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837" r:id="rId2"/>
    <p:sldMasterId id="2147483835" r:id="rId3"/>
    <p:sldMasterId id="2147483751" r:id="rId4"/>
    <p:sldMasterId id="2147483787" r:id="rId5"/>
    <p:sldMasterId id="2147483776" r:id="rId6"/>
    <p:sldMasterId id="2147483808" r:id="rId7"/>
    <p:sldMasterId id="2147483820" r:id="rId8"/>
  </p:sldMasterIdLst>
  <p:notesMasterIdLst>
    <p:notesMasterId r:id="rId17"/>
  </p:notesMasterIdLst>
  <p:sldIdLst>
    <p:sldId id="276" r:id="rId9"/>
    <p:sldId id="305" r:id="rId10"/>
    <p:sldId id="306" r:id="rId11"/>
    <p:sldId id="307" r:id="rId12"/>
    <p:sldId id="308" r:id="rId13"/>
    <p:sldId id="309" r:id="rId14"/>
    <p:sldId id="296" r:id="rId15"/>
    <p:sldId id="310" r:id="rId16"/>
  </p:sldIdLst>
  <p:sldSz cx="12192000" cy="6858000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C2E20B-758B-DABC-9ABD-1C946D9CD419}" v="56" dt="2025-10-12T08:25:33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5" autoAdjust="0"/>
    <p:restoredTop sz="93361" autoAdjust="0"/>
  </p:normalViewPr>
  <p:slideViewPr>
    <p:cSldViewPr snapToGrid="0" showGuides="1">
      <p:cViewPr varScale="1">
        <p:scale>
          <a:sx n="67" d="100"/>
          <a:sy n="67" d="100"/>
        </p:scale>
        <p:origin x="870" y="4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47" d="100"/>
          <a:sy n="47" d="100"/>
        </p:scale>
        <p:origin x="2800" y="5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BE0FFB-6DDB-4AD0-9EFD-56B0ECF813A5}" type="doc">
      <dgm:prSet loTypeId="urn:microsoft.com/office/officeart/2005/8/layout/cycle8" loCatId="cycle" qsTypeId="urn:microsoft.com/office/officeart/2005/8/quickstyle/simple1" qsCatId="simple" csTypeId="urn:microsoft.com/office/officeart/2005/8/colors/accent1_3" csCatId="accent1" phldr="1"/>
      <dgm:spPr/>
    </dgm:pt>
    <dgm:pt modelId="{B615DAB5-4CB0-485B-97BF-75CCBAB83B99}">
      <dgm:prSet phldrT="[Teksti]"/>
      <dgm:spPr>
        <a:solidFill>
          <a:srgbClr val="00B0F0"/>
        </a:solidFill>
      </dgm:spPr>
      <dgm:t>
        <a:bodyPr/>
        <a:lstStyle/>
        <a:p>
          <a:r>
            <a:rPr lang="fi-FI" dirty="0">
              <a:solidFill>
                <a:schemeClr val="tx1"/>
              </a:solidFill>
            </a:rPr>
            <a:t>Tammi-helmikuu</a:t>
          </a:r>
        </a:p>
      </dgm:t>
    </dgm:pt>
    <dgm:pt modelId="{A6B318D0-587F-46F2-9BDD-4297D93802EF}" type="parTrans" cxnId="{990B3660-0DD1-4B58-8317-3D2EE811F58C}">
      <dgm:prSet/>
      <dgm:spPr/>
      <dgm:t>
        <a:bodyPr/>
        <a:lstStyle/>
        <a:p>
          <a:endParaRPr lang="fi-FI"/>
        </a:p>
      </dgm:t>
    </dgm:pt>
    <dgm:pt modelId="{053018BE-518A-4406-8603-0534D1900BA0}" type="sibTrans" cxnId="{990B3660-0DD1-4B58-8317-3D2EE811F58C}">
      <dgm:prSet/>
      <dgm:spPr/>
      <dgm:t>
        <a:bodyPr/>
        <a:lstStyle/>
        <a:p>
          <a:endParaRPr lang="fi-FI"/>
        </a:p>
      </dgm:t>
    </dgm:pt>
    <dgm:pt modelId="{FE22C664-159E-4F5C-8EAB-F43F30F9C3AA}">
      <dgm:prSet phldrT="[Teksti]"/>
      <dgm:spPr/>
      <dgm:t>
        <a:bodyPr/>
        <a:lstStyle/>
        <a:p>
          <a:r>
            <a:rPr lang="fi-FI">
              <a:solidFill>
                <a:schemeClr val="tx1"/>
              </a:solidFill>
            </a:rPr>
            <a:t>Syys-lokakuu</a:t>
          </a:r>
          <a:endParaRPr lang="fi-FI" dirty="0">
            <a:solidFill>
              <a:schemeClr val="tx1"/>
            </a:solidFill>
          </a:endParaRPr>
        </a:p>
      </dgm:t>
    </dgm:pt>
    <dgm:pt modelId="{5C5B1593-8609-4F9B-BC16-2AF2163D755A}" type="parTrans" cxnId="{69A58F59-7F6D-4946-90E0-45F84591CD91}">
      <dgm:prSet/>
      <dgm:spPr/>
      <dgm:t>
        <a:bodyPr/>
        <a:lstStyle/>
        <a:p>
          <a:endParaRPr lang="fi-FI"/>
        </a:p>
      </dgm:t>
    </dgm:pt>
    <dgm:pt modelId="{00FD6E6F-7834-4156-B229-58116E5B49FF}" type="sibTrans" cxnId="{69A58F59-7F6D-4946-90E0-45F84591CD91}">
      <dgm:prSet/>
      <dgm:spPr/>
      <dgm:t>
        <a:bodyPr/>
        <a:lstStyle/>
        <a:p>
          <a:endParaRPr lang="fi-FI"/>
        </a:p>
      </dgm:t>
    </dgm:pt>
    <dgm:pt modelId="{8E8240A6-F19E-4F40-9B55-9F84C369EEEF}">
      <dgm:prSet phldrT="[Teksti]"/>
      <dgm:spPr>
        <a:solidFill>
          <a:srgbClr val="FFFF00"/>
        </a:solidFill>
      </dgm:spPr>
      <dgm:t>
        <a:bodyPr/>
        <a:lstStyle/>
        <a:p>
          <a:r>
            <a:rPr lang="fi-FI" dirty="0">
              <a:solidFill>
                <a:schemeClr val="tx1"/>
              </a:solidFill>
            </a:rPr>
            <a:t>Heinä-elokuu</a:t>
          </a:r>
        </a:p>
      </dgm:t>
    </dgm:pt>
    <dgm:pt modelId="{203C0E9C-DADA-42CE-8FA3-C30C0E3B7328}" type="parTrans" cxnId="{FFCBBC18-8ADE-43EC-A410-D2C71A240BE8}">
      <dgm:prSet/>
      <dgm:spPr/>
      <dgm:t>
        <a:bodyPr/>
        <a:lstStyle/>
        <a:p>
          <a:endParaRPr lang="fi-FI"/>
        </a:p>
      </dgm:t>
    </dgm:pt>
    <dgm:pt modelId="{11F400A5-7BE4-48AC-A908-4195AD1A99A0}" type="sibTrans" cxnId="{FFCBBC18-8ADE-43EC-A410-D2C71A240BE8}">
      <dgm:prSet/>
      <dgm:spPr/>
      <dgm:t>
        <a:bodyPr/>
        <a:lstStyle/>
        <a:p>
          <a:endParaRPr lang="fi-FI"/>
        </a:p>
      </dgm:t>
    </dgm:pt>
    <dgm:pt modelId="{C6D89603-0CDB-41E6-A814-28F4D51A4D47}">
      <dgm:prSet phldrT="[Teksti]"/>
      <dgm:spPr>
        <a:solidFill>
          <a:srgbClr val="92D050"/>
        </a:solidFill>
      </dgm:spPr>
      <dgm:t>
        <a:bodyPr/>
        <a:lstStyle/>
        <a:p>
          <a:r>
            <a:rPr lang="fi-FI" dirty="0">
              <a:solidFill>
                <a:schemeClr val="tx1"/>
              </a:solidFill>
            </a:rPr>
            <a:t>Touko-kesäkuu</a:t>
          </a:r>
        </a:p>
      </dgm:t>
    </dgm:pt>
    <dgm:pt modelId="{D229D89E-7E14-495B-BE23-CB16A23E7CB6}" type="parTrans" cxnId="{1ADA8D5D-4523-4B3A-AE17-DFEAA059CB21}">
      <dgm:prSet/>
      <dgm:spPr/>
      <dgm:t>
        <a:bodyPr/>
        <a:lstStyle/>
        <a:p>
          <a:endParaRPr lang="fi-FI"/>
        </a:p>
      </dgm:t>
    </dgm:pt>
    <dgm:pt modelId="{7929FEAE-5A95-44DC-9967-844CA79B8428}" type="sibTrans" cxnId="{1ADA8D5D-4523-4B3A-AE17-DFEAA059CB21}">
      <dgm:prSet/>
      <dgm:spPr/>
      <dgm:t>
        <a:bodyPr/>
        <a:lstStyle/>
        <a:p>
          <a:endParaRPr lang="fi-FI"/>
        </a:p>
      </dgm:t>
    </dgm:pt>
    <dgm:pt modelId="{3B3265D5-CC08-4DA1-8616-3EC6D3BEE0C1}">
      <dgm:prSet phldrT="[Teksti]"/>
      <dgm:spPr>
        <a:solidFill>
          <a:schemeClr val="accent2"/>
        </a:solidFill>
      </dgm:spPr>
      <dgm:t>
        <a:bodyPr/>
        <a:lstStyle/>
        <a:p>
          <a:r>
            <a:rPr lang="fi-FI" dirty="0">
              <a:solidFill>
                <a:schemeClr val="tx1"/>
              </a:solidFill>
            </a:rPr>
            <a:t>Marras-Joulukuu</a:t>
          </a:r>
        </a:p>
      </dgm:t>
    </dgm:pt>
    <dgm:pt modelId="{30F50BEE-30B9-4C12-BB94-F95453032457}" type="parTrans" cxnId="{32DBF43D-B871-4FD5-ADEC-5B9A1D1ACF6B}">
      <dgm:prSet/>
      <dgm:spPr/>
      <dgm:t>
        <a:bodyPr/>
        <a:lstStyle/>
        <a:p>
          <a:endParaRPr lang="fi-FI"/>
        </a:p>
      </dgm:t>
    </dgm:pt>
    <dgm:pt modelId="{C6E73F02-D1A6-4C17-9CEE-59E250394E6E}" type="sibTrans" cxnId="{32DBF43D-B871-4FD5-ADEC-5B9A1D1ACF6B}">
      <dgm:prSet/>
      <dgm:spPr/>
      <dgm:t>
        <a:bodyPr/>
        <a:lstStyle/>
        <a:p>
          <a:endParaRPr lang="fi-FI"/>
        </a:p>
      </dgm:t>
    </dgm:pt>
    <dgm:pt modelId="{16AEA18F-9E69-4CCE-BD68-70E99744EB71}">
      <dgm:prSet phldrT="[Teksti]"/>
      <dgm:spPr>
        <a:solidFill>
          <a:srgbClr val="FFC000"/>
        </a:solidFill>
      </dgm:spPr>
      <dgm:t>
        <a:bodyPr/>
        <a:lstStyle/>
        <a:p>
          <a:r>
            <a:rPr lang="fi-FI" dirty="0">
              <a:solidFill>
                <a:schemeClr val="tx1"/>
              </a:solidFill>
            </a:rPr>
            <a:t>Maalis-huhtikuu</a:t>
          </a:r>
        </a:p>
      </dgm:t>
    </dgm:pt>
    <dgm:pt modelId="{28173943-5917-4C8F-8ACF-0A671B60DBEE}" type="sibTrans" cxnId="{F07DB5EA-A055-48E7-B8D8-9442C722D046}">
      <dgm:prSet/>
      <dgm:spPr/>
      <dgm:t>
        <a:bodyPr/>
        <a:lstStyle/>
        <a:p>
          <a:endParaRPr lang="fi-FI"/>
        </a:p>
      </dgm:t>
    </dgm:pt>
    <dgm:pt modelId="{7FDA4C98-A99A-4244-B42B-917E4611066F}" type="parTrans" cxnId="{F07DB5EA-A055-48E7-B8D8-9442C722D046}">
      <dgm:prSet/>
      <dgm:spPr/>
      <dgm:t>
        <a:bodyPr/>
        <a:lstStyle/>
        <a:p>
          <a:endParaRPr lang="fi-FI"/>
        </a:p>
      </dgm:t>
    </dgm:pt>
    <dgm:pt modelId="{BDABBC49-0567-4575-936F-D5E43FF69A06}" type="pres">
      <dgm:prSet presAssocID="{8DBE0FFB-6DDB-4AD0-9EFD-56B0ECF813A5}" presName="compositeShape" presStyleCnt="0">
        <dgm:presLayoutVars>
          <dgm:chMax val="7"/>
          <dgm:dir/>
          <dgm:resizeHandles val="exact"/>
        </dgm:presLayoutVars>
      </dgm:prSet>
      <dgm:spPr/>
    </dgm:pt>
    <dgm:pt modelId="{90555D6D-58A2-45E1-8BFD-C20A87C33223}" type="pres">
      <dgm:prSet presAssocID="{8DBE0FFB-6DDB-4AD0-9EFD-56B0ECF813A5}" presName="wedge1" presStyleLbl="node1" presStyleIdx="0" presStyleCnt="6" custScaleX="97113" custScaleY="100002"/>
      <dgm:spPr/>
    </dgm:pt>
    <dgm:pt modelId="{8F58D61F-37F3-485F-B8FA-9A28436A2F8A}" type="pres">
      <dgm:prSet presAssocID="{8DBE0FFB-6DDB-4AD0-9EFD-56B0ECF813A5}" presName="dummy1a" presStyleCnt="0"/>
      <dgm:spPr/>
    </dgm:pt>
    <dgm:pt modelId="{3EEDF022-D49C-4283-A914-02A78B0CBF64}" type="pres">
      <dgm:prSet presAssocID="{8DBE0FFB-6DDB-4AD0-9EFD-56B0ECF813A5}" presName="dummy1b" presStyleCnt="0"/>
      <dgm:spPr/>
    </dgm:pt>
    <dgm:pt modelId="{C73BC38B-4CA6-49F5-9D7C-1ED63046D4CD}" type="pres">
      <dgm:prSet presAssocID="{8DBE0FFB-6DDB-4AD0-9EFD-56B0ECF813A5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A13C8AA-0B52-4476-91EF-FB395CC99F3F}" type="pres">
      <dgm:prSet presAssocID="{8DBE0FFB-6DDB-4AD0-9EFD-56B0ECF813A5}" presName="wedge2" presStyleLbl="node1" presStyleIdx="1" presStyleCnt="6"/>
      <dgm:spPr/>
    </dgm:pt>
    <dgm:pt modelId="{AC9517EB-B035-4260-8A94-22B614805FFB}" type="pres">
      <dgm:prSet presAssocID="{8DBE0FFB-6DDB-4AD0-9EFD-56B0ECF813A5}" presName="dummy2a" presStyleCnt="0"/>
      <dgm:spPr/>
    </dgm:pt>
    <dgm:pt modelId="{16B60A33-B259-4417-B979-7402AD5082DC}" type="pres">
      <dgm:prSet presAssocID="{8DBE0FFB-6DDB-4AD0-9EFD-56B0ECF813A5}" presName="dummy2b" presStyleCnt="0"/>
      <dgm:spPr/>
    </dgm:pt>
    <dgm:pt modelId="{46421AB3-E962-46A9-B659-D47316603C04}" type="pres">
      <dgm:prSet presAssocID="{8DBE0FFB-6DDB-4AD0-9EFD-56B0ECF813A5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580E680-FBDD-4B06-ACD9-86CA62A2FEE1}" type="pres">
      <dgm:prSet presAssocID="{8DBE0FFB-6DDB-4AD0-9EFD-56B0ECF813A5}" presName="wedge3" presStyleLbl="node1" presStyleIdx="2" presStyleCnt="6"/>
      <dgm:spPr/>
    </dgm:pt>
    <dgm:pt modelId="{08D32B3B-9B76-4C02-B7C4-30D4FC77E76C}" type="pres">
      <dgm:prSet presAssocID="{8DBE0FFB-6DDB-4AD0-9EFD-56B0ECF813A5}" presName="dummy3a" presStyleCnt="0"/>
      <dgm:spPr/>
    </dgm:pt>
    <dgm:pt modelId="{3ABB63C6-3CD0-4FB8-B351-691104DF9E9F}" type="pres">
      <dgm:prSet presAssocID="{8DBE0FFB-6DDB-4AD0-9EFD-56B0ECF813A5}" presName="dummy3b" presStyleCnt="0"/>
      <dgm:spPr/>
    </dgm:pt>
    <dgm:pt modelId="{CC9E6ACD-62C2-4626-86B7-A762FC48B6AA}" type="pres">
      <dgm:prSet presAssocID="{8DBE0FFB-6DDB-4AD0-9EFD-56B0ECF813A5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1BDF537A-1CF5-43C3-B5A5-1DB1F36A17FB}" type="pres">
      <dgm:prSet presAssocID="{8DBE0FFB-6DDB-4AD0-9EFD-56B0ECF813A5}" presName="wedge4" presStyleLbl="node1" presStyleIdx="3" presStyleCnt="6"/>
      <dgm:spPr/>
    </dgm:pt>
    <dgm:pt modelId="{57AEB447-8965-45D7-A7FF-46A24A0F6CA1}" type="pres">
      <dgm:prSet presAssocID="{8DBE0FFB-6DDB-4AD0-9EFD-56B0ECF813A5}" presName="dummy4a" presStyleCnt="0"/>
      <dgm:spPr/>
    </dgm:pt>
    <dgm:pt modelId="{A8F99B67-546F-4B9A-84F8-C96216B11FE5}" type="pres">
      <dgm:prSet presAssocID="{8DBE0FFB-6DDB-4AD0-9EFD-56B0ECF813A5}" presName="dummy4b" presStyleCnt="0"/>
      <dgm:spPr/>
    </dgm:pt>
    <dgm:pt modelId="{B03F3B15-614D-431B-818A-4F775ADA9410}" type="pres">
      <dgm:prSet presAssocID="{8DBE0FFB-6DDB-4AD0-9EFD-56B0ECF813A5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B5598838-A541-4B8B-A246-370AE6F3D55D}" type="pres">
      <dgm:prSet presAssocID="{8DBE0FFB-6DDB-4AD0-9EFD-56B0ECF813A5}" presName="wedge5" presStyleLbl="node1" presStyleIdx="4" presStyleCnt="6"/>
      <dgm:spPr/>
    </dgm:pt>
    <dgm:pt modelId="{B5459C5F-3F42-4A3B-9830-04679DEA0A6F}" type="pres">
      <dgm:prSet presAssocID="{8DBE0FFB-6DDB-4AD0-9EFD-56B0ECF813A5}" presName="dummy5a" presStyleCnt="0"/>
      <dgm:spPr/>
    </dgm:pt>
    <dgm:pt modelId="{C70859F7-2622-464B-8732-09F883D3C377}" type="pres">
      <dgm:prSet presAssocID="{8DBE0FFB-6DDB-4AD0-9EFD-56B0ECF813A5}" presName="dummy5b" presStyleCnt="0"/>
      <dgm:spPr/>
    </dgm:pt>
    <dgm:pt modelId="{989DD849-032A-47D8-8039-41A4F25A8817}" type="pres">
      <dgm:prSet presAssocID="{8DBE0FFB-6DDB-4AD0-9EFD-56B0ECF813A5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BC606F5-0017-49A8-8C5D-6A196A3F3C97}" type="pres">
      <dgm:prSet presAssocID="{8DBE0FFB-6DDB-4AD0-9EFD-56B0ECF813A5}" presName="wedge6" presStyleLbl="node1" presStyleIdx="5" presStyleCnt="6"/>
      <dgm:spPr/>
    </dgm:pt>
    <dgm:pt modelId="{E46D92E2-B085-42B0-A7D9-A3E71A1F4AC8}" type="pres">
      <dgm:prSet presAssocID="{8DBE0FFB-6DDB-4AD0-9EFD-56B0ECF813A5}" presName="dummy6a" presStyleCnt="0"/>
      <dgm:spPr/>
    </dgm:pt>
    <dgm:pt modelId="{9BAFC8A7-B3B7-45F5-907E-D3FE0A89D581}" type="pres">
      <dgm:prSet presAssocID="{8DBE0FFB-6DDB-4AD0-9EFD-56B0ECF813A5}" presName="dummy6b" presStyleCnt="0"/>
      <dgm:spPr/>
    </dgm:pt>
    <dgm:pt modelId="{76D5F593-C7A7-4E1C-9974-CA4CED264AD8}" type="pres">
      <dgm:prSet presAssocID="{8DBE0FFB-6DDB-4AD0-9EFD-56B0ECF813A5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ACF40F72-D903-453D-B257-A92B0503653B}" type="pres">
      <dgm:prSet presAssocID="{053018BE-518A-4406-8603-0534D1900BA0}" presName="arrowWedge1" presStyleLbl="fgSibTrans2D1" presStyleIdx="0" presStyleCnt="6"/>
      <dgm:spPr/>
    </dgm:pt>
    <dgm:pt modelId="{9816CFDC-0077-415B-A625-53C6840CC4E4}" type="pres">
      <dgm:prSet presAssocID="{28173943-5917-4C8F-8ACF-0A671B60DBEE}" presName="arrowWedge2" presStyleLbl="fgSibTrans2D1" presStyleIdx="1" presStyleCnt="6"/>
      <dgm:spPr/>
    </dgm:pt>
    <dgm:pt modelId="{4D569EC7-5499-47F9-AF4D-C3E477C127F3}" type="pres">
      <dgm:prSet presAssocID="{7929FEAE-5A95-44DC-9967-844CA79B8428}" presName="arrowWedge3" presStyleLbl="fgSibTrans2D1" presStyleIdx="2" presStyleCnt="6"/>
      <dgm:spPr/>
    </dgm:pt>
    <dgm:pt modelId="{DFA5176E-202A-4846-BD9E-15D9FFF83E19}" type="pres">
      <dgm:prSet presAssocID="{11F400A5-7BE4-48AC-A908-4195AD1A99A0}" presName="arrowWedge4" presStyleLbl="fgSibTrans2D1" presStyleIdx="3" presStyleCnt="6"/>
      <dgm:spPr/>
    </dgm:pt>
    <dgm:pt modelId="{38E17EAE-D7DC-40C1-80FE-9CD9B7395286}" type="pres">
      <dgm:prSet presAssocID="{00FD6E6F-7834-4156-B229-58116E5B49FF}" presName="arrowWedge5" presStyleLbl="fgSibTrans2D1" presStyleIdx="4" presStyleCnt="6"/>
      <dgm:spPr/>
    </dgm:pt>
    <dgm:pt modelId="{CF189FFA-EE85-46A6-85EB-8C0773E224B4}" type="pres">
      <dgm:prSet presAssocID="{C6E73F02-D1A6-4C17-9CEE-59E250394E6E}" presName="arrowWedge6" presStyleLbl="fgSibTrans2D1" presStyleIdx="5" presStyleCnt="6"/>
      <dgm:spPr/>
    </dgm:pt>
  </dgm:ptLst>
  <dgm:cxnLst>
    <dgm:cxn modelId="{EB170403-E56C-45B9-AC97-1E01400DDC15}" type="presOf" srcId="{3B3265D5-CC08-4DA1-8616-3EC6D3BEE0C1}" destId="{76D5F593-C7A7-4E1C-9974-CA4CED264AD8}" srcOrd="1" destOrd="0" presId="urn:microsoft.com/office/officeart/2005/8/layout/cycle8"/>
    <dgm:cxn modelId="{FFCBBC18-8ADE-43EC-A410-D2C71A240BE8}" srcId="{8DBE0FFB-6DDB-4AD0-9EFD-56B0ECF813A5}" destId="{8E8240A6-F19E-4F40-9B55-9F84C369EEEF}" srcOrd="3" destOrd="0" parTransId="{203C0E9C-DADA-42CE-8FA3-C30C0E3B7328}" sibTransId="{11F400A5-7BE4-48AC-A908-4195AD1A99A0}"/>
    <dgm:cxn modelId="{6C27ED24-CF6E-4175-88E4-2200EA04AFA7}" type="presOf" srcId="{FE22C664-159E-4F5C-8EAB-F43F30F9C3AA}" destId="{989DD849-032A-47D8-8039-41A4F25A8817}" srcOrd="1" destOrd="0" presId="urn:microsoft.com/office/officeart/2005/8/layout/cycle8"/>
    <dgm:cxn modelId="{32DBF43D-B871-4FD5-ADEC-5B9A1D1ACF6B}" srcId="{8DBE0FFB-6DDB-4AD0-9EFD-56B0ECF813A5}" destId="{3B3265D5-CC08-4DA1-8616-3EC6D3BEE0C1}" srcOrd="5" destOrd="0" parTransId="{30F50BEE-30B9-4C12-BB94-F95453032457}" sibTransId="{C6E73F02-D1A6-4C17-9CEE-59E250394E6E}"/>
    <dgm:cxn modelId="{1ADA8D5D-4523-4B3A-AE17-DFEAA059CB21}" srcId="{8DBE0FFB-6DDB-4AD0-9EFD-56B0ECF813A5}" destId="{C6D89603-0CDB-41E6-A814-28F4D51A4D47}" srcOrd="2" destOrd="0" parTransId="{D229D89E-7E14-495B-BE23-CB16A23E7CB6}" sibTransId="{7929FEAE-5A95-44DC-9967-844CA79B8428}"/>
    <dgm:cxn modelId="{990B3660-0DD1-4B58-8317-3D2EE811F58C}" srcId="{8DBE0FFB-6DDB-4AD0-9EFD-56B0ECF813A5}" destId="{B615DAB5-4CB0-485B-97BF-75CCBAB83B99}" srcOrd="0" destOrd="0" parTransId="{A6B318D0-587F-46F2-9BDD-4297D93802EF}" sibTransId="{053018BE-518A-4406-8603-0534D1900BA0}"/>
    <dgm:cxn modelId="{7F24C861-0BBE-4EA7-8478-F71074AB207E}" type="presOf" srcId="{C6D89603-0CDB-41E6-A814-28F4D51A4D47}" destId="{CC9E6ACD-62C2-4626-86B7-A762FC48B6AA}" srcOrd="1" destOrd="0" presId="urn:microsoft.com/office/officeart/2005/8/layout/cycle8"/>
    <dgm:cxn modelId="{5F8ED944-1800-4511-ACA3-892E4C4A8370}" type="presOf" srcId="{8E8240A6-F19E-4F40-9B55-9F84C369EEEF}" destId="{1BDF537A-1CF5-43C3-B5A5-1DB1F36A17FB}" srcOrd="0" destOrd="0" presId="urn:microsoft.com/office/officeart/2005/8/layout/cycle8"/>
    <dgm:cxn modelId="{B093E073-7D94-4148-B059-9AB14A8D5BF6}" type="presOf" srcId="{8E8240A6-F19E-4F40-9B55-9F84C369EEEF}" destId="{B03F3B15-614D-431B-818A-4F775ADA9410}" srcOrd="1" destOrd="0" presId="urn:microsoft.com/office/officeart/2005/8/layout/cycle8"/>
    <dgm:cxn modelId="{9BD99455-312E-4EBC-8D86-0F0BDC989AC8}" type="presOf" srcId="{B615DAB5-4CB0-485B-97BF-75CCBAB83B99}" destId="{90555D6D-58A2-45E1-8BFD-C20A87C33223}" srcOrd="0" destOrd="0" presId="urn:microsoft.com/office/officeart/2005/8/layout/cycle8"/>
    <dgm:cxn modelId="{69A58F59-7F6D-4946-90E0-45F84591CD91}" srcId="{8DBE0FFB-6DDB-4AD0-9EFD-56B0ECF813A5}" destId="{FE22C664-159E-4F5C-8EAB-F43F30F9C3AA}" srcOrd="4" destOrd="0" parTransId="{5C5B1593-8609-4F9B-BC16-2AF2163D755A}" sibTransId="{00FD6E6F-7834-4156-B229-58116E5B49FF}"/>
    <dgm:cxn modelId="{122AFC84-46CE-4359-9E26-855341EC7741}" type="presOf" srcId="{16AEA18F-9E69-4CCE-BD68-70E99744EB71}" destId="{0A13C8AA-0B52-4476-91EF-FB395CC99F3F}" srcOrd="0" destOrd="0" presId="urn:microsoft.com/office/officeart/2005/8/layout/cycle8"/>
    <dgm:cxn modelId="{26BC3C9B-7023-4ED7-8303-5CD5572DDFA0}" type="presOf" srcId="{16AEA18F-9E69-4CCE-BD68-70E99744EB71}" destId="{46421AB3-E962-46A9-B659-D47316603C04}" srcOrd="1" destOrd="0" presId="urn:microsoft.com/office/officeart/2005/8/layout/cycle8"/>
    <dgm:cxn modelId="{829967A2-DB87-44BE-AE15-15370F55BEE6}" type="presOf" srcId="{B615DAB5-4CB0-485B-97BF-75CCBAB83B99}" destId="{C73BC38B-4CA6-49F5-9D7C-1ED63046D4CD}" srcOrd="1" destOrd="0" presId="urn:microsoft.com/office/officeart/2005/8/layout/cycle8"/>
    <dgm:cxn modelId="{422574B4-C44B-4F65-8455-FB8A056D1425}" type="presOf" srcId="{3B3265D5-CC08-4DA1-8616-3EC6D3BEE0C1}" destId="{5BC606F5-0017-49A8-8C5D-6A196A3F3C97}" srcOrd="0" destOrd="0" presId="urn:microsoft.com/office/officeart/2005/8/layout/cycle8"/>
    <dgm:cxn modelId="{FE61C5CC-6605-4FBE-B7F7-D2596C2C6048}" type="presOf" srcId="{8DBE0FFB-6DDB-4AD0-9EFD-56B0ECF813A5}" destId="{BDABBC49-0567-4575-936F-D5E43FF69A06}" srcOrd="0" destOrd="0" presId="urn:microsoft.com/office/officeart/2005/8/layout/cycle8"/>
    <dgm:cxn modelId="{F3DF9AE1-8F09-4600-B07C-0572C4739869}" type="presOf" srcId="{C6D89603-0CDB-41E6-A814-28F4D51A4D47}" destId="{D580E680-FBDD-4B06-ACD9-86CA62A2FEE1}" srcOrd="0" destOrd="0" presId="urn:microsoft.com/office/officeart/2005/8/layout/cycle8"/>
    <dgm:cxn modelId="{F07DB5EA-A055-48E7-B8D8-9442C722D046}" srcId="{8DBE0FFB-6DDB-4AD0-9EFD-56B0ECF813A5}" destId="{16AEA18F-9E69-4CCE-BD68-70E99744EB71}" srcOrd="1" destOrd="0" parTransId="{7FDA4C98-A99A-4244-B42B-917E4611066F}" sibTransId="{28173943-5917-4C8F-8ACF-0A671B60DBEE}"/>
    <dgm:cxn modelId="{4C8E9FF2-70A4-42D3-A28E-A03EDD6A6E39}" type="presOf" srcId="{FE22C664-159E-4F5C-8EAB-F43F30F9C3AA}" destId="{B5598838-A541-4B8B-A246-370AE6F3D55D}" srcOrd="0" destOrd="0" presId="urn:microsoft.com/office/officeart/2005/8/layout/cycle8"/>
    <dgm:cxn modelId="{0394031E-BB21-4F2D-B4C2-44B186A0DC48}" type="presParOf" srcId="{BDABBC49-0567-4575-936F-D5E43FF69A06}" destId="{90555D6D-58A2-45E1-8BFD-C20A87C33223}" srcOrd="0" destOrd="0" presId="urn:microsoft.com/office/officeart/2005/8/layout/cycle8"/>
    <dgm:cxn modelId="{EE0842D4-21CA-470F-BA36-8BC4B4C6DF2A}" type="presParOf" srcId="{BDABBC49-0567-4575-936F-D5E43FF69A06}" destId="{8F58D61F-37F3-485F-B8FA-9A28436A2F8A}" srcOrd="1" destOrd="0" presId="urn:microsoft.com/office/officeart/2005/8/layout/cycle8"/>
    <dgm:cxn modelId="{98B8F054-C1FB-4DDE-8D7F-E5A4FF3844E5}" type="presParOf" srcId="{BDABBC49-0567-4575-936F-D5E43FF69A06}" destId="{3EEDF022-D49C-4283-A914-02A78B0CBF64}" srcOrd="2" destOrd="0" presId="urn:microsoft.com/office/officeart/2005/8/layout/cycle8"/>
    <dgm:cxn modelId="{40A50D48-7642-42A5-8A67-025BD7745A9B}" type="presParOf" srcId="{BDABBC49-0567-4575-936F-D5E43FF69A06}" destId="{C73BC38B-4CA6-49F5-9D7C-1ED63046D4CD}" srcOrd="3" destOrd="0" presId="urn:microsoft.com/office/officeart/2005/8/layout/cycle8"/>
    <dgm:cxn modelId="{ECAD16E0-91FD-436A-B43B-257F48BF0FED}" type="presParOf" srcId="{BDABBC49-0567-4575-936F-D5E43FF69A06}" destId="{0A13C8AA-0B52-4476-91EF-FB395CC99F3F}" srcOrd="4" destOrd="0" presId="urn:microsoft.com/office/officeart/2005/8/layout/cycle8"/>
    <dgm:cxn modelId="{383F4B71-2905-4C83-B60F-FB091F731292}" type="presParOf" srcId="{BDABBC49-0567-4575-936F-D5E43FF69A06}" destId="{AC9517EB-B035-4260-8A94-22B614805FFB}" srcOrd="5" destOrd="0" presId="urn:microsoft.com/office/officeart/2005/8/layout/cycle8"/>
    <dgm:cxn modelId="{ADA4658C-7590-442E-8F99-C455DEA79A44}" type="presParOf" srcId="{BDABBC49-0567-4575-936F-D5E43FF69A06}" destId="{16B60A33-B259-4417-B979-7402AD5082DC}" srcOrd="6" destOrd="0" presId="urn:microsoft.com/office/officeart/2005/8/layout/cycle8"/>
    <dgm:cxn modelId="{A80AACE1-8ABD-4E70-AD59-B953929B095E}" type="presParOf" srcId="{BDABBC49-0567-4575-936F-D5E43FF69A06}" destId="{46421AB3-E962-46A9-B659-D47316603C04}" srcOrd="7" destOrd="0" presId="urn:microsoft.com/office/officeart/2005/8/layout/cycle8"/>
    <dgm:cxn modelId="{888C6FF3-0578-415B-BF24-36149BA39FB2}" type="presParOf" srcId="{BDABBC49-0567-4575-936F-D5E43FF69A06}" destId="{D580E680-FBDD-4B06-ACD9-86CA62A2FEE1}" srcOrd="8" destOrd="0" presId="urn:microsoft.com/office/officeart/2005/8/layout/cycle8"/>
    <dgm:cxn modelId="{EDA8C036-3B88-4EC2-A9F9-2A2E2C732023}" type="presParOf" srcId="{BDABBC49-0567-4575-936F-D5E43FF69A06}" destId="{08D32B3B-9B76-4C02-B7C4-30D4FC77E76C}" srcOrd="9" destOrd="0" presId="urn:microsoft.com/office/officeart/2005/8/layout/cycle8"/>
    <dgm:cxn modelId="{FF1BF18A-B520-4254-9787-FA27306E5CB1}" type="presParOf" srcId="{BDABBC49-0567-4575-936F-D5E43FF69A06}" destId="{3ABB63C6-3CD0-4FB8-B351-691104DF9E9F}" srcOrd="10" destOrd="0" presId="urn:microsoft.com/office/officeart/2005/8/layout/cycle8"/>
    <dgm:cxn modelId="{433EA091-90B2-4938-AC3B-A39F18268C1B}" type="presParOf" srcId="{BDABBC49-0567-4575-936F-D5E43FF69A06}" destId="{CC9E6ACD-62C2-4626-86B7-A762FC48B6AA}" srcOrd="11" destOrd="0" presId="urn:microsoft.com/office/officeart/2005/8/layout/cycle8"/>
    <dgm:cxn modelId="{40A0BE70-01BD-464F-B0CB-35D338DB3702}" type="presParOf" srcId="{BDABBC49-0567-4575-936F-D5E43FF69A06}" destId="{1BDF537A-1CF5-43C3-B5A5-1DB1F36A17FB}" srcOrd="12" destOrd="0" presId="urn:microsoft.com/office/officeart/2005/8/layout/cycle8"/>
    <dgm:cxn modelId="{D4E5837E-0496-4F08-88C0-6BF41623D6A0}" type="presParOf" srcId="{BDABBC49-0567-4575-936F-D5E43FF69A06}" destId="{57AEB447-8965-45D7-A7FF-46A24A0F6CA1}" srcOrd="13" destOrd="0" presId="urn:microsoft.com/office/officeart/2005/8/layout/cycle8"/>
    <dgm:cxn modelId="{8BF1B97B-C6C9-40A8-80F2-2164C1D58B9A}" type="presParOf" srcId="{BDABBC49-0567-4575-936F-D5E43FF69A06}" destId="{A8F99B67-546F-4B9A-84F8-C96216B11FE5}" srcOrd="14" destOrd="0" presId="urn:microsoft.com/office/officeart/2005/8/layout/cycle8"/>
    <dgm:cxn modelId="{A296C76C-0BCE-4D42-AE48-23BDA3447250}" type="presParOf" srcId="{BDABBC49-0567-4575-936F-D5E43FF69A06}" destId="{B03F3B15-614D-431B-818A-4F775ADA9410}" srcOrd="15" destOrd="0" presId="urn:microsoft.com/office/officeart/2005/8/layout/cycle8"/>
    <dgm:cxn modelId="{92D6539B-86DC-4BA5-9AA6-74E38CD58431}" type="presParOf" srcId="{BDABBC49-0567-4575-936F-D5E43FF69A06}" destId="{B5598838-A541-4B8B-A246-370AE6F3D55D}" srcOrd="16" destOrd="0" presId="urn:microsoft.com/office/officeart/2005/8/layout/cycle8"/>
    <dgm:cxn modelId="{49DA2B69-836C-489A-93CC-4DE3D302A7DD}" type="presParOf" srcId="{BDABBC49-0567-4575-936F-D5E43FF69A06}" destId="{B5459C5F-3F42-4A3B-9830-04679DEA0A6F}" srcOrd="17" destOrd="0" presId="urn:microsoft.com/office/officeart/2005/8/layout/cycle8"/>
    <dgm:cxn modelId="{8B293E5A-44B7-4FA9-BB53-EF1C664A76B3}" type="presParOf" srcId="{BDABBC49-0567-4575-936F-D5E43FF69A06}" destId="{C70859F7-2622-464B-8732-09F883D3C377}" srcOrd="18" destOrd="0" presId="urn:microsoft.com/office/officeart/2005/8/layout/cycle8"/>
    <dgm:cxn modelId="{6D8D7EF8-166E-4A9F-B3F9-152CBAF50968}" type="presParOf" srcId="{BDABBC49-0567-4575-936F-D5E43FF69A06}" destId="{989DD849-032A-47D8-8039-41A4F25A8817}" srcOrd="19" destOrd="0" presId="urn:microsoft.com/office/officeart/2005/8/layout/cycle8"/>
    <dgm:cxn modelId="{45CE950E-D85C-4FA6-B0C0-73223FFFC257}" type="presParOf" srcId="{BDABBC49-0567-4575-936F-D5E43FF69A06}" destId="{5BC606F5-0017-49A8-8C5D-6A196A3F3C97}" srcOrd="20" destOrd="0" presId="urn:microsoft.com/office/officeart/2005/8/layout/cycle8"/>
    <dgm:cxn modelId="{90416BB7-9724-4D53-B85C-D3587E4C683B}" type="presParOf" srcId="{BDABBC49-0567-4575-936F-D5E43FF69A06}" destId="{E46D92E2-B085-42B0-A7D9-A3E71A1F4AC8}" srcOrd="21" destOrd="0" presId="urn:microsoft.com/office/officeart/2005/8/layout/cycle8"/>
    <dgm:cxn modelId="{08E952CB-94EE-43EC-8AF8-311B0D787103}" type="presParOf" srcId="{BDABBC49-0567-4575-936F-D5E43FF69A06}" destId="{9BAFC8A7-B3B7-45F5-907E-D3FE0A89D581}" srcOrd="22" destOrd="0" presId="urn:microsoft.com/office/officeart/2005/8/layout/cycle8"/>
    <dgm:cxn modelId="{5CC96E00-CC45-4F66-AD25-C17672DC60FF}" type="presParOf" srcId="{BDABBC49-0567-4575-936F-D5E43FF69A06}" destId="{76D5F593-C7A7-4E1C-9974-CA4CED264AD8}" srcOrd="23" destOrd="0" presId="urn:microsoft.com/office/officeart/2005/8/layout/cycle8"/>
    <dgm:cxn modelId="{1CAAE635-75F5-45F4-A297-9435A2CE8587}" type="presParOf" srcId="{BDABBC49-0567-4575-936F-D5E43FF69A06}" destId="{ACF40F72-D903-453D-B257-A92B0503653B}" srcOrd="24" destOrd="0" presId="urn:microsoft.com/office/officeart/2005/8/layout/cycle8"/>
    <dgm:cxn modelId="{D7905658-ED0D-4E82-B7CC-B7B9F1C0CAE4}" type="presParOf" srcId="{BDABBC49-0567-4575-936F-D5E43FF69A06}" destId="{9816CFDC-0077-415B-A625-53C6840CC4E4}" srcOrd="25" destOrd="0" presId="urn:microsoft.com/office/officeart/2005/8/layout/cycle8"/>
    <dgm:cxn modelId="{CD8189AD-B076-4BC6-AC71-E2B1E3606F0D}" type="presParOf" srcId="{BDABBC49-0567-4575-936F-D5E43FF69A06}" destId="{4D569EC7-5499-47F9-AF4D-C3E477C127F3}" srcOrd="26" destOrd="0" presId="urn:microsoft.com/office/officeart/2005/8/layout/cycle8"/>
    <dgm:cxn modelId="{CD116A8E-E10B-4602-976C-64AC7602AF8A}" type="presParOf" srcId="{BDABBC49-0567-4575-936F-D5E43FF69A06}" destId="{DFA5176E-202A-4846-BD9E-15D9FFF83E19}" srcOrd="27" destOrd="0" presId="urn:microsoft.com/office/officeart/2005/8/layout/cycle8"/>
    <dgm:cxn modelId="{04706229-324E-46A8-9072-1FC2DF4A2B9E}" type="presParOf" srcId="{BDABBC49-0567-4575-936F-D5E43FF69A06}" destId="{38E17EAE-D7DC-40C1-80FE-9CD9B7395286}" srcOrd="28" destOrd="0" presId="urn:microsoft.com/office/officeart/2005/8/layout/cycle8"/>
    <dgm:cxn modelId="{74354D77-45FF-4198-BD38-D537329E896E}" type="presParOf" srcId="{BDABBC49-0567-4575-936F-D5E43FF69A06}" destId="{CF189FFA-EE85-46A6-85EB-8C0773E224B4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55D6D-58A2-45E1-8BFD-C20A87C33223}">
      <dsp:nvSpPr>
        <dsp:cNvPr id="0" name=""/>
        <dsp:cNvSpPr/>
      </dsp:nvSpPr>
      <dsp:spPr>
        <a:xfrm>
          <a:off x="1805356" y="310385"/>
          <a:ext cx="4272699" cy="4399807"/>
        </a:xfrm>
        <a:prstGeom prst="pie">
          <a:avLst>
            <a:gd name="adj1" fmla="val 16200000"/>
            <a:gd name="adj2" fmla="val 1980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chemeClr val="tx1"/>
              </a:solidFill>
            </a:rPr>
            <a:t>Tammi-helmikuu</a:t>
          </a:r>
        </a:p>
      </dsp:txBody>
      <dsp:txXfrm>
        <a:off x="4043437" y="872408"/>
        <a:ext cx="1119040" cy="890437"/>
      </dsp:txXfrm>
    </dsp:sp>
    <dsp:sp modelId="{0A13C8AA-0B52-4476-91EF-FB395CC99F3F}">
      <dsp:nvSpPr>
        <dsp:cNvPr id="0" name=""/>
        <dsp:cNvSpPr/>
      </dsp:nvSpPr>
      <dsp:spPr>
        <a:xfrm>
          <a:off x="1794224" y="401042"/>
          <a:ext cx="4399719" cy="4399719"/>
        </a:xfrm>
        <a:prstGeom prst="pie">
          <a:avLst>
            <a:gd name="adj1" fmla="val 19800000"/>
            <a:gd name="adj2" fmla="val 180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chemeClr val="tx1"/>
              </a:solidFill>
            </a:rPr>
            <a:t>Maalis-huhtikuu</a:t>
          </a:r>
        </a:p>
      </dsp:txBody>
      <dsp:txXfrm>
        <a:off x="4779747" y="2181881"/>
        <a:ext cx="1204685" cy="864230"/>
      </dsp:txXfrm>
    </dsp:sp>
    <dsp:sp modelId="{D580E680-FBDD-4B06-ACD9-86CA62A2FEE1}">
      <dsp:nvSpPr>
        <dsp:cNvPr id="0" name=""/>
        <dsp:cNvSpPr/>
      </dsp:nvSpPr>
      <dsp:spPr>
        <a:xfrm>
          <a:off x="1741846" y="491656"/>
          <a:ext cx="4399719" cy="4399719"/>
        </a:xfrm>
        <a:prstGeom prst="pie">
          <a:avLst>
            <a:gd name="adj1" fmla="val 1800000"/>
            <a:gd name="adj2" fmla="val 540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chemeClr val="tx1"/>
              </a:solidFill>
            </a:rPr>
            <a:t>Touko-kesäkuu</a:t>
          </a:r>
        </a:p>
      </dsp:txBody>
      <dsp:txXfrm>
        <a:off x="4046461" y="3465133"/>
        <a:ext cx="1152307" cy="890419"/>
      </dsp:txXfrm>
    </dsp:sp>
    <dsp:sp modelId="{1BDF537A-1CF5-43C3-B5A5-1DB1F36A17FB}">
      <dsp:nvSpPr>
        <dsp:cNvPr id="0" name=""/>
        <dsp:cNvSpPr/>
      </dsp:nvSpPr>
      <dsp:spPr>
        <a:xfrm>
          <a:off x="1637091" y="491656"/>
          <a:ext cx="4399719" cy="4399719"/>
        </a:xfrm>
        <a:prstGeom prst="pie">
          <a:avLst>
            <a:gd name="adj1" fmla="val 5400000"/>
            <a:gd name="adj2" fmla="val 900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chemeClr val="tx1"/>
              </a:solidFill>
            </a:rPr>
            <a:t>Heinä-elokuu</a:t>
          </a:r>
        </a:p>
      </dsp:txBody>
      <dsp:txXfrm>
        <a:off x="2579888" y="3465133"/>
        <a:ext cx="1152307" cy="890419"/>
      </dsp:txXfrm>
    </dsp:sp>
    <dsp:sp modelId="{B5598838-A541-4B8B-A246-370AE6F3D55D}">
      <dsp:nvSpPr>
        <dsp:cNvPr id="0" name=""/>
        <dsp:cNvSpPr/>
      </dsp:nvSpPr>
      <dsp:spPr>
        <a:xfrm>
          <a:off x="1584713" y="401042"/>
          <a:ext cx="4399719" cy="4399719"/>
        </a:xfrm>
        <a:prstGeom prst="pie">
          <a:avLst>
            <a:gd name="adj1" fmla="val 9000000"/>
            <a:gd name="adj2" fmla="val 12600000"/>
          </a:avLst>
        </a:prstGeom>
        <a:solidFill>
          <a:schemeClr val="accent1">
            <a:shade val="80000"/>
            <a:hueOff val="-274079"/>
            <a:satOff val="-4475"/>
            <a:lumOff val="247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>
              <a:solidFill>
                <a:schemeClr val="tx1"/>
              </a:solidFill>
            </a:rPr>
            <a:t>Syys-lokakuu</a:t>
          </a:r>
          <a:endParaRPr lang="fi-FI" sz="2000" kern="1200" dirty="0">
            <a:solidFill>
              <a:schemeClr val="tx1"/>
            </a:solidFill>
          </a:endParaRPr>
        </a:p>
      </dsp:txBody>
      <dsp:txXfrm>
        <a:off x="1794224" y="2181881"/>
        <a:ext cx="1204685" cy="864230"/>
      </dsp:txXfrm>
    </dsp:sp>
    <dsp:sp modelId="{5BC606F5-0017-49A8-8C5D-6A196A3F3C97}">
      <dsp:nvSpPr>
        <dsp:cNvPr id="0" name=""/>
        <dsp:cNvSpPr/>
      </dsp:nvSpPr>
      <dsp:spPr>
        <a:xfrm>
          <a:off x="1637091" y="310429"/>
          <a:ext cx="4399719" cy="4399719"/>
        </a:xfrm>
        <a:prstGeom prst="pie">
          <a:avLst>
            <a:gd name="adj1" fmla="val 12600000"/>
            <a:gd name="adj2" fmla="val 1620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chemeClr val="tx1"/>
              </a:solidFill>
            </a:rPr>
            <a:t>Marras-Joulukuu</a:t>
          </a:r>
        </a:p>
      </dsp:txBody>
      <dsp:txXfrm>
        <a:off x="2579888" y="872441"/>
        <a:ext cx="1152307" cy="890419"/>
      </dsp:txXfrm>
    </dsp:sp>
    <dsp:sp modelId="{ACF40F72-D903-453D-B257-A92B0503653B}">
      <dsp:nvSpPr>
        <dsp:cNvPr id="0" name=""/>
        <dsp:cNvSpPr/>
      </dsp:nvSpPr>
      <dsp:spPr>
        <a:xfrm>
          <a:off x="1469841" y="38065"/>
          <a:ext cx="4944446" cy="4944446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6CFDC-0077-415B-A625-53C6840CC4E4}">
      <dsp:nvSpPr>
        <dsp:cNvPr id="0" name=""/>
        <dsp:cNvSpPr/>
      </dsp:nvSpPr>
      <dsp:spPr>
        <a:xfrm>
          <a:off x="1521699" y="128679"/>
          <a:ext cx="4944446" cy="4944446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1">
            <a:shade val="90000"/>
            <a:hueOff val="-68512"/>
            <a:satOff val="-1023"/>
            <a:lumOff val="56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69EC7-5499-47F9-AF4D-C3E477C127F3}">
      <dsp:nvSpPr>
        <dsp:cNvPr id="0" name=""/>
        <dsp:cNvSpPr/>
      </dsp:nvSpPr>
      <dsp:spPr>
        <a:xfrm>
          <a:off x="1469322" y="219292"/>
          <a:ext cx="4944446" cy="4944446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1">
            <a:shade val="90000"/>
            <a:hueOff val="-137024"/>
            <a:satOff val="-2045"/>
            <a:lumOff val="113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5176E-202A-4846-BD9E-15D9FFF83E19}">
      <dsp:nvSpPr>
        <dsp:cNvPr id="0" name=""/>
        <dsp:cNvSpPr/>
      </dsp:nvSpPr>
      <dsp:spPr>
        <a:xfrm>
          <a:off x="1364888" y="219292"/>
          <a:ext cx="4944446" cy="4944446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1">
            <a:shade val="90000"/>
            <a:hueOff val="-205536"/>
            <a:satOff val="-3068"/>
            <a:lumOff val="170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17EAE-D7DC-40C1-80FE-9CD9B7395286}">
      <dsp:nvSpPr>
        <dsp:cNvPr id="0" name=""/>
        <dsp:cNvSpPr/>
      </dsp:nvSpPr>
      <dsp:spPr>
        <a:xfrm>
          <a:off x="1312510" y="128679"/>
          <a:ext cx="4944446" cy="4944446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1">
            <a:shade val="90000"/>
            <a:hueOff val="-274048"/>
            <a:satOff val="-4090"/>
            <a:lumOff val="22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89FFA-EE85-46A6-85EB-8C0773E224B4}">
      <dsp:nvSpPr>
        <dsp:cNvPr id="0" name=""/>
        <dsp:cNvSpPr/>
      </dsp:nvSpPr>
      <dsp:spPr>
        <a:xfrm>
          <a:off x="1364888" y="38066"/>
          <a:ext cx="4944446" cy="4944446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1">
            <a:shade val="90000"/>
            <a:hueOff val="-342560"/>
            <a:satOff val="-5113"/>
            <a:lumOff val="284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47F81-45BC-4B55-BF78-CEDA8C87DBD7}" type="datetimeFigureOut">
              <a:rPr lang="fi-FI" smtClean="0"/>
              <a:t>12.10.2025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97B14-1F88-4453-9969-0486C16AAA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227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3C3999-1526-4A19-945D-F79D2F187D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Pääotsikko aina logon kanssa</a:t>
            </a:r>
          </a:p>
        </p:txBody>
      </p:sp>
    </p:spTree>
    <p:extLst>
      <p:ext uri="{BB962C8B-B14F-4D97-AF65-F5344CB8AC3E}">
        <p14:creationId xmlns:p14="http://schemas.microsoft.com/office/powerpoint/2010/main" val="163137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7E0C3E-F52B-4352-9CAD-191A2932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A84438-354D-4E38-BAAC-304305FF3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2DE7809-3A20-4987-81CF-7CE651643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D9680F-E952-4D11-9737-3E75FAFD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12.10.2025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875D4FC-738E-449B-9FFD-4DDDA33C5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B945A6D-E993-48A8-AC09-299F9C76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964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27D323-D09E-4FE8-8BFA-25B726A1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A447047-2B30-4C15-8B08-6C130CB4A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1B9558-4A00-4F2A-92A6-46BECB864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5490000-70E6-4DD1-A25B-2393C6336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4E9000A-9B50-4AE8-9A40-0D41D9781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D8C2DDA-6CFE-4EE6-A862-BABD4CFF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12.10.2025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81EEF58-1DAF-4FFB-98AB-1DBF979C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8798ED7-FE5C-431D-B8F8-60D3619F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597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3E4DBBA-FA7F-4A54-8F23-3F9B09CC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A420-5AD8-4C3F-9F02-208C20551794}" type="datetimeFigureOut">
              <a:rPr lang="fi-FI" smtClean="0"/>
              <a:t>12.10.2025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6CAAACE-59F7-4133-AD5D-8437B027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9B549E8-767E-43FC-81D5-1E472635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49C0C-01F7-4116-B8F5-1ACA68130D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5960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686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59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444043-591A-405E-B1EE-55E805A79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Piiri 107-A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93056E-DD84-48E4-96B4-34008FF3B99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perustyyliä</a:t>
            </a:r>
          </a:p>
        </p:txBody>
      </p:sp>
    </p:spTree>
    <p:extLst>
      <p:ext uri="{BB962C8B-B14F-4D97-AF65-F5344CB8AC3E}">
        <p14:creationId xmlns:p14="http://schemas.microsoft.com/office/powerpoint/2010/main" val="150638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D3BE03-2970-414A-BE04-18F4CB3997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Pääotsikko aina logon kanssa</a:t>
            </a:r>
          </a:p>
        </p:txBody>
      </p:sp>
    </p:spTree>
    <p:extLst>
      <p:ext uri="{BB962C8B-B14F-4D97-AF65-F5344CB8AC3E}">
        <p14:creationId xmlns:p14="http://schemas.microsoft.com/office/powerpoint/2010/main" val="340332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9949E9-1791-4294-BA79-F9F0F372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44C798-9455-41C2-8F71-524553C83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B24F6A-3DFE-412F-913D-DE9054BE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12.10.2025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B1999B-74A9-4EC4-9183-00F2E777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B7D105-DFF1-410A-BE31-425884679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655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7B0FB6-5C07-473E-9BDA-371E0A47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C50BEB3-21C5-4EE2-8DC3-CD6E884B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12.10.2025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8CD446D-3330-4B0B-AAC8-4407EEAA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A16A05F-E6E9-4468-AB6B-49585C9F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12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D8EBD8-B6EF-4F80-B6EA-21BCA664C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8AE904-1E21-4608-A956-E6A19D2C4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6352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33DC89-F7DE-44B9-8E2A-7C88AB77E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E5CF19-1C2B-4796-BC55-0F548A3F3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12.10.2025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4449FB4-5995-481E-B2F3-D3C6DD47E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CC45554-81C8-4405-BB1D-3292C8CF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992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D9D2A4-893C-46AC-9030-1997BCDD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76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6BAC12-4A60-4447-A1B9-77BCCCFE3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7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D36EEE-11C5-415A-8E48-BA3DF86FC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7940" y="2505075"/>
            <a:ext cx="5157787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586C84D-7FEF-4F69-ADAD-27034CA0A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1864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36FC4B1-496B-4C61-8BA3-9D879AB66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864" y="2505075"/>
            <a:ext cx="5183188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D2059B-33D9-4EE9-A6E3-8AE749B8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12.10.2025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F26B213-1157-4143-AC36-8C64EB6A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989C478-2770-4219-86FD-3B9A57AB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6623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28258E-4994-4FF0-9DED-112D2389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446A66-5E9E-48CE-B874-048D37147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DC1A38-09B4-400A-BD8A-0CF57379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12.10.2025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A88948-945F-432A-AF57-94D5B1D2D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71EAFF-D963-416C-AD3F-D8B7B587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212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2D29F5-DF90-405B-AF8D-C2ADD4CE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7F049C0-BD09-49FF-A168-1B09AB6F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12.10.2025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1677E5E-5D1C-4661-AA35-3745568B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4CE4D59-F2B2-44A5-859B-F59B5E0A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031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Yellow Bar">
            <a:extLst>
              <a:ext uri="{FF2B5EF4-FFF2-40B4-BE49-F238E27FC236}">
                <a16:creationId xmlns:a16="http://schemas.microsoft.com/office/drawing/2014/main" id="{7F6D81CC-5920-40C5-8869-32EF0EF337ED}"/>
              </a:ext>
            </a:extLst>
          </p:cNvPr>
          <p:cNvSpPr/>
          <p:nvPr userDrawn="1"/>
        </p:nvSpPr>
        <p:spPr>
          <a:xfrm>
            <a:off x="1066799" y="3895726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6214D05-5CC7-470A-8130-A8FEC7699B8E}"/>
              </a:ext>
            </a:extLst>
          </p:cNvPr>
          <p:cNvSpPr txBox="1"/>
          <p:nvPr userDrawn="1"/>
        </p:nvSpPr>
        <p:spPr>
          <a:xfrm>
            <a:off x="944880" y="1606550"/>
            <a:ext cx="4240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endParaRPr lang="fi-FI" sz="4800" dirty="0"/>
          </a:p>
        </p:txBody>
      </p:sp>
      <p:sp>
        <p:nvSpPr>
          <p:cNvPr id="14" name="Otsikon paikkamerkki 13">
            <a:extLst>
              <a:ext uri="{FF2B5EF4-FFF2-40B4-BE49-F238E27FC236}">
                <a16:creationId xmlns:a16="http://schemas.microsoft.com/office/drawing/2014/main" id="{593D2BDF-F60E-4F49-933E-B91897B1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4021247"/>
            <a:ext cx="5257800" cy="153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Pääotsikko aina logon kanssa</a:t>
            </a:r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EC51B871-63B6-44F2-8402-566E1DAA37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  <p:sp>
        <p:nvSpPr>
          <p:cNvPr id="10" name="Otsikon paikkamerkki 13">
            <a:extLst>
              <a:ext uri="{FF2B5EF4-FFF2-40B4-BE49-F238E27FC236}">
                <a16:creationId xmlns:a16="http://schemas.microsoft.com/office/drawing/2014/main" id="{E30CABFF-AC4F-4C04-8916-DFD13D105147}"/>
              </a:ext>
            </a:extLst>
          </p:cNvPr>
          <p:cNvSpPr txBox="1">
            <a:spLocks/>
          </p:cNvSpPr>
          <p:nvPr userDrawn="1"/>
        </p:nvSpPr>
        <p:spPr>
          <a:xfrm>
            <a:off x="949569" y="3173581"/>
            <a:ext cx="1906966" cy="557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600" b="1" dirty="0"/>
              <a:t>MD 107 Finland</a:t>
            </a:r>
          </a:p>
        </p:txBody>
      </p:sp>
    </p:spTree>
    <p:extLst>
      <p:ext uri="{BB962C8B-B14F-4D97-AF65-F5344CB8AC3E}">
        <p14:creationId xmlns:p14="http://schemas.microsoft.com/office/powerpoint/2010/main" val="238701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7A92ED2-7C49-4A09-9F21-5F0CEC1BC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02" y="3171972"/>
            <a:ext cx="3910685" cy="550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Piiri 107-A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5A51EC-3F79-4F26-A9F7-53458BCAA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339" y="4160889"/>
            <a:ext cx="4705350" cy="1518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Pääotsikko aina logon kanssa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1662BA8-B3FF-4388-8441-6B0F43CAD305}"/>
              </a:ext>
            </a:extLst>
          </p:cNvPr>
          <p:cNvSpPr txBox="1"/>
          <p:nvPr userDrawn="1"/>
        </p:nvSpPr>
        <p:spPr>
          <a:xfrm>
            <a:off x="942974" y="1613534"/>
            <a:ext cx="4050665" cy="158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</a:rPr>
              <a:t>Clubs</a:t>
            </a:r>
            <a:r>
              <a:rPr lang="fi-FI" sz="4800" b="1" dirty="0">
                <a:solidFill>
                  <a:schemeClr val="bg1"/>
                </a:solidFill>
              </a:rPr>
              <a:t> International</a:t>
            </a: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85650F03-2F06-4860-A3C2-65328E2308DB}"/>
              </a:ext>
            </a:extLst>
          </p:cNvPr>
          <p:cNvSpPr/>
          <p:nvPr userDrawn="1"/>
        </p:nvSpPr>
        <p:spPr>
          <a:xfrm>
            <a:off x="1053499" y="3891260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D98BA294-F579-468D-BB43-FC5FD90159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2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20302D1-C238-4726-B983-5D927484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45" y="3860939"/>
            <a:ext cx="4311474" cy="1806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Pääotsikko aina logon kanssa</a:t>
            </a:r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9687B230-BCAF-4349-8434-4558A7025A62}"/>
              </a:ext>
            </a:extLst>
          </p:cNvPr>
          <p:cNvSpPr/>
          <p:nvPr userDrawn="1"/>
        </p:nvSpPr>
        <p:spPr>
          <a:xfrm>
            <a:off x="1066799" y="3781426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4319AB8-B701-4045-9424-E5BF8A307B80}"/>
              </a:ext>
            </a:extLst>
          </p:cNvPr>
          <p:cNvSpPr/>
          <p:nvPr userDrawn="1"/>
        </p:nvSpPr>
        <p:spPr>
          <a:xfrm>
            <a:off x="934720" y="1605280"/>
            <a:ext cx="4237672" cy="158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endParaRPr lang="fi-FI" sz="4800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7191D7CD-6B39-443C-ACB2-C3136842B8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  <p:sp>
        <p:nvSpPr>
          <p:cNvPr id="11" name="Otsikon paikkamerkki 1">
            <a:extLst>
              <a:ext uri="{FF2B5EF4-FFF2-40B4-BE49-F238E27FC236}">
                <a16:creationId xmlns:a16="http://schemas.microsoft.com/office/drawing/2014/main" id="{842EF726-2632-4FA6-A4C4-FC02CC613C8D}"/>
              </a:ext>
            </a:extLst>
          </p:cNvPr>
          <p:cNvSpPr txBox="1">
            <a:spLocks/>
          </p:cNvSpPr>
          <p:nvPr userDrawn="1"/>
        </p:nvSpPr>
        <p:spPr>
          <a:xfrm>
            <a:off x="962025" y="3096260"/>
            <a:ext cx="3235960" cy="675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Piiri 107-A</a:t>
            </a:r>
          </a:p>
        </p:txBody>
      </p:sp>
    </p:spTree>
    <p:extLst>
      <p:ext uri="{BB962C8B-B14F-4D97-AF65-F5344CB8AC3E}">
        <p14:creationId xmlns:p14="http://schemas.microsoft.com/office/powerpoint/2010/main" val="281120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E2EE77E-2AF1-4FAA-BC0A-E53C6D55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C06392-D057-40A9-9C4F-671CF0FDF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364" y="1868556"/>
            <a:ext cx="10499035" cy="4368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90BC8C-FB8F-4556-813E-79408A007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87520-0497-4055-9E51-80CE5E161F0E}" type="datetimeFigureOut">
              <a:rPr lang="fi-FI" smtClean="0"/>
              <a:t>12.10.2025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4448D1-9F24-4AFD-A0DD-8546BF2CB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3C9634E5-1E2E-4531-8881-7F386290409A}"/>
              </a:ext>
            </a:extLst>
          </p:cNvPr>
          <p:cNvSpPr/>
          <p:nvPr userDrawn="1"/>
        </p:nvSpPr>
        <p:spPr>
          <a:xfrm>
            <a:off x="1039532" y="1610625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8" name="Emblem - Black">
            <a:extLst>
              <a:ext uri="{FF2B5EF4-FFF2-40B4-BE49-F238E27FC236}">
                <a16:creationId xmlns:a16="http://schemas.microsoft.com/office/drawing/2014/main" id="{D7A50365-A39D-40E1-8762-DB2C8DDFE3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2000"/>
          </a:blip>
          <a:srcRect r="22250" b="12347"/>
          <a:stretch/>
        </p:blipFill>
        <p:spPr>
          <a:xfrm>
            <a:off x="6999111" y="1349175"/>
            <a:ext cx="5192890" cy="5546926"/>
          </a:xfrm>
          <a:prstGeom prst="rect">
            <a:avLst/>
          </a:prstGeom>
        </p:spPr>
      </p:pic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5384531-88AB-4A8C-AD19-4F409F7C0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3362-C27E-434E-9452-FC7800EAD2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140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63" r:id="rId2"/>
    <p:sldLayoutId id="2147483755" r:id="rId3"/>
    <p:sldLayoutId id="21474837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411C579-9A81-4194-884F-67070C54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31AD42B-BD85-4DB6-A196-F258D5765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61C611-01A2-41A5-A2DF-0E9B00738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35826-5703-4BBD-AEC4-F887E093693D}" type="datetimeFigureOut">
              <a:rPr lang="fi-FI" smtClean="0"/>
              <a:t>12.10.2025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051B63-F067-41C0-BC09-D75E0F6A5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D3B63AD-8041-4C29-B691-18C37CD05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9DF694E-CC97-4208-8597-8A3F5726EBE8}"/>
              </a:ext>
            </a:extLst>
          </p:cNvPr>
          <p:cNvSpPr/>
          <p:nvPr userDrawn="1"/>
        </p:nvSpPr>
        <p:spPr>
          <a:xfrm>
            <a:off x="5370870" y="1686851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Emblem - Black">
            <a:extLst>
              <a:ext uri="{FF2B5EF4-FFF2-40B4-BE49-F238E27FC236}">
                <a16:creationId xmlns:a16="http://schemas.microsoft.com/office/drawing/2014/main" id="{8EB96D47-C744-4CFD-9780-85B39CBA34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2000"/>
          </a:blip>
          <a:srcRect r="22250" b="12347"/>
          <a:stretch/>
        </p:blipFill>
        <p:spPr>
          <a:xfrm>
            <a:off x="6999111" y="1415850"/>
            <a:ext cx="5192890" cy="554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6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3" r:id="rId2"/>
    <p:sldLayoutId id="2147483791" r:id="rId3"/>
    <p:sldLayoutId id="2147483792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E410A5-17BF-461A-A1E0-E89486E99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DA420-5AD8-4C3F-9F02-208C20551794}" type="datetimeFigureOut">
              <a:rPr lang="fi-FI" smtClean="0"/>
              <a:t>12.10.2025</a:t>
            </a:fld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5AA9A6D-D7E1-4A9C-8CE7-1D29F7138EE5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76F4D22A-A3A7-4BBD-A1A3-78A3F51921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6A9A3A73-E4A2-49CA-AA4A-3CE27C4F3EE9}"/>
              </a:ext>
            </a:extLst>
          </p:cNvPr>
          <p:cNvSpPr txBox="1"/>
          <p:nvPr userDrawn="1"/>
        </p:nvSpPr>
        <p:spPr>
          <a:xfrm>
            <a:off x="4667250" y="4143375"/>
            <a:ext cx="2861310" cy="107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</a:p>
          <a:p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6691CC5B-608B-4EBC-B754-647408A79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271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684A11DB-36BF-4290-AD8A-9AA1303A3E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C2B2E9D6-1C54-49B1-A1CF-453CEC33016E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A3144AE-5FCC-4C0E-814E-2215A3F5A65A}"/>
              </a:ext>
            </a:extLst>
          </p:cNvPr>
          <p:cNvSpPr/>
          <p:nvPr userDrawn="1"/>
        </p:nvSpPr>
        <p:spPr>
          <a:xfrm>
            <a:off x="4840574" y="4153050"/>
            <a:ext cx="25108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1287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8EBCA11C-2058-44EF-9307-D71881AEAE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8A82F292-20FF-4427-8070-FB04CAEAD266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0E0238D-C2A2-4C4C-BDCB-3D9D68EA79D9}"/>
              </a:ext>
            </a:extLst>
          </p:cNvPr>
          <p:cNvSpPr/>
          <p:nvPr userDrawn="1"/>
        </p:nvSpPr>
        <p:spPr>
          <a:xfrm>
            <a:off x="4820920" y="4167790"/>
            <a:ext cx="25501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552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325A91-C652-4BF1-B219-DEB30734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MD107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CC6BDF-87EC-4F23-B999-F7E6E42E8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902" y="4424661"/>
            <a:ext cx="6201411" cy="725436"/>
          </a:xfrm>
        </p:spPr>
        <p:txBody>
          <a:bodyPr>
            <a:normAutofit/>
          </a:bodyPr>
          <a:lstStyle/>
          <a:p>
            <a:r>
              <a:rPr lang="fi-FI" b="1" dirty="0"/>
              <a:t>Lions-nuorisovaihto</a:t>
            </a:r>
          </a:p>
        </p:txBody>
      </p:sp>
      <p:pic>
        <p:nvPicPr>
          <p:cNvPr id="7" name="Kuva 6" descr="Kuva, joka sisältää kohteen teksti, Fontti, Grafiikka, juliste&#10;&#10;Kuvaus luotu automaattisesti">
            <a:extLst>
              <a:ext uri="{FF2B5EF4-FFF2-40B4-BE49-F238E27FC236}">
                <a16:creationId xmlns:a16="http://schemas.microsoft.com/office/drawing/2014/main" id="{6EBB9F72-1E7C-055C-DB9D-64731DD8B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588" y="205242"/>
            <a:ext cx="2219323" cy="2717425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6BA18ADE-B31D-4483-5157-3270F39BB334}"/>
              </a:ext>
            </a:extLst>
          </p:cNvPr>
          <p:cNvSpPr/>
          <p:nvPr/>
        </p:nvSpPr>
        <p:spPr>
          <a:xfrm>
            <a:off x="959902" y="1471613"/>
            <a:ext cx="3910685" cy="1700359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4EA3C10-0D73-DC32-32B4-D2972E59C441}"/>
              </a:ext>
            </a:extLst>
          </p:cNvPr>
          <p:cNvSpPr txBox="1"/>
          <p:nvPr/>
        </p:nvSpPr>
        <p:spPr>
          <a:xfrm>
            <a:off x="959902" y="2085049"/>
            <a:ext cx="76152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b="1" dirty="0">
                <a:solidFill>
                  <a:schemeClr val="bg1"/>
                </a:solidFill>
                <a:latin typeface="+mj-lt"/>
              </a:rPr>
              <a:t>Lions Club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9D7BA4B-E8F8-5611-C6F7-76623570C4A0}"/>
              </a:ext>
            </a:extLst>
          </p:cNvPr>
          <p:cNvSpPr txBox="1"/>
          <p:nvPr/>
        </p:nvSpPr>
        <p:spPr>
          <a:xfrm>
            <a:off x="959902" y="5915026"/>
            <a:ext cx="292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Etunimi Sukunimi</a:t>
            </a:r>
          </a:p>
        </p:txBody>
      </p:sp>
    </p:spTree>
    <p:extLst>
      <p:ext uri="{BB962C8B-B14F-4D97-AF65-F5344CB8AC3E}">
        <p14:creationId xmlns:p14="http://schemas.microsoft.com/office/powerpoint/2010/main" val="231301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3F2287-6469-6CDC-B8B9-BE2E5330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Lions-nuorisovaihto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D33B48-51D4-FC7D-8EE6-08900C1C9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2181" y="2141537"/>
            <a:ext cx="5486402" cy="435133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b="1" dirty="0"/>
              <a:t>17-21 -vuo­tiai­lle</a:t>
            </a:r>
            <a:r>
              <a:rPr lang="fi-FI" sz="2000" dirty="0"/>
              <a:t> nuor­ille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pää­sään­töi­ses­ti ke­sä­ai­ka­na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kesto 4-6 viikkoa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kult­tuu­rivaihto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kansainvälinen leiri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isäntäperhejakso paikallisessa perheessä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jopa ikuiset ystävyyssuhteet eri puolilta maailmaa oleviin nuoriin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tarkoituksena kulttuurikasvatus ja kansanvälisen rauhan edistäminen</a:t>
            </a:r>
          </a:p>
          <a:p>
            <a:endParaRPr lang="fi-FI" sz="2000" dirty="0"/>
          </a:p>
        </p:txBody>
      </p:sp>
      <p:pic>
        <p:nvPicPr>
          <p:cNvPr id="8" name="Kuva 7" descr="Kuva, joka sisältää kohteen teksti, Fontti, Grafiikka, juliste&#10;&#10;Kuvaus luotu automaattisesti">
            <a:extLst>
              <a:ext uri="{FF2B5EF4-FFF2-40B4-BE49-F238E27FC236}">
                <a16:creationId xmlns:a16="http://schemas.microsoft.com/office/drawing/2014/main" id="{8E89BA89-955D-0396-4103-D0281449B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6" y="205242"/>
            <a:ext cx="1213165" cy="1485446"/>
          </a:xfrm>
          <a:prstGeom prst="rect">
            <a:avLst/>
          </a:prstGeom>
        </p:spPr>
      </p:pic>
      <p:pic>
        <p:nvPicPr>
          <p:cNvPr id="10" name="Kuva 9" descr="Kuva, joka sisältää kohteen pilvi, piha-, taivas, laskettelu&#10;&#10;Kuvaus luotu automaattisesti">
            <a:extLst>
              <a:ext uri="{FF2B5EF4-FFF2-40B4-BE49-F238E27FC236}">
                <a16:creationId xmlns:a16="http://schemas.microsoft.com/office/drawing/2014/main" id="{7A947C85-D535-7A43-B0FD-242CEA974C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6" r="-7327"/>
          <a:stretch/>
        </p:blipFill>
        <p:spPr>
          <a:xfrm rot="5400000">
            <a:off x="-533082" y="1589796"/>
            <a:ext cx="6352538" cy="548640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34567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3F2287-6469-6CDC-B8B9-BE2E5330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Kesä, joka voi muuttaa elämäsi!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D33B48-51D4-FC7D-8EE6-08900C1C9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293" y="2064741"/>
            <a:ext cx="6534151" cy="490755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fi-FI" sz="1800" b="1" dirty="0"/>
              <a:t>Oletko kiinnostunut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muista kulttuureista ja elämäntavoista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kehittämään taitojasi toisella kielellä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luomaan kansainvälisiä ystävyyssuhteita</a:t>
            </a:r>
            <a:br>
              <a:rPr lang="fi-FI" sz="1800" dirty="0"/>
            </a:br>
            <a:endParaRPr lang="fi-FI" sz="1800" dirty="0"/>
          </a:p>
          <a:p>
            <a:pPr>
              <a:lnSpc>
                <a:spcPct val="80000"/>
              </a:lnSpc>
            </a:pPr>
            <a:r>
              <a:rPr lang="fi-FI" sz="1800" b="1" dirty="0"/>
              <a:t>YCE-vaihtonuorena</a:t>
            </a:r>
            <a:r>
              <a:rPr lang="fi-FI" sz="1800" dirty="0"/>
              <a:t>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elät perheessä toisessa maassa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sinua kohdellaan perheenjäsenenä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saat perheessä majoituksen ja ateriat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nuorisoleirillä tapaat ikäisiäsi nuoria ympäri maailman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leirillä osallistut sosiaaliseen toimintaan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osallistut mahdollisesti paikallisiin palveluhankkeisiin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teet vierailuja kiinnostaviin kohteisiin</a:t>
            </a:r>
          </a:p>
        </p:txBody>
      </p:sp>
      <p:pic>
        <p:nvPicPr>
          <p:cNvPr id="4" name="Kuva 3" descr="Kuva, joka sisältää kohteen teksti, Fontti, Grafiikka, juliste&#10;&#10;Kuvaus luotu automaattisesti">
            <a:extLst>
              <a:ext uri="{FF2B5EF4-FFF2-40B4-BE49-F238E27FC236}">
                <a16:creationId xmlns:a16="http://schemas.microsoft.com/office/drawing/2014/main" id="{8439B789-03F3-0F87-6962-1E0B290C8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6" y="205242"/>
            <a:ext cx="1213165" cy="1485446"/>
          </a:xfrm>
          <a:prstGeom prst="rect">
            <a:avLst/>
          </a:prstGeom>
        </p:spPr>
      </p:pic>
      <p:pic>
        <p:nvPicPr>
          <p:cNvPr id="7" name="Kuva 6" descr="Kuva, joka sisältää kohteen rakennus, henkilö, vaate, piha-&#10;&#10;Kuvaus luotu automaattisesti">
            <a:extLst>
              <a:ext uri="{FF2B5EF4-FFF2-40B4-BE49-F238E27FC236}">
                <a16:creationId xmlns:a16="http://schemas.microsoft.com/office/drawing/2014/main" id="{2AB5C25C-3C57-EEBA-378F-BA961F1C91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9"/>
          <a:stretch/>
        </p:blipFill>
        <p:spPr>
          <a:xfrm>
            <a:off x="42858" y="1471612"/>
            <a:ext cx="5258435" cy="527208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917772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3F2287-6469-6CDC-B8B9-BE2E5330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Näin haet Lions nuorisovaihtoon: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D33B48-51D4-FC7D-8EE6-08900C1C9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360" y="1950441"/>
            <a:ext cx="6534151" cy="4907559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Olet iältäsi 17-21 vuotta (huom. ikä vähintään 17v heinäkuussa vaihdon alkaessa, alaikäraja voi vaihdella eri maissa, esim. joihinkin maihin vaaditaan 18-vuoden ikä)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olet valmis esittelemään kohdemaassa yhteisösi ja kotimaasi kulttuuria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olet innokas tutustumaan vieraaseen kulttuuriin ja sen tapoihin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olet halukas tutustumaan uusiin ystäviin eri puolilta maailmaa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tulet toimeen englannin kielellä ja/tai osaat auttavasti kohdemaan kieltä (esim. ranska)</a:t>
            </a:r>
          </a:p>
        </p:txBody>
      </p:sp>
      <p:pic>
        <p:nvPicPr>
          <p:cNvPr id="4" name="Kuva 3" descr="Kuva, joka sisältää kohteen teksti, Fontti, Grafiikka, juliste&#10;&#10;Kuvaus luotu automaattisesti">
            <a:extLst>
              <a:ext uri="{FF2B5EF4-FFF2-40B4-BE49-F238E27FC236}">
                <a16:creationId xmlns:a16="http://schemas.microsoft.com/office/drawing/2014/main" id="{8439B789-03F3-0F87-6962-1E0B290C8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6" y="205242"/>
            <a:ext cx="1213165" cy="1485446"/>
          </a:xfrm>
          <a:prstGeom prst="rect">
            <a:avLst/>
          </a:prstGeom>
        </p:spPr>
      </p:pic>
      <p:pic>
        <p:nvPicPr>
          <p:cNvPr id="9" name="Kuva 8" descr="Kuva, joka sisältää kohteen piha-, vapaa-aika, mela, henkilö&#10;&#10;Kuvaus luotu automaattisesti">
            <a:extLst>
              <a:ext uri="{FF2B5EF4-FFF2-40B4-BE49-F238E27FC236}">
                <a16:creationId xmlns:a16="http://schemas.microsoft.com/office/drawing/2014/main" id="{8C9495B0-A789-B481-ACF9-41B5A1A6D0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21"/>
          <a:stretch/>
        </p:blipFill>
        <p:spPr>
          <a:xfrm>
            <a:off x="0" y="1380074"/>
            <a:ext cx="5329235" cy="511280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412976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3F2287-6469-6CDC-B8B9-BE2E5330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Näin haet Lions nuorisovaihtoon: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D33B48-51D4-FC7D-8EE6-08900C1C9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360" y="1831223"/>
            <a:ext cx="6534151" cy="49075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lue lisää nuorisovaihdosta ja nuorten kokemuksista sivustolta </a:t>
            </a:r>
            <a:r>
              <a:rPr lang="fi-FI" sz="2000" u="sng" dirty="0"/>
              <a:t>lions.fi/nuorisovaihto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keskustele huoltajasi kanssa asiasta ja mahdollisuuksistasi lähteä vaihtoon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ole yhteydessä </a:t>
            </a:r>
            <a:r>
              <a:rPr lang="fi-FI" sz="2000" dirty="0" err="1"/>
              <a:t>lionsklubin</a:t>
            </a:r>
            <a:r>
              <a:rPr lang="fi-FI" sz="2000" dirty="0"/>
              <a:t> edustajaan, hän antaa lisäohjeita hakemuksen täyttämiseen ja liitteiden hankintaan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 err="1"/>
              <a:t>lionsklubin</a:t>
            </a:r>
            <a:r>
              <a:rPr lang="fi-FI" sz="2000" dirty="0"/>
              <a:t> edustaja auttaa sinua myös kohteen valitsemisessa ja kertoo kustannuksista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kohdemaita on noin kolmekymmentä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haku päättyy 15.12.</a:t>
            </a:r>
            <a:endParaRPr lang="fi-FI" sz="2000" dirty="0">
              <a:cs typeface="Arial"/>
            </a:endParaRPr>
          </a:p>
        </p:txBody>
      </p:sp>
      <p:pic>
        <p:nvPicPr>
          <p:cNvPr id="4" name="Kuva 3" descr="Kuva, joka sisältää kohteen teksti, Fontti, Grafiikka, juliste&#10;&#10;Kuvaus luotu automaattisesti">
            <a:extLst>
              <a:ext uri="{FF2B5EF4-FFF2-40B4-BE49-F238E27FC236}">
                <a16:creationId xmlns:a16="http://schemas.microsoft.com/office/drawing/2014/main" id="{8439B789-03F3-0F87-6962-1E0B290C8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6" y="205242"/>
            <a:ext cx="1213165" cy="148544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131FFC8-7DA5-5FA2-E6CD-9B1932218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0731"/>
            <a:ext cx="3178865" cy="317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88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3F2287-6469-6CDC-B8B9-BE2E5330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Näin valmistaudut: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D33B48-51D4-FC7D-8EE6-08900C1C9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962" y="2056727"/>
            <a:ext cx="6305549" cy="5050287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b="0" i="0" dirty="0">
                <a:effectLst/>
              </a:rPr>
              <a:t>kartuta tietoasi kohdemaasta seuraamalla eri tiedotusvälineitä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b="0" i="0" dirty="0">
                <a:effectLst/>
              </a:rPr>
              <a:t>tutustu kohdemaasi keskeiseen yhteiskunnalliseen tilanteeseen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b="0" i="0" dirty="0">
                <a:effectLst/>
              </a:rPr>
              <a:t>selvitä itsellesi muutama ajankohtainen asia maasta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b="0" i="0" dirty="0">
                <a:effectLst/>
              </a:rPr>
              <a:t>tutustu kohdemaasi maantietoon ja ilmastoon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b="0" i="0" dirty="0">
                <a:effectLst/>
              </a:rPr>
              <a:t>vaihtonuorille saatetaan järjestää erityinen klubitilaisuus, johon on hyvä valmistautua etukäteen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b="0" i="0" dirty="0">
                <a:effectLst/>
              </a:rPr>
              <a:t>millaisia asioita kerrot itsestäsi, kotiseudustasi sekä Suomesta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v</a:t>
            </a:r>
            <a:r>
              <a:rPr lang="fi-FI" sz="1800" b="0" i="0" dirty="0">
                <a:effectLst/>
              </a:rPr>
              <a:t>araudu pitämään leirillä tehdään lyhyt maaesittely</a:t>
            </a:r>
          </a:p>
        </p:txBody>
      </p:sp>
      <p:pic>
        <p:nvPicPr>
          <p:cNvPr id="4" name="Kuva 3" descr="Kuva, joka sisältää kohteen teksti, Fontti, Grafiikka, juliste&#10;&#10;Kuvaus luotu automaattisesti">
            <a:extLst>
              <a:ext uri="{FF2B5EF4-FFF2-40B4-BE49-F238E27FC236}">
                <a16:creationId xmlns:a16="http://schemas.microsoft.com/office/drawing/2014/main" id="{8439B789-03F3-0F87-6962-1E0B290C8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6" y="205242"/>
            <a:ext cx="1213165" cy="1485446"/>
          </a:xfrm>
          <a:prstGeom prst="rect">
            <a:avLst/>
          </a:prstGeom>
        </p:spPr>
      </p:pic>
      <p:pic>
        <p:nvPicPr>
          <p:cNvPr id="7" name="Kuva 6" descr="Kuva, joka sisältää kohteen vaate, henkilö, sisä-, seinä&#10;&#10;Kuvaus luotu automaattisesti">
            <a:extLst>
              <a:ext uri="{FF2B5EF4-FFF2-40B4-BE49-F238E27FC236}">
                <a16:creationId xmlns:a16="http://schemas.microsoft.com/office/drawing/2014/main" id="{614130DF-0D72-D4AB-AE60-085B974815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2" r="10000"/>
          <a:stretch/>
        </p:blipFill>
        <p:spPr>
          <a:xfrm>
            <a:off x="271463" y="1283292"/>
            <a:ext cx="4876801" cy="577473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1297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D087A0-5AFE-419B-AD17-30FB50832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64" y="53691"/>
            <a:ext cx="10515600" cy="1325563"/>
          </a:xfrm>
        </p:spPr>
        <p:txBody>
          <a:bodyPr/>
          <a:lstStyle/>
          <a:p>
            <a:r>
              <a:rPr lang="fi-FI" dirty="0"/>
              <a:t>Nuorisovaihdon vuosikello</a:t>
            </a:r>
            <a:endParaRPr lang="fi-FI" b="1" dirty="0"/>
          </a:p>
        </p:txBody>
      </p:sp>
      <p:graphicFrame>
        <p:nvGraphicFramePr>
          <p:cNvPr id="21" name="Kaaviokuva 20">
            <a:extLst>
              <a:ext uri="{FF2B5EF4-FFF2-40B4-BE49-F238E27FC236}">
                <a16:creationId xmlns:a16="http://schemas.microsoft.com/office/drawing/2014/main" id="{C238DE80-1933-442A-A56B-EFE50422C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0008797"/>
              </p:ext>
            </p:extLst>
          </p:nvPr>
        </p:nvGraphicFramePr>
        <p:xfrm>
          <a:off x="2283036" y="1546257"/>
          <a:ext cx="7778657" cy="5237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kstiruutu 21">
            <a:extLst>
              <a:ext uri="{FF2B5EF4-FFF2-40B4-BE49-F238E27FC236}">
                <a16:creationId xmlns:a16="http://schemas.microsoft.com/office/drawing/2014/main" id="{4D52F4D1-BE6B-4173-83A1-88EC3123DE32}"/>
              </a:ext>
            </a:extLst>
          </p:cNvPr>
          <p:cNvSpPr txBox="1"/>
          <p:nvPr/>
        </p:nvSpPr>
        <p:spPr>
          <a:xfrm>
            <a:off x="8694239" y="3333958"/>
            <a:ext cx="262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Isäntäperheiden haku päättyy</a:t>
            </a:r>
            <a:endParaRPr lang="fi-FI" b="1" dirty="0"/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CBFFBA44-A2B0-4F77-B77A-68A189399DB3}"/>
              </a:ext>
            </a:extLst>
          </p:cNvPr>
          <p:cNvSpPr txBox="1"/>
          <p:nvPr/>
        </p:nvSpPr>
        <p:spPr>
          <a:xfrm>
            <a:off x="1005461" y="1425007"/>
            <a:ext cx="332486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dirty="0"/>
              <a:t>Suomesta vaihtoon lähtevien nuorten haku päättyy </a:t>
            </a:r>
            <a:r>
              <a:rPr lang="fi-FI" b="1" dirty="0"/>
              <a:t>15.12.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1A990CD-F004-4F99-B831-B70E858A90AA}"/>
              </a:ext>
            </a:extLst>
          </p:cNvPr>
          <p:cNvSpPr txBox="1"/>
          <p:nvPr/>
        </p:nvSpPr>
        <p:spPr>
          <a:xfrm>
            <a:off x="7740713" y="1674153"/>
            <a:ext cx="242203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fi-FI" dirty="0"/>
              <a:t>Tieto kohdemaasta </a:t>
            </a:r>
          </a:p>
          <a:p>
            <a:pPr algn="ctr"/>
            <a:r>
              <a:rPr lang="fi-FI" dirty="0"/>
              <a:t>Helmi-maaliskuussa</a:t>
            </a:r>
            <a:endParaRPr lang="fi-FI" b="1" dirty="0"/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156FCB0E-C88A-404C-B0C6-D8C949F5E057}"/>
              </a:ext>
            </a:extLst>
          </p:cNvPr>
          <p:cNvSpPr txBox="1"/>
          <p:nvPr/>
        </p:nvSpPr>
        <p:spPr>
          <a:xfrm>
            <a:off x="1997446" y="5997356"/>
            <a:ext cx="256301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Suomen nuoret lähtevät vaihtoon </a:t>
            </a: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D51FAFD2-07F5-4833-A71A-D90A11D2D63D}"/>
              </a:ext>
            </a:extLst>
          </p:cNvPr>
          <p:cNvSpPr txBox="1"/>
          <p:nvPr/>
        </p:nvSpPr>
        <p:spPr>
          <a:xfrm>
            <a:off x="662707" y="2938369"/>
            <a:ext cx="3024507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dirty="0"/>
              <a:t>Klubien nuorisovaihtohaku ja isäntäperhehaku käynnissä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5412A192-5146-4F1B-9B7D-A4CCC861192E}"/>
              </a:ext>
            </a:extLst>
          </p:cNvPr>
          <p:cNvSpPr txBox="1"/>
          <p:nvPr/>
        </p:nvSpPr>
        <p:spPr>
          <a:xfrm>
            <a:off x="1458490" y="4082175"/>
            <a:ext cx="22287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Klubitiedotus ja </a:t>
            </a:r>
          </a:p>
          <a:p>
            <a:r>
              <a:rPr lang="fi-FI" dirty="0"/>
              <a:t>Koulutuswebinaarit</a:t>
            </a:r>
          </a:p>
          <a:p>
            <a:r>
              <a:rPr lang="fi-FI" dirty="0"/>
              <a:t>tarpeen mukaan</a:t>
            </a:r>
          </a:p>
        </p:txBody>
      </p: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9FB37A23-0C27-4BD5-9588-D4817EB44011}"/>
              </a:ext>
            </a:extLst>
          </p:cNvPr>
          <p:cNvCxnSpPr>
            <a:cxnSpLocks/>
          </p:cNvCxnSpPr>
          <p:nvPr/>
        </p:nvCxnSpPr>
        <p:spPr>
          <a:xfrm>
            <a:off x="1458490" y="5371173"/>
            <a:ext cx="2228724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iruutu 41">
            <a:extLst>
              <a:ext uri="{FF2B5EF4-FFF2-40B4-BE49-F238E27FC236}">
                <a16:creationId xmlns:a16="http://schemas.microsoft.com/office/drawing/2014/main" id="{2D14C900-4BF9-44FB-B42E-9987EA21D2AE}"/>
              </a:ext>
            </a:extLst>
          </p:cNvPr>
          <p:cNvSpPr txBox="1"/>
          <p:nvPr/>
        </p:nvSpPr>
        <p:spPr>
          <a:xfrm>
            <a:off x="8608742" y="4412622"/>
            <a:ext cx="3108009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i-FI" dirty="0"/>
              <a:t>Infotilaisuus lähteville nuorille ja isäntäperheille toukokuussa</a:t>
            </a:r>
          </a:p>
        </p:txBody>
      </p:sp>
      <p:pic>
        <p:nvPicPr>
          <p:cNvPr id="4" name="Kuva 3" descr="Kuva, joka sisältää kohteen teksti, Fontti, Grafiikka, juliste&#10;&#10;Kuvaus luotu automaattisesti">
            <a:extLst>
              <a:ext uri="{FF2B5EF4-FFF2-40B4-BE49-F238E27FC236}">
                <a16:creationId xmlns:a16="http://schemas.microsoft.com/office/drawing/2014/main" id="{E869E5CC-3B9D-A843-537E-E87166D2F9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466" y="133762"/>
            <a:ext cx="1431603" cy="175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7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750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2FD23F2E-E95C-4881-AD47-65E3AD48CB2D}"/>
    </a:ext>
  </a:extLst>
</a:theme>
</file>

<file path=ppt/theme/theme2.xml><?xml version="1.0" encoding="utf-8"?>
<a:theme xmlns:a="http://schemas.openxmlformats.org/drawingml/2006/main" name="5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DEA3EF30-95ED-4F3E-8E9D-247B5AF2AEE6}"/>
    </a:ext>
  </a:extLst>
</a:theme>
</file>

<file path=ppt/theme/theme3.xml><?xml version="1.0" encoding="utf-8"?>
<a:theme xmlns:a="http://schemas.openxmlformats.org/drawingml/2006/main" name="3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785CBE9F-7DD2-4FEE-90A9-22C2AA212B43}"/>
    </a:ext>
  </a:extLst>
</a:theme>
</file>

<file path=ppt/theme/theme4.xml><?xml version="1.0" encoding="utf-8"?>
<a:theme xmlns:a="http://schemas.openxmlformats.org/drawingml/2006/main" name="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DF77B3A7-2DDF-4B6B-ADFF-AEFD32ACE914}"/>
    </a:ext>
  </a:extLst>
</a:theme>
</file>

<file path=ppt/theme/theme5.xml><?xml version="1.0" encoding="utf-8"?>
<a:theme xmlns:a="http://schemas.openxmlformats.org/drawingml/2006/main" name="4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F3E5E0CF-4701-48A3-A90B-9E1C9A5E92CA}"/>
    </a:ext>
  </a:extLst>
</a:theme>
</file>

<file path=ppt/theme/theme6.xml><?xml version="1.0" encoding="utf-8"?>
<a:theme xmlns:a="http://schemas.openxmlformats.org/drawingml/2006/main" name="2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64CED23E-9701-4359-9D8C-B420CB4C7FBA}"/>
    </a:ext>
  </a:extLst>
</a:theme>
</file>

<file path=ppt/theme/theme7.xml><?xml version="1.0" encoding="utf-8"?>
<a:theme xmlns:a="http://schemas.openxmlformats.org/drawingml/2006/main" name="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40919462-164C-45DB-A8CD-0420E80FA639}"/>
    </a:ext>
  </a:extLst>
</a:theme>
</file>

<file path=ppt/theme/theme8.xml><?xml version="1.0" encoding="utf-8"?>
<a:theme xmlns:a="http://schemas.openxmlformats.org/drawingml/2006/main" name="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CC4848B9-AF09-4DA0-BE5A-C32DB4C54840}"/>
    </a:ext>
  </a:extLst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power_point_malli_lions_liitto2020_2</Template>
  <TotalTime>3131</TotalTime>
  <Words>338</Words>
  <Application>Microsoft Office PowerPoint</Application>
  <PresentationFormat>Laajakuva</PresentationFormat>
  <Paragraphs>65</Paragraphs>
  <Slides>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8</vt:i4>
      </vt:variant>
      <vt:variant>
        <vt:lpstr>Dian otsikot</vt:lpstr>
      </vt:variant>
      <vt:variant>
        <vt:i4>8</vt:i4>
      </vt:variant>
    </vt:vector>
  </HeadingPairs>
  <TitlesOfParts>
    <vt:vector size="16" baseType="lpstr">
      <vt:lpstr>Office-teema</vt:lpstr>
      <vt:lpstr>5_Mukautettu suunnittelumalli</vt:lpstr>
      <vt:lpstr>3_Mukautettu suunnittelumalli</vt:lpstr>
      <vt:lpstr>Mukautettu suunnittelumalli</vt:lpstr>
      <vt:lpstr>4_Mukautettu suunnittelumalli</vt:lpstr>
      <vt:lpstr>2_Mukautettu suunnittelumalli</vt:lpstr>
      <vt:lpstr>7_Mukautettu suunnittelumalli</vt:lpstr>
      <vt:lpstr>6_Mukautettu suunnittelumalli</vt:lpstr>
      <vt:lpstr>MD107</vt:lpstr>
      <vt:lpstr>Lions-nuorisovaihto</vt:lpstr>
      <vt:lpstr>Kesä, joka voi muuttaa elämäsi!</vt:lpstr>
      <vt:lpstr>Näin haet Lions nuorisovaihtoon:</vt:lpstr>
      <vt:lpstr>Näin haet Lions nuorisovaihtoon:</vt:lpstr>
      <vt:lpstr>Näin valmistaudut:</vt:lpstr>
      <vt:lpstr>Nuorisovaihdon vuosikello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Minna Kurki</dc:creator>
  <cp:lastModifiedBy>Tarja Salomäki</cp:lastModifiedBy>
  <cp:revision>47</cp:revision>
  <cp:lastPrinted>2020-04-30T11:52:18Z</cp:lastPrinted>
  <dcterms:created xsi:type="dcterms:W3CDTF">2021-08-26T19:35:14Z</dcterms:created>
  <dcterms:modified xsi:type="dcterms:W3CDTF">2025-10-12T08:59:40Z</dcterms:modified>
</cp:coreProperties>
</file>