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11BF3-7220-497E-B3BC-42D1CC1FA11C}" v="2" dt="2025-06-09T06:47:53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-Kaisa Jansson" userId="6ab37296-9f13-4893-9139-c3429655de4f" providerId="ADAL" clId="{6067166F-C09C-4735-8DBB-947A9745F825}"/>
    <pc:docChg chg="delSld">
      <pc:chgData name="Anna-Kaisa Jansson" userId="6ab37296-9f13-4893-9139-c3429655de4f" providerId="ADAL" clId="{6067166F-C09C-4735-8DBB-947A9745F825}" dt="2025-06-09T06:57:06.887" v="0" actId="47"/>
      <pc:docMkLst>
        <pc:docMk/>
      </pc:docMkLst>
      <pc:sldChg chg="del">
        <pc:chgData name="Anna-Kaisa Jansson" userId="6ab37296-9f13-4893-9139-c3429655de4f" providerId="ADAL" clId="{6067166F-C09C-4735-8DBB-947A9745F825}" dt="2025-06-09T06:57:06.887" v="0" actId="47"/>
        <pc:sldMkLst>
          <pc:docMk/>
          <pc:sldMk cId="1544122894" sldId="256"/>
        </pc:sldMkLst>
      </pc:sldChg>
      <pc:sldChg chg="del">
        <pc:chgData name="Anna-Kaisa Jansson" userId="6ab37296-9f13-4893-9139-c3429655de4f" providerId="ADAL" clId="{6067166F-C09C-4735-8DBB-947A9745F825}" dt="2025-06-09T06:57:06.887" v="0" actId="47"/>
        <pc:sldMkLst>
          <pc:docMk/>
          <pc:sldMk cId="2158220903" sldId="259"/>
        </pc:sldMkLst>
      </pc:sldChg>
      <pc:sldChg chg="del">
        <pc:chgData name="Anna-Kaisa Jansson" userId="6ab37296-9f13-4893-9139-c3429655de4f" providerId="ADAL" clId="{6067166F-C09C-4735-8DBB-947A9745F825}" dt="2025-06-09T06:57:06.887" v="0" actId="47"/>
        <pc:sldMkLst>
          <pc:docMk/>
          <pc:sldMk cId="1198289534" sldId="260"/>
        </pc:sldMkLst>
      </pc:sldChg>
      <pc:sldChg chg="del">
        <pc:chgData name="Anna-Kaisa Jansson" userId="6ab37296-9f13-4893-9139-c3429655de4f" providerId="ADAL" clId="{6067166F-C09C-4735-8DBB-947A9745F825}" dt="2025-06-09T06:57:06.887" v="0" actId="47"/>
        <pc:sldMkLst>
          <pc:docMk/>
          <pc:sldMk cId="468976597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E1676F-97D7-AF10-2174-F23EDB204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27E6EA-E094-8190-4D7F-A9A646685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35FC05-A27E-5322-8A5B-2F17DC1F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95FF92-9404-BAF9-C630-870E31A3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8A9227-5F7D-126D-B4A3-85000398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9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7FBEB-DD04-64D7-57B0-A7E91F56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EC2AA8-CA78-2D29-F3DF-04F3C0921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2C97EA-C996-257D-921A-18E1EBCA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990E78-727C-7E83-7C99-2B681083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39864-1860-B582-3726-849BBA1E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09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C731545-3579-B62D-2648-7DCD859E8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E178DE4-2120-3D3F-A984-2248A353E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F9F621-42B6-B161-DCD7-0FFCEC05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B2112-DE3D-F93E-6075-E49314D6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F91E5D-53F2-70CE-E98E-75250D03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82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0603E-8682-D7E1-275E-6AA98907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1C19A9-E8BA-6B9B-B073-5153C6847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8B5105-AF85-91CA-45F6-FBC3F3CD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0BCA7A-47F2-9913-DC9E-341580F4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395938-F6A0-906F-53E5-E8485ED0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37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B9DDC1-E3E7-4EA0-3970-DF0F17CE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630CE-AE55-2528-A575-091A957DF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F878A0-34E9-5C5A-B4C7-13E4E43C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CEBD3D-91C1-1A60-CE7E-0A291BD8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BD94F7-2107-46D1-0ACC-58714D1A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93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EA2A2D-D40C-5EB1-F1A1-79FD25D5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EB3B1D-CEA2-BDE2-F420-7B7931494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B66D82-A67D-770A-D0D9-7D9E2C134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C24463-EE73-85B3-0572-F26877E3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C4478C-2B23-D893-C34E-00537657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5A3830-DB38-33D8-B1DB-7228CA2D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1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760AF-E864-890A-7268-D42A0BCA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E7A689-F9AC-D3F7-0C02-3B5AC6E68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F73398-79E4-9D3D-2DB7-994A29F27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D8FBEA-8D48-EC7B-A177-35A12AE2F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A0DA84-0718-7A74-1FC9-7F29CB567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6A249F-21EA-B455-2C27-9D253C0D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F82E5E-5510-2529-7344-25BBC855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DC8DF0-69D0-40E6-6B0D-F726C355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15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74E04-B6F7-B843-4ED9-8BE50487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55748D-2588-04F4-F54E-5F1195A9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7FCD84A-3F47-D951-DCEA-CAADE94E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CC1AC0-F7F7-4CBA-DF2D-053D6486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4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732336-37F4-A65A-AA99-7708E1F9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97397FB-497D-AB1C-C393-68F91571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5BF91B-B581-0298-3D4C-A8A10A67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33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DBBDA-1E17-739B-DE25-8158BED8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BDF3DA-69D8-0446-28E0-1F648BC6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0B4FA7-9141-5C2B-EDE4-C8F38C6A4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A8B650-659F-3218-5C20-44471C79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74D2722-82DD-BB24-56F7-DF4F7319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9868FF-920B-5DF6-258E-C01BCAFD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25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5620B5-4A2D-7280-7236-F5043D33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B535A0-1B5B-8B27-2B81-BD7A50776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63CAD7-9CDF-0772-36CA-FF3A54F29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3B127B-5883-92F0-40E1-7811E430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8D56BB-4658-11BE-9212-C9280F22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7E48D17-CE3D-F713-483F-71E7EE86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73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22C134-FBC6-65E9-5ACA-38CA722B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6002BD-A02C-069D-02CC-2B454C9E6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5C2B6C-F8F5-A7EB-6B56-7F65C8E09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8E89-0014-4CFA-9432-D10631DF3370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8BE27B-A5BC-BA3D-6862-CCA657A98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61595-9FC6-CE8A-AFD4-827DE4B5E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2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45CE8E-1028-F5F5-CCAB-1BE45F78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Äänestä Vuoden Hyväntekijää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CBB0E-DC65-0400-85C7-EEC63B46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07" y="511389"/>
            <a:ext cx="3124284" cy="5848468"/>
          </a:xfrm>
        </p:spPr>
        <p:txBody>
          <a:bodyPr anchor="ctr">
            <a:normAutofit/>
          </a:bodyPr>
          <a:lstStyle/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1. </a:t>
            </a:r>
            <a:r>
              <a:rPr lang="fi-FI" sz="1600" b="1" dirty="0"/>
              <a:t>Saara Korkeamäki</a:t>
            </a:r>
            <a:br>
              <a:rPr lang="fi-FI" sz="1600" b="1" dirty="0"/>
            </a:br>
            <a:r>
              <a:rPr lang="fi-FI" sz="1600" dirty="0"/>
              <a:t>Satakunnan SAMDY ry puheenjohtaja</a:t>
            </a:r>
            <a:br>
              <a:rPr lang="fi-FI" sz="1600" dirty="0"/>
            </a:br>
            <a:r>
              <a:rPr lang="fi-FI" sz="1600" dirty="0"/>
              <a:t>Pori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2. </a:t>
            </a:r>
            <a:r>
              <a:rPr lang="fi-FI" sz="1600" b="1" dirty="0"/>
              <a:t>Antonio ”Toni” Nyman</a:t>
            </a:r>
            <a:r>
              <a:rPr lang="fi-FI" sz="1600" dirty="0"/>
              <a:t> vapaaehtoistyöntekijä</a:t>
            </a:r>
            <a:br>
              <a:rPr lang="fi-FI" sz="1600" dirty="0"/>
            </a:br>
            <a:r>
              <a:rPr lang="fi-FI" sz="1600" dirty="0"/>
              <a:t>Kemiö</a:t>
            </a:r>
          </a:p>
          <a:p>
            <a:endParaRPr lang="en-US" sz="1600" dirty="0"/>
          </a:p>
          <a:p>
            <a:r>
              <a:rPr lang="en-US" sz="1600" b="1" dirty="0"/>
              <a:t>3. </a:t>
            </a:r>
            <a:r>
              <a:rPr lang="fi-FI" sz="1600" b="1" dirty="0"/>
              <a:t>Tiina Valkonen</a:t>
            </a:r>
            <a:r>
              <a:rPr lang="fi-FI" sz="1600" dirty="0"/>
              <a:t>, </a:t>
            </a:r>
            <a:br>
              <a:rPr lang="fi-FI" sz="1600" dirty="0"/>
            </a:br>
            <a:r>
              <a:rPr lang="fi-FI" sz="1600" dirty="0"/>
              <a:t>kahvilayrittäjä</a:t>
            </a:r>
            <a:br>
              <a:rPr lang="fi-FI" sz="1600" dirty="0"/>
            </a:br>
            <a:r>
              <a:rPr lang="fi-FI" sz="1600" dirty="0"/>
              <a:t>Helsinki</a:t>
            </a:r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pPr marL="0" indent="0">
              <a:buNone/>
            </a:pPr>
            <a:r>
              <a:rPr lang="en-US" sz="1600" b="1" i="1" dirty="0" err="1"/>
              <a:t>Äänestä</a:t>
            </a:r>
            <a:r>
              <a:rPr lang="en-US" sz="1600" b="1" i="1" dirty="0"/>
              <a:t> </a:t>
            </a:r>
            <a:r>
              <a:rPr lang="en-US" sz="1600" b="1" i="1" dirty="0" err="1"/>
              <a:t>Vuoden</a:t>
            </a:r>
            <a:r>
              <a:rPr lang="en-US" sz="1600" b="1" i="1" dirty="0"/>
              <a:t> </a:t>
            </a:r>
            <a:r>
              <a:rPr lang="en-US" sz="1600" b="1" i="1" dirty="0" err="1"/>
              <a:t>Hyväntekijää</a:t>
            </a:r>
            <a:r>
              <a:rPr lang="en-US" sz="1600" b="1" i="1" dirty="0"/>
              <a:t> 15.8. </a:t>
            </a:r>
            <a:r>
              <a:rPr lang="en-US" sz="1600" b="1" i="1" dirty="0" err="1"/>
              <a:t>mennessä</a:t>
            </a:r>
            <a:r>
              <a:rPr lang="en-US" sz="1600" b="1" i="1" dirty="0"/>
              <a:t> </a:t>
            </a:r>
            <a:r>
              <a:rPr lang="en-US" sz="1600" b="1" i="1" dirty="0" err="1"/>
              <a:t>osoitteessa</a:t>
            </a:r>
            <a:r>
              <a:rPr lang="en-US" sz="1600" b="1" i="1" dirty="0"/>
              <a:t> www.lions.fi/aanesta2025. </a:t>
            </a:r>
          </a:p>
          <a:p>
            <a:endParaRPr lang="en-US" sz="1600" dirty="0"/>
          </a:p>
          <a:p>
            <a:endParaRPr lang="en-US" sz="1600" b="1" dirty="0"/>
          </a:p>
          <a:p>
            <a:endParaRPr lang="fi-FI" sz="1600" dirty="0"/>
          </a:p>
        </p:txBody>
      </p:sp>
      <p:pic>
        <p:nvPicPr>
          <p:cNvPr id="5" name="Kuva 4" descr="Kuva, joka sisältää kohteen henkilö, vaate, Välipala, Ihmisen kasvot&#10;&#10;Tekoälyllä luotu sisältö voi olla virheellistä.">
            <a:extLst>
              <a:ext uri="{FF2B5EF4-FFF2-40B4-BE49-F238E27FC236}">
                <a16:creationId xmlns:a16="http://schemas.microsoft.com/office/drawing/2014/main" id="{44DF9248-7F63-6479-8421-BC08D726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b="55777"/>
          <a:stretch>
            <a:fillRect/>
          </a:stretch>
        </p:blipFill>
        <p:spPr>
          <a:xfrm>
            <a:off x="8331914" y="4589600"/>
            <a:ext cx="3860043" cy="2311316"/>
          </a:xfrm>
          <a:prstGeom prst="rect">
            <a:avLst/>
          </a:prstGeom>
        </p:spPr>
      </p:pic>
      <p:pic>
        <p:nvPicPr>
          <p:cNvPr id="8" name="Kuva 7" descr="Kuva, joka sisältää kohteen henkilö, Ihmisen kasvot, hymy, vaate&#10;&#10;Tekoälyllä luotu sisältö voi olla virheellistä.">
            <a:extLst>
              <a:ext uri="{FF2B5EF4-FFF2-40B4-BE49-F238E27FC236}">
                <a16:creationId xmlns:a16="http://schemas.microsoft.com/office/drawing/2014/main" id="{E5BAB282-48A9-3497-E9E6-3D67B0582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 r="1" b="24413"/>
          <a:stretch>
            <a:fillRect/>
          </a:stretch>
        </p:blipFill>
        <p:spPr>
          <a:xfrm>
            <a:off x="8331946" y="-10138"/>
            <a:ext cx="3860043" cy="2286543"/>
          </a:xfrm>
          <a:prstGeom prst="rect">
            <a:avLst/>
          </a:prstGeom>
        </p:spPr>
      </p:pic>
      <p:pic>
        <p:nvPicPr>
          <p:cNvPr id="6" name="Kuva 5" descr="Kuva, joka sisältää kohteen henkilö, vaate, Ihmisen kasvot, sisä-&#10;&#10;Tekoälyllä luotu sisältö voi olla virheellistä.">
            <a:extLst>
              <a:ext uri="{FF2B5EF4-FFF2-40B4-BE49-F238E27FC236}">
                <a16:creationId xmlns:a16="http://schemas.microsoft.com/office/drawing/2014/main" id="{3A8C5DDD-2EB3-3467-8EC5-36E0C35A8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r="24904" b="1"/>
          <a:stretch>
            <a:fillRect/>
          </a:stretch>
        </p:blipFill>
        <p:spPr>
          <a:xfrm rot="16200000">
            <a:off x="9105360" y="1502981"/>
            <a:ext cx="2313194" cy="38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6374</TotalTime>
  <Words>49</Words>
  <Application>Microsoft Office PowerPoint</Application>
  <PresentationFormat>Laajakuva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Äänestä Vuoden Hyväntekijää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Äänestä Vuoden Hyväntekijää</dc:title>
  <dc:creator>Anna-Kaisa Jansson</dc:creator>
  <cp:lastModifiedBy>Anna-Kaisa Jansson</cp:lastModifiedBy>
  <cp:revision>11</cp:revision>
  <cp:lastPrinted>2023-05-30T10:30:56Z</cp:lastPrinted>
  <dcterms:created xsi:type="dcterms:W3CDTF">2023-05-24T06:43:13Z</dcterms:created>
  <dcterms:modified xsi:type="dcterms:W3CDTF">2025-06-09T06:57:09Z</dcterms:modified>
</cp:coreProperties>
</file>