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-Kaisa Jansson" userId="6ab37296-9f13-4893-9139-c3429655de4f" providerId="ADAL" clId="{4172BA7C-47D5-4499-880E-F84525FA00C5}"/>
    <pc:docChg chg="modSld">
      <pc:chgData name="Anna-Kaisa Jansson" userId="6ab37296-9f13-4893-9139-c3429655de4f" providerId="ADAL" clId="{4172BA7C-47D5-4499-880E-F84525FA00C5}" dt="2026-02-09T09:42:03.850" v="50" actId="20577"/>
      <pc:docMkLst>
        <pc:docMk/>
      </pc:docMkLst>
      <pc:sldChg chg="modSp mod">
        <pc:chgData name="Anna-Kaisa Jansson" userId="6ab37296-9f13-4893-9139-c3429655de4f" providerId="ADAL" clId="{4172BA7C-47D5-4499-880E-F84525FA00C5}" dt="2026-02-09T09:42:03.850" v="50" actId="20577"/>
        <pc:sldMkLst>
          <pc:docMk/>
          <pc:sldMk cId="3304489369" sldId="256"/>
        </pc:sldMkLst>
        <pc:spChg chg="mod">
          <ac:chgData name="Anna-Kaisa Jansson" userId="6ab37296-9f13-4893-9139-c3429655de4f" providerId="ADAL" clId="{4172BA7C-47D5-4499-880E-F84525FA00C5}" dt="2026-02-09T09:42:03.850" v="50" actId="20577"/>
          <ac:spMkLst>
            <pc:docMk/>
            <pc:sldMk cId="3304489369" sldId="256"/>
            <ac:spMk id="3" creationId="{E09DFA10-3807-892A-D255-A6F27532EDD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F13246-19F6-9DD1-AEBF-7D42F2D5EC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D00C3C0-AAD9-3336-543E-6F24533C3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4018D7F-0159-E2E4-B28E-038EE8F35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91D7D6-434B-30B0-3896-DE6EDDB2A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98828A-E39C-9E83-892C-41166E9A8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8297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CDCF5E-B345-C331-580E-231BC5F3C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167E4B9-C676-E589-B78D-5CA38FB95D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AC90534-5747-A581-D3B3-91011B60F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826372-8CB8-835E-670D-812F6CA5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2FFA49-5052-D4C5-43DD-33A8C5332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448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A2893F1-2ED3-F254-9BCD-43BC66151C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E2EE853-CC2F-44B5-E43A-1ABABA312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B96028-4A47-5BB4-13C0-8CAC9D4E3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A70FBB-CE8D-8C41-459E-539F79BBC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44FE7A-7EC1-9C69-30DA-FABEADC68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568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02C59F-7380-AC83-D4C7-63C04D8CA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9FCB26-D2AE-41DD-3DED-5F85B25A2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36BBB8-F966-7129-E7CE-034BB537E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EDD8C7C-691F-639E-B454-2664418A5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4D7798-FB1F-226F-F5AA-1CF2ECFC3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863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EA07DF-6BD3-BE74-6FB1-D052B0D14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913FC93-E253-AC00-9E9B-97C95BB9F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5D6C85-03F7-E590-870F-E691C9216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E93178-9340-C94F-169F-72D5BA203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E83248-DC20-4E1D-C6D6-C735570D3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208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E42F13-7092-1B33-DC10-2C3F609D4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41AA15-2969-C6AE-9AF1-77BA815C0F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FF9051E-7851-CEB5-996C-69F07DDB50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A35E81E-EA56-A905-88A6-815A82CF7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338FA3C-84E5-C536-AD8D-B1C12E2CC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9BAE4D0-D564-AAFE-1A51-6C1BD7BCE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45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61E3C5-BCA9-6FC5-B1E1-A1ED09035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296871A-381F-AE6B-6BE7-D82A5FA145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CF122D7-2A4F-567F-BB39-411B611D5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3F372F1-24C4-FA8B-153A-09A8F7D6BE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40AC52-9A20-9F92-75DE-8FE5C1CDE7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F09FC6B-4CA6-A478-371D-F6410B87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F507C8-7B71-0D8B-471F-19AAA6B8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F4F499B-559B-2FB2-00BC-BF5D682C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516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C78712-92D7-ED18-D9D6-0D6000037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03D256D-10F5-5E39-6304-41D3B4345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0AF6D69-E543-8218-8FD6-EC5D80525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55A821B-3311-21C0-FE9D-A7712B047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919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85A2BFA-B8D8-5CC2-A671-1AFF3F0B9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898698D-461F-F1F1-91C9-A779B8748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38A1747-8515-A060-0D17-E1B6EC17F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260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D5D643-B067-E7AC-4FC0-E520123F6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B734D7-E7AA-6BD8-16B5-9C00F2B80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9908882-CAD5-3489-C001-753B2B5AC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CEE34C2-72E7-C39F-8A87-82D28C0F1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5D57803-FBE0-7826-74E5-3FDF48D39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A15659B-05B8-19AA-12C1-5C2A803F4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8299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ED8F1C-646B-F6E0-BFDF-B31B4BD0D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5F50870-B22B-1EA1-36D8-CEA462884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463FA2A-DD3F-25BB-34E1-592256240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2D72EC-3092-8457-7FC3-5AFB1E787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234F4C1-C729-F7A2-67F2-F584FFD68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E87ECDB-2076-2AE4-8E24-F9E161B1F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0423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071BF8D-7148-03AD-8CE8-47CA5E760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B11B613-DEED-C0F1-E60D-9DBF79F5A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36A9ED-0737-98D1-014C-0C0D3E2077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4DD82-7C4D-4B93-947D-C04F2C26F2BA}" type="datetimeFigureOut">
              <a:rPr lang="fi-FI" smtClean="0"/>
              <a:t>9.2.2026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26BF67-A7A7-7578-09F2-32A8525230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FED57EE-BF32-98C4-E419-24E317B64C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1A0A0-8D72-40A8-B44F-1C582AE1E2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787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BD62FCF-1F6D-D9A2-D44F-9F7014166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4200"/>
              <a:t>Auta lasta, auta perhettä -keräyksiä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9DFA10-3807-892A-D255-A6F27532E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effectLst/>
              </a:rPr>
              <a:t>Joka </a:t>
            </a:r>
            <a:r>
              <a:rPr lang="en-US" sz="1000" dirty="0" err="1">
                <a:effectLst/>
              </a:rPr>
              <a:t>vuosi</a:t>
            </a:r>
            <a:r>
              <a:rPr lang="en-US" sz="1000" dirty="0">
                <a:effectLst/>
              </a:rPr>
              <a:t> 8.10. </a:t>
            </a:r>
            <a:r>
              <a:rPr lang="en-US" sz="1000" dirty="0" err="1">
                <a:effectLst/>
              </a:rPr>
              <a:t>vietetään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valtakunnallista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lionstoiminnan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Hyvän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Päivää</a:t>
            </a:r>
            <a:r>
              <a:rPr lang="en-US" sz="1000" dirty="0">
                <a:effectLst/>
              </a:rPr>
              <a:t>. </a:t>
            </a:r>
            <a:r>
              <a:rPr lang="en-US" sz="1000" dirty="0" err="1">
                <a:effectLst/>
              </a:rPr>
              <a:t>Hyvän</a:t>
            </a:r>
            <a:r>
              <a:rPr lang="en-US" sz="1000" dirty="0">
                <a:effectLst/>
              </a:rPr>
              <a:t> Päivä </a:t>
            </a:r>
            <a:r>
              <a:rPr lang="en-US" sz="1000" dirty="0" err="1">
                <a:effectLst/>
              </a:rPr>
              <a:t>koskee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kaikkia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noin</a:t>
            </a:r>
            <a:r>
              <a:rPr lang="en-US" sz="1000" dirty="0">
                <a:effectLst/>
              </a:rPr>
              <a:t> 1</a:t>
            </a:r>
            <a:r>
              <a:rPr lang="en-US" sz="1000" dirty="0"/>
              <a:t>6</a:t>
            </a:r>
            <a:r>
              <a:rPr lang="en-US" sz="1000" dirty="0">
                <a:effectLst/>
              </a:rPr>
              <a:t> 000 </a:t>
            </a:r>
            <a:r>
              <a:rPr lang="en-US" sz="1000" dirty="0" err="1">
                <a:effectLst/>
              </a:rPr>
              <a:t>vapaaehtoistyöhön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sitoutunutta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lionia</a:t>
            </a:r>
            <a:r>
              <a:rPr lang="en-US" sz="1000" dirty="0">
                <a:effectLst/>
              </a:rPr>
              <a:t> </a:t>
            </a:r>
            <a:r>
              <a:rPr lang="en-US" sz="1000" dirty="0" err="1"/>
              <a:t>noin</a:t>
            </a:r>
            <a:r>
              <a:rPr lang="en-US" sz="1000" dirty="0"/>
              <a:t> 750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lionsklubissa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eri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puolilla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maata</a:t>
            </a:r>
            <a:r>
              <a:rPr lang="en-US" sz="1000" dirty="0">
                <a:effectLst/>
              </a:rPr>
              <a:t>. </a:t>
            </a:r>
            <a:r>
              <a:rPr lang="en-US" sz="1000" dirty="0" err="1">
                <a:effectLst/>
              </a:rPr>
              <a:t>Hyvän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Päivän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tarkoituksena</a:t>
            </a:r>
            <a:r>
              <a:rPr lang="en-US" sz="1000" dirty="0">
                <a:effectLst/>
              </a:rPr>
              <a:t> on </a:t>
            </a:r>
            <a:r>
              <a:rPr lang="en-US" sz="1000" dirty="0" err="1">
                <a:effectLst/>
              </a:rPr>
              <a:t>kiinnittää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huomiota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lionien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vapaaehtoiseen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palvelutoimintaan</a:t>
            </a:r>
            <a:r>
              <a:rPr lang="en-US" sz="1000" dirty="0">
                <a:effectLst/>
              </a:rPr>
              <a:t> ja </a:t>
            </a:r>
            <a:r>
              <a:rPr lang="en-US" sz="1000" dirty="0" err="1">
                <a:effectLst/>
              </a:rPr>
              <a:t>tehdä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samalla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tunnetuksi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paikallista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lionstoimintaa</a:t>
            </a:r>
            <a:r>
              <a:rPr lang="en-US" sz="1000" dirty="0">
                <a:effectLst/>
              </a:rPr>
              <a:t> ja </a:t>
            </a:r>
            <a:r>
              <a:rPr lang="en-US" sz="1000" dirty="0" err="1">
                <a:effectLst/>
              </a:rPr>
              <a:t>kertoa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klubien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monista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tavoista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tehdä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hyvää</a:t>
            </a:r>
            <a:r>
              <a:rPr lang="en-US" sz="1000" dirty="0">
                <a:effectLst/>
              </a:rPr>
              <a:t>.</a:t>
            </a:r>
          </a:p>
          <a:p>
            <a:pPr indent="-22860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 err="1">
                <a:effectLst/>
              </a:rPr>
              <a:t>Syksyn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Hyvän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Päivän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valtakunnallisena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teemana</a:t>
            </a:r>
            <a:r>
              <a:rPr lang="en-US" sz="1000" dirty="0">
                <a:effectLst/>
              </a:rPr>
              <a:t> on </a:t>
            </a:r>
            <a:r>
              <a:rPr lang="en-US" sz="1000" dirty="0" err="1">
                <a:effectLst/>
              </a:rPr>
              <a:t>järjestää</a:t>
            </a:r>
            <a:r>
              <a:rPr lang="en-US" sz="1000" dirty="0">
                <a:effectLst/>
              </a:rPr>
              <a:t> Auta </a:t>
            </a:r>
            <a:r>
              <a:rPr lang="en-US" sz="1000" dirty="0" err="1">
                <a:effectLst/>
              </a:rPr>
              <a:t>lasta</a:t>
            </a:r>
            <a:r>
              <a:rPr lang="en-US" sz="1000" dirty="0">
                <a:effectLst/>
              </a:rPr>
              <a:t>, </a:t>
            </a:r>
            <a:r>
              <a:rPr lang="en-US" sz="1000" dirty="0" err="1">
                <a:effectLst/>
              </a:rPr>
              <a:t>auta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perhettä</a:t>
            </a:r>
            <a:r>
              <a:rPr lang="en-US" sz="1000" dirty="0">
                <a:effectLst/>
              </a:rPr>
              <a:t> -</a:t>
            </a:r>
            <a:r>
              <a:rPr lang="en-US" sz="1000" dirty="0" err="1">
                <a:effectLst/>
              </a:rPr>
              <a:t>keräyksiä</a:t>
            </a:r>
            <a:r>
              <a:rPr lang="en-US" sz="1000" dirty="0">
                <a:effectLst/>
              </a:rPr>
              <a:t>. </a:t>
            </a:r>
            <a:r>
              <a:rPr lang="en-US" sz="1000" dirty="0" err="1">
                <a:effectLst/>
              </a:rPr>
              <a:t>Aktiviteetti</a:t>
            </a:r>
            <a:r>
              <a:rPr lang="en-US" sz="1000" dirty="0">
                <a:effectLst/>
              </a:rPr>
              <a:t> on </a:t>
            </a:r>
            <a:r>
              <a:rPr lang="en-US" sz="1000" dirty="0" err="1">
                <a:effectLst/>
              </a:rPr>
              <a:t>hyväksytty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Kouvolan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vuosikokouksen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aloitteen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mukaisesti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liiton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aktiviteetiksi</a:t>
            </a:r>
            <a:r>
              <a:rPr lang="en-US" sz="1000" dirty="0">
                <a:effectLst/>
              </a:rPr>
              <a:t> ja </a:t>
            </a:r>
            <a:r>
              <a:rPr lang="en-US" sz="1000" dirty="0" err="1">
                <a:effectLst/>
              </a:rPr>
              <a:t>tapahtuman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järjestämistä</a:t>
            </a:r>
            <a:r>
              <a:rPr lang="en-US" sz="1000" dirty="0">
                <a:effectLst/>
              </a:rPr>
              <a:t> on </a:t>
            </a:r>
            <a:r>
              <a:rPr lang="en-US" sz="1000" dirty="0" err="1">
                <a:effectLst/>
              </a:rPr>
              <a:t>hyvä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harjoitella</a:t>
            </a:r>
            <a:r>
              <a:rPr lang="en-US" sz="1000">
                <a:effectLst/>
              </a:rPr>
              <a:t> Hyvän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Päivän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yhteydessä</a:t>
            </a:r>
            <a:r>
              <a:rPr lang="en-US" sz="1000" dirty="0">
                <a:effectLst/>
              </a:rPr>
              <a:t>, </a:t>
            </a:r>
            <a:r>
              <a:rPr lang="en-US" sz="1000" dirty="0" err="1">
                <a:effectLst/>
              </a:rPr>
              <a:t>mikäli</a:t>
            </a:r>
            <a:r>
              <a:rPr lang="en-US" sz="1000" dirty="0">
                <a:effectLst/>
              </a:rPr>
              <a:t> se </a:t>
            </a:r>
            <a:r>
              <a:rPr lang="en-US" sz="1000" dirty="0" err="1">
                <a:effectLst/>
              </a:rPr>
              <a:t>ei</a:t>
            </a:r>
            <a:r>
              <a:rPr lang="en-US" sz="1000" dirty="0">
                <a:effectLst/>
              </a:rPr>
              <a:t> ole jo </a:t>
            </a:r>
            <a:r>
              <a:rPr lang="en-US" sz="1000" dirty="0" err="1">
                <a:effectLst/>
              </a:rPr>
              <a:t>entuudestaan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tuttu</a:t>
            </a:r>
            <a:r>
              <a:rPr lang="en-US" sz="1000" dirty="0">
                <a:effectLst/>
              </a:rPr>
              <a:t>.</a:t>
            </a:r>
          </a:p>
          <a:p>
            <a:pPr indent="-228600" algn="l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000" dirty="0" err="1">
                <a:effectLst/>
              </a:rPr>
              <a:t>Toivottavasti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mahdollisimman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moni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klubi</a:t>
            </a:r>
            <a:r>
              <a:rPr lang="en-US" sz="1000" dirty="0">
                <a:effectLst/>
              </a:rPr>
              <a:t>, </a:t>
            </a:r>
            <a:r>
              <a:rPr lang="en-US" sz="1000" dirty="0" err="1">
                <a:effectLst/>
              </a:rPr>
              <a:t>klubit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yhteistyössä</a:t>
            </a:r>
            <a:r>
              <a:rPr lang="en-US" sz="1000" dirty="0">
                <a:effectLst/>
              </a:rPr>
              <a:t> tai </a:t>
            </a:r>
            <a:r>
              <a:rPr lang="en-US" sz="1000" dirty="0" err="1">
                <a:effectLst/>
              </a:rPr>
              <a:t>piiri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lähtisi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järjestämään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paikkakunnallaan</a:t>
            </a:r>
            <a:r>
              <a:rPr lang="en-US" sz="1000" dirty="0">
                <a:effectLst/>
              </a:rPr>
              <a:t> Auta </a:t>
            </a:r>
            <a:r>
              <a:rPr lang="en-US" sz="1000" dirty="0" err="1">
                <a:effectLst/>
              </a:rPr>
              <a:t>lasta</a:t>
            </a:r>
            <a:r>
              <a:rPr lang="en-US" sz="1000" dirty="0">
                <a:effectLst/>
              </a:rPr>
              <a:t>, </a:t>
            </a:r>
            <a:r>
              <a:rPr lang="en-US" sz="1000" dirty="0" err="1">
                <a:effectLst/>
              </a:rPr>
              <a:t>auta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perhettä</a:t>
            </a:r>
            <a:r>
              <a:rPr lang="en-US" sz="1000" dirty="0">
                <a:effectLst/>
              </a:rPr>
              <a:t> -</a:t>
            </a:r>
            <a:r>
              <a:rPr lang="en-US" sz="1000" dirty="0" err="1">
                <a:effectLst/>
              </a:rPr>
              <a:t>keräyksen</a:t>
            </a:r>
            <a:r>
              <a:rPr lang="en-US" sz="1000" dirty="0">
                <a:effectLst/>
              </a:rPr>
              <a:t>. </a:t>
            </a:r>
            <a:r>
              <a:rPr lang="en-US" sz="1000" dirty="0" err="1">
                <a:effectLst/>
              </a:rPr>
              <a:t>Aktiviteetti</a:t>
            </a:r>
            <a:r>
              <a:rPr lang="en-US" sz="1000" dirty="0">
                <a:effectLst/>
              </a:rPr>
              <a:t> on </a:t>
            </a:r>
            <a:r>
              <a:rPr lang="en-US" sz="1000" dirty="0" err="1">
                <a:effectLst/>
              </a:rPr>
              <a:t>helppo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järjestää</a:t>
            </a:r>
            <a:r>
              <a:rPr lang="en-US" sz="1000" dirty="0">
                <a:effectLst/>
              </a:rPr>
              <a:t>. </a:t>
            </a:r>
            <a:r>
              <a:rPr lang="en-US" sz="1000" dirty="0" err="1">
                <a:effectLst/>
              </a:rPr>
              <a:t>Sovi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klubisi</a:t>
            </a:r>
            <a:r>
              <a:rPr lang="en-US" sz="1000" dirty="0">
                <a:effectLst/>
              </a:rPr>
              <a:t> tai </a:t>
            </a:r>
            <a:r>
              <a:rPr lang="en-US" sz="1000" dirty="0" err="1">
                <a:effectLst/>
              </a:rPr>
              <a:t>lähialueen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klubien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kanssa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yhteistyössä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lähialueen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kauppiaan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kanssa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keräyksen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järjestämisestä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kaupan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tiloissa</a:t>
            </a:r>
            <a:r>
              <a:rPr lang="en-US" sz="1000" dirty="0">
                <a:effectLst/>
              </a:rPr>
              <a:t> ja </a:t>
            </a:r>
            <a:r>
              <a:rPr lang="en-US" sz="1000" dirty="0" err="1">
                <a:effectLst/>
              </a:rPr>
              <a:t>selvitä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paikkakunnalta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toimija</a:t>
            </a:r>
            <a:r>
              <a:rPr lang="en-US" sz="1000" dirty="0">
                <a:effectLst/>
              </a:rPr>
              <a:t>, </a:t>
            </a:r>
            <a:r>
              <a:rPr lang="en-US" sz="1000" dirty="0" err="1">
                <a:effectLst/>
              </a:rPr>
              <a:t>jonka</a:t>
            </a:r>
            <a:r>
              <a:rPr lang="en-US" sz="1000" dirty="0">
                <a:effectLst/>
              </a:rPr>
              <a:t> kautta </a:t>
            </a:r>
            <a:r>
              <a:rPr lang="en-US" sz="1000" dirty="0" err="1">
                <a:effectLst/>
              </a:rPr>
              <a:t>kerätyt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päivittäistavarat</a:t>
            </a:r>
            <a:r>
              <a:rPr lang="en-US" sz="1000" dirty="0">
                <a:effectLst/>
              </a:rPr>
              <a:t> ja </a:t>
            </a:r>
            <a:r>
              <a:rPr lang="en-US" sz="1000" dirty="0" err="1">
                <a:effectLst/>
              </a:rPr>
              <a:t>elintarvikkeet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toimitetaan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apua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tarvitseville</a:t>
            </a:r>
            <a:r>
              <a:rPr lang="en-US" sz="1000" dirty="0">
                <a:effectLst/>
              </a:rPr>
              <a:t>. </a:t>
            </a:r>
            <a:r>
              <a:rPr lang="en-US" sz="1000" dirty="0" err="1">
                <a:effectLst/>
              </a:rPr>
              <a:t>Kannattaa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laittaa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tämän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aktiviteetin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suunnittelu</a:t>
            </a:r>
            <a:r>
              <a:rPr lang="en-US" sz="1000" dirty="0">
                <a:effectLst/>
              </a:rPr>
              <a:t> ja </a:t>
            </a:r>
            <a:r>
              <a:rPr lang="en-US" sz="1000" dirty="0" err="1">
                <a:effectLst/>
              </a:rPr>
              <a:t>järjestäminen</a:t>
            </a:r>
            <a:r>
              <a:rPr lang="en-US" sz="1000" dirty="0">
                <a:effectLst/>
              </a:rPr>
              <a:t> jo ensi </a:t>
            </a:r>
            <a:r>
              <a:rPr lang="en-US" sz="1000" dirty="0" err="1">
                <a:effectLst/>
              </a:rPr>
              <a:t>kauden</a:t>
            </a:r>
            <a:r>
              <a:rPr lang="en-US" sz="1000" dirty="0">
                <a:effectLst/>
              </a:rPr>
              <a:t> </a:t>
            </a:r>
            <a:r>
              <a:rPr lang="en-US" sz="1000" dirty="0" err="1">
                <a:effectLst/>
              </a:rPr>
              <a:t>kalenteriin</a:t>
            </a:r>
            <a:r>
              <a:rPr lang="en-US" sz="1000" dirty="0">
                <a:effectLst/>
              </a:rPr>
              <a:t>!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000" dirty="0"/>
          </a:p>
        </p:txBody>
      </p:sp>
      <p:pic>
        <p:nvPicPr>
          <p:cNvPr id="5" name="Kuva 4" descr="Kuva, joka sisältää kohteen vaate, jalkineet, henkilö, hymy&#10;&#10;Kuvaus luotu automaattisesti">
            <a:extLst>
              <a:ext uri="{FF2B5EF4-FFF2-40B4-BE49-F238E27FC236}">
                <a16:creationId xmlns:a16="http://schemas.microsoft.com/office/drawing/2014/main" id="{8515F4F4-5E4D-EF81-EE40-0DC22394F0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59" r="9314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04489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165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Auta lasta, auta perhettä -keräyksiä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Auta lasta, auta perhettä -keräyksiä</dc:title>
  <dc:creator>Anna-Kaisa Jansson</dc:creator>
  <cp:lastModifiedBy>Anna-Kaisa Jansson</cp:lastModifiedBy>
  <cp:revision>1</cp:revision>
  <dcterms:created xsi:type="dcterms:W3CDTF">2023-05-17T10:06:42Z</dcterms:created>
  <dcterms:modified xsi:type="dcterms:W3CDTF">2026-02-09T09:42:11Z</dcterms:modified>
</cp:coreProperties>
</file>