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837" r:id="rId2"/>
    <p:sldMasterId id="2147483835" r:id="rId3"/>
    <p:sldMasterId id="2147483751" r:id="rId4"/>
    <p:sldMasterId id="2147483787" r:id="rId5"/>
    <p:sldMasterId id="2147483776" r:id="rId6"/>
    <p:sldMasterId id="2147483808" r:id="rId7"/>
    <p:sldMasterId id="2147483820" r:id="rId8"/>
  </p:sldMasterIdLst>
  <p:notesMasterIdLst>
    <p:notesMasterId r:id="rId22"/>
  </p:notesMasterIdLst>
  <p:sldIdLst>
    <p:sldId id="267" r:id="rId9"/>
    <p:sldId id="283" r:id="rId10"/>
    <p:sldId id="289" r:id="rId11"/>
    <p:sldId id="290" r:id="rId12"/>
    <p:sldId id="291" r:id="rId13"/>
    <p:sldId id="298" r:id="rId14"/>
    <p:sldId id="284" r:id="rId15"/>
    <p:sldId id="296" r:id="rId16"/>
    <p:sldId id="297" r:id="rId17"/>
    <p:sldId id="295" r:id="rId18"/>
    <p:sldId id="299" r:id="rId19"/>
    <p:sldId id="293" r:id="rId20"/>
    <p:sldId id="277" r:id="rId21"/>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97A79-CFF5-4E41-90C5-56BD5A1A7E94}" v="2" dt="2021-09-06T07:25:02.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3817" autoAdjust="0"/>
  </p:normalViewPr>
  <p:slideViewPr>
    <p:cSldViewPr snapToGrid="0" showGuides="1">
      <p:cViewPr varScale="1">
        <p:scale>
          <a:sx n="67" d="100"/>
          <a:sy n="67" d="100"/>
        </p:scale>
        <p:origin x="568" y="3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7" d="100"/>
          <a:sy n="47" d="100"/>
        </p:scale>
        <p:origin x="2800" y="5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2747F81-45BC-4B55-BF78-CEDA8C87DBD7}" type="datetimeFigureOut">
              <a:rPr lang="fi-FI" smtClean="0"/>
              <a:t>6.9.2021</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7"/>
            <a:ext cx="2918831" cy="495028"/>
          </a:xfrm>
          <a:prstGeom prst="rect">
            <a:avLst/>
          </a:prstGeom>
        </p:spPr>
        <p:txBody>
          <a:bodyPr vert="horz" lIns="91440" tIns="45720" rIns="91440" bIns="45720" rtlCol="0" anchor="b"/>
          <a:lstStyle>
            <a:lvl1pPr algn="r">
              <a:defRPr sz="1200"/>
            </a:lvl1pPr>
          </a:lstStyle>
          <a:p>
            <a:fld id="{4A797B14-1F88-4453-9969-0486C16AAA87}" type="slidenum">
              <a:rPr lang="fi-FI" smtClean="0"/>
              <a:t>‹#›</a:t>
            </a:fld>
            <a:endParaRPr lang="fi-FI"/>
          </a:p>
        </p:txBody>
      </p:sp>
    </p:spTree>
    <p:extLst>
      <p:ext uri="{BB962C8B-B14F-4D97-AF65-F5344CB8AC3E}">
        <p14:creationId xmlns:p14="http://schemas.microsoft.com/office/powerpoint/2010/main" val="94227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3C3999-1526-4A19-945D-F79D2F187D95}"/>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16313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7E0C3E-F52B-4352-9CAD-191A293277F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8A84438-354D-4E38-BAAC-304305FF3C9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2DE7809-3A20-4987-81CF-7CE65164301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8D9680F-E952-4D11-9737-3E75FAFDBF8C}"/>
              </a:ext>
            </a:extLst>
          </p:cNvPr>
          <p:cNvSpPr>
            <a:spLocks noGrp="1"/>
          </p:cNvSpPr>
          <p:nvPr>
            <p:ph type="dt" sz="half" idx="10"/>
          </p:nvPr>
        </p:nvSpPr>
        <p:spPr/>
        <p:txBody>
          <a:bodyPr/>
          <a:lstStyle/>
          <a:p>
            <a:fld id="{F7635826-5703-4BBD-AEC4-F887E093693D}" type="datetimeFigureOut">
              <a:rPr lang="fi-FI" smtClean="0"/>
              <a:t>6.9.2021</a:t>
            </a:fld>
            <a:endParaRPr lang="fi-FI"/>
          </a:p>
        </p:txBody>
      </p:sp>
      <p:sp>
        <p:nvSpPr>
          <p:cNvPr id="6" name="Alatunnisteen paikkamerkki 5">
            <a:extLst>
              <a:ext uri="{FF2B5EF4-FFF2-40B4-BE49-F238E27FC236}">
                <a16:creationId xmlns:a16="http://schemas.microsoft.com/office/drawing/2014/main" id="{C875D4FC-738E-449B-9FFD-4DDDA33C56A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B945A6D-E993-48A8-AC09-299F9C7656F3}"/>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66964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7D323-D09E-4FE8-8BFA-25B726A1FF0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A447047-2B30-4C15-8B08-6C130CB4A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51B9558-4A00-4F2A-92A6-46BECB86429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5490000-70E6-4DD1-A25B-2393C6336F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4E9000A-9B50-4AE8-9A40-0D41D97818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D8C2DDA-6CFE-4EE6-A862-BABD4CFF89F8}"/>
              </a:ext>
            </a:extLst>
          </p:cNvPr>
          <p:cNvSpPr>
            <a:spLocks noGrp="1"/>
          </p:cNvSpPr>
          <p:nvPr>
            <p:ph type="dt" sz="half" idx="10"/>
          </p:nvPr>
        </p:nvSpPr>
        <p:spPr/>
        <p:txBody>
          <a:bodyPr/>
          <a:lstStyle/>
          <a:p>
            <a:fld id="{F7635826-5703-4BBD-AEC4-F887E093693D}" type="datetimeFigureOut">
              <a:rPr lang="fi-FI" smtClean="0"/>
              <a:t>6.9.2021</a:t>
            </a:fld>
            <a:endParaRPr lang="fi-FI"/>
          </a:p>
        </p:txBody>
      </p:sp>
      <p:sp>
        <p:nvSpPr>
          <p:cNvPr id="8" name="Alatunnisteen paikkamerkki 7">
            <a:extLst>
              <a:ext uri="{FF2B5EF4-FFF2-40B4-BE49-F238E27FC236}">
                <a16:creationId xmlns:a16="http://schemas.microsoft.com/office/drawing/2014/main" id="{681EEF58-1DAF-4FFB-98AB-1DBF979CF8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798ED7-FE5C-431D-B8F8-60D3619FF2F9}"/>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241597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3E4DBBA-FA7F-4A54-8F23-3F9B09CC923D}"/>
              </a:ext>
            </a:extLst>
          </p:cNvPr>
          <p:cNvSpPr>
            <a:spLocks noGrp="1"/>
          </p:cNvSpPr>
          <p:nvPr>
            <p:ph type="dt" sz="half" idx="10"/>
          </p:nvPr>
        </p:nvSpPr>
        <p:spPr/>
        <p:txBody>
          <a:bodyPr/>
          <a:lstStyle/>
          <a:p>
            <a:fld id="{145DA420-5AD8-4C3F-9F02-208C20551794}" type="datetimeFigureOut">
              <a:rPr lang="fi-FI" smtClean="0"/>
              <a:t>6.9.2021</a:t>
            </a:fld>
            <a:endParaRPr lang="fi-FI"/>
          </a:p>
        </p:txBody>
      </p:sp>
      <p:sp>
        <p:nvSpPr>
          <p:cNvPr id="3" name="Alatunnisteen paikkamerkki 2">
            <a:extLst>
              <a:ext uri="{FF2B5EF4-FFF2-40B4-BE49-F238E27FC236}">
                <a16:creationId xmlns:a16="http://schemas.microsoft.com/office/drawing/2014/main" id="{66CAAACE-59F7-4133-AD5D-8437B02769B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A9B549E8-767E-43FC-81D5-1E4726359512}"/>
              </a:ext>
            </a:extLst>
          </p:cNvPr>
          <p:cNvSpPr>
            <a:spLocks noGrp="1"/>
          </p:cNvSpPr>
          <p:nvPr>
            <p:ph type="sldNum" sz="quarter" idx="12"/>
          </p:nvPr>
        </p:nvSpPr>
        <p:spPr>
          <a:xfrm>
            <a:off x="8610600" y="6356350"/>
            <a:ext cx="2743200" cy="365125"/>
          </a:xfrm>
          <a:prstGeom prst="rect">
            <a:avLst/>
          </a:prstGeom>
        </p:spPr>
        <p:txBody>
          <a:bodyPr/>
          <a:lstStyle/>
          <a:p>
            <a:fld id="{51C49C0C-01F7-4116-B8F5-1ACA68130DCB}" type="slidenum">
              <a:rPr lang="fi-FI" smtClean="0"/>
              <a:t>‹#›</a:t>
            </a:fld>
            <a:endParaRPr lang="fi-FI"/>
          </a:p>
        </p:txBody>
      </p:sp>
    </p:spTree>
    <p:extLst>
      <p:ext uri="{BB962C8B-B14F-4D97-AF65-F5344CB8AC3E}">
        <p14:creationId xmlns:p14="http://schemas.microsoft.com/office/powerpoint/2010/main" val="386596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kautettu asettelu">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5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44043-591A-405E-B1EE-55E805A79F5E}"/>
              </a:ext>
            </a:extLst>
          </p:cNvPr>
          <p:cNvSpPr>
            <a:spLocks noGrp="1"/>
          </p:cNvSpPr>
          <p:nvPr>
            <p:ph type="title" hasCustomPrompt="1"/>
          </p:nvPr>
        </p:nvSpPr>
        <p:spPr/>
        <p:txBody>
          <a:bodyPr/>
          <a:lstStyle>
            <a:lvl1pPr>
              <a:defRPr/>
            </a:lvl1pPr>
          </a:lstStyle>
          <a:p>
            <a:r>
              <a:rPr lang="fi-FI" dirty="0"/>
              <a:t>Piiri 107-A</a:t>
            </a:r>
          </a:p>
        </p:txBody>
      </p:sp>
      <p:sp>
        <p:nvSpPr>
          <p:cNvPr id="3" name="Sisällön paikkamerkki 2">
            <a:extLst>
              <a:ext uri="{FF2B5EF4-FFF2-40B4-BE49-F238E27FC236}">
                <a16:creationId xmlns:a16="http://schemas.microsoft.com/office/drawing/2014/main" id="{2F93056E-DD84-48E4-96B4-34008FF3B994}"/>
              </a:ext>
            </a:extLst>
          </p:cNvPr>
          <p:cNvSpPr>
            <a:spLocks noGrp="1"/>
          </p:cNvSpPr>
          <p:nvPr>
            <p:ph idx="1" hasCustomPrompt="1"/>
          </p:nvPr>
        </p:nvSpPr>
        <p:spPr/>
        <p:txBody>
          <a:bodyPr/>
          <a:lstStyle>
            <a:lvl1pPr>
              <a:defRPr/>
            </a:lvl1pPr>
            <a:lvl2pPr marL="457200" indent="0">
              <a:buNone/>
              <a:defRPr/>
            </a:lvl2pPr>
            <a:lvl3pPr marL="914400" indent="0">
              <a:buNone/>
              <a:defRPr/>
            </a:lvl3pPr>
            <a:lvl5pPr marL="1828800" indent="0">
              <a:buNone/>
              <a:defRPr/>
            </a:lvl5pPr>
          </a:lstStyle>
          <a:p>
            <a:pPr lvl="0"/>
            <a:r>
              <a:rPr lang="fi-FI" dirty="0"/>
              <a:t>Muokkaa tekstin perustyyliä</a:t>
            </a:r>
          </a:p>
        </p:txBody>
      </p:sp>
    </p:spTree>
    <p:extLst>
      <p:ext uri="{BB962C8B-B14F-4D97-AF65-F5344CB8AC3E}">
        <p14:creationId xmlns:p14="http://schemas.microsoft.com/office/powerpoint/2010/main" val="150638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3BE03-2970-414A-BE04-18F4CB399774}"/>
              </a:ext>
            </a:extLst>
          </p:cNvPr>
          <p:cNvSpPr>
            <a:spLocks noGrp="1"/>
          </p:cNvSpPr>
          <p:nvPr>
            <p:ph type="title" hasCustomPrompt="1"/>
          </p:nvPr>
        </p:nvSpPr>
        <p:spPr/>
        <p:txBody>
          <a:bodyPr/>
          <a:lstStyle>
            <a:lvl1pPr>
              <a:defRPr/>
            </a:lvl1pPr>
          </a:lstStyle>
          <a:p>
            <a:r>
              <a:rPr lang="fi-FI" dirty="0"/>
              <a:t>Pääotsikko aina logon kanssa</a:t>
            </a:r>
          </a:p>
        </p:txBody>
      </p:sp>
    </p:spTree>
    <p:extLst>
      <p:ext uri="{BB962C8B-B14F-4D97-AF65-F5344CB8AC3E}">
        <p14:creationId xmlns:p14="http://schemas.microsoft.com/office/powerpoint/2010/main" val="34033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9949E9-1791-4294-BA79-F9F0F372057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744C798-9455-41C2-8F71-524553C83C7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B24F6A-3DFE-412F-913D-DE9054BE5B0D}"/>
              </a:ext>
            </a:extLst>
          </p:cNvPr>
          <p:cNvSpPr>
            <a:spLocks noGrp="1"/>
          </p:cNvSpPr>
          <p:nvPr>
            <p:ph type="dt" sz="half" idx="10"/>
          </p:nvPr>
        </p:nvSpPr>
        <p:spPr/>
        <p:txBody>
          <a:bodyPr/>
          <a:lstStyle/>
          <a:p>
            <a:fld id="{33487520-0497-4055-9E51-80CE5E161F0E}" type="datetimeFigureOut">
              <a:rPr lang="fi-FI" smtClean="0"/>
              <a:t>6.9.2021</a:t>
            </a:fld>
            <a:endParaRPr lang="fi-FI"/>
          </a:p>
        </p:txBody>
      </p:sp>
      <p:sp>
        <p:nvSpPr>
          <p:cNvPr id="5" name="Alatunnisteen paikkamerkki 4">
            <a:extLst>
              <a:ext uri="{FF2B5EF4-FFF2-40B4-BE49-F238E27FC236}">
                <a16:creationId xmlns:a16="http://schemas.microsoft.com/office/drawing/2014/main" id="{84B1999B-74A9-4EC4-9183-00F2E777C5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B7D105-DFF1-410A-BE31-425884679C50}"/>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6655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B0FB6-5C07-473E-9BDA-371E0A472C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C50BEB3-21C5-4EE2-8DC3-CD6E884BED9C}"/>
              </a:ext>
            </a:extLst>
          </p:cNvPr>
          <p:cNvSpPr>
            <a:spLocks noGrp="1"/>
          </p:cNvSpPr>
          <p:nvPr>
            <p:ph type="dt" sz="half" idx="10"/>
          </p:nvPr>
        </p:nvSpPr>
        <p:spPr/>
        <p:txBody>
          <a:bodyPr/>
          <a:lstStyle/>
          <a:p>
            <a:fld id="{33487520-0497-4055-9E51-80CE5E161F0E}" type="datetimeFigureOut">
              <a:rPr lang="fi-FI" smtClean="0"/>
              <a:t>6.9.2021</a:t>
            </a:fld>
            <a:endParaRPr lang="fi-FI"/>
          </a:p>
        </p:txBody>
      </p:sp>
      <p:sp>
        <p:nvSpPr>
          <p:cNvPr id="4" name="Alatunnisteen paikkamerkki 3">
            <a:extLst>
              <a:ext uri="{FF2B5EF4-FFF2-40B4-BE49-F238E27FC236}">
                <a16:creationId xmlns:a16="http://schemas.microsoft.com/office/drawing/2014/main" id="{08CD446D-3330-4B0B-AAC8-4407EEAABCD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A16A05F-E6E9-4468-AB6B-49585C9FD741}"/>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239112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8EBD8-B6EF-4F80-B6EA-21BCA664CC3D}"/>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C98AE904-1E21-4608-A956-E6A19D2C4A11}"/>
              </a:ext>
            </a:extLst>
          </p:cNvPr>
          <p:cNvSpPr>
            <a:spLocks noGrp="1"/>
          </p:cNvSpPr>
          <p:nvPr>
            <p:ph sz="half" idx="1"/>
          </p:nvPr>
        </p:nvSpPr>
        <p:spPr>
          <a:xfrm>
            <a:off x="946352"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A33DC89-F7DE-44B9-8E2A-7C88AB77E5F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CE5CF19-1C2B-4796-BC55-0F548A3F3A76}"/>
              </a:ext>
            </a:extLst>
          </p:cNvPr>
          <p:cNvSpPr>
            <a:spLocks noGrp="1"/>
          </p:cNvSpPr>
          <p:nvPr>
            <p:ph type="dt" sz="half" idx="10"/>
          </p:nvPr>
        </p:nvSpPr>
        <p:spPr/>
        <p:txBody>
          <a:bodyPr/>
          <a:lstStyle/>
          <a:p>
            <a:fld id="{33487520-0497-4055-9E51-80CE5E161F0E}" type="datetimeFigureOut">
              <a:rPr lang="fi-FI" smtClean="0"/>
              <a:t>6.9.2021</a:t>
            </a:fld>
            <a:endParaRPr lang="fi-FI"/>
          </a:p>
        </p:txBody>
      </p:sp>
      <p:sp>
        <p:nvSpPr>
          <p:cNvPr id="6" name="Alatunnisteen paikkamerkki 5">
            <a:extLst>
              <a:ext uri="{FF2B5EF4-FFF2-40B4-BE49-F238E27FC236}">
                <a16:creationId xmlns:a16="http://schemas.microsoft.com/office/drawing/2014/main" id="{D4449FB4-5995-481E-B2F3-D3C6DD47E29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CC45554-81C8-4405-BB1D-3292C8CF326B}"/>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16499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9D2A4-893C-46AC-9030-1997BCDD4543}"/>
              </a:ext>
            </a:extLst>
          </p:cNvPr>
          <p:cNvSpPr>
            <a:spLocks noGrp="1"/>
          </p:cNvSpPr>
          <p:nvPr>
            <p:ph type="title"/>
          </p:nvPr>
        </p:nvSpPr>
        <p:spPr>
          <a:xfrm>
            <a:off x="928276"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26BAC12-4A60-4447-A1B9-77BCCCFE36B7}"/>
              </a:ext>
            </a:extLst>
          </p:cNvPr>
          <p:cNvSpPr>
            <a:spLocks noGrp="1"/>
          </p:cNvSpPr>
          <p:nvPr>
            <p:ph type="body" idx="1"/>
          </p:nvPr>
        </p:nvSpPr>
        <p:spPr>
          <a:xfrm>
            <a:off x="95777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04D36EEE-11C5-415A-8E48-BA3DF86FCD81}"/>
              </a:ext>
            </a:extLst>
          </p:cNvPr>
          <p:cNvSpPr>
            <a:spLocks noGrp="1"/>
          </p:cNvSpPr>
          <p:nvPr>
            <p:ph sz="half" idx="2"/>
          </p:nvPr>
        </p:nvSpPr>
        <p:spPr>
          <a:xfrm>
            <a:off x="947940" y="2505075"/>
            <a:ext cx="5157787"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8586C84D-7FEF-4F69-ADAD-27034CA0A48E}"/>
              </a:ext>
            </a:extLst>
          </p:cNvPr>
          <p:cNvSpPr>
            <a:spLocks noGrp="1"/>
          </p:cNvSpPr>
          <p:nvPr>
            <p:ph type="body" sz="quarter" idx="3"/>
          </p:nvPr>
        </p:nvSpPr>
        <p:spPr>
          <a:xfrm>
            <a:off x="619186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A36FC4B1-496B-4C61-8BA3-9D879AB6633E}"/>
              </a:ext>
            </a:extLst>
          </p:cNvPr>
          <p:cNvSpPr>
            <a:spLocks noGrp="1"/>
          </p:cNvSpPr>
          <p:nvPr>
            <p:ph sz="quarter" idx="4"/>
          </p:nvPr>
        </p:nvSpPr>
        <p:spPr>
          <a:xfrm>
            <a:off x="6191864" y="2505075"/>
            <a:ext cx="5183188"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4BD2059B-33D9-4EE9-A6E3-8AE749B828F4}"/>
              </a:ext>
            </a:extLst>
          </p:cNvPr>
          <p:cNvSpPr>
            <a:spLocks noGrp="1"/>
          </p:cNvSpPr>
          <p:nvPr>
            <p:ph type="dt" sz="half" idx="10"/>
          </p:nvPr>
        </p:nvSpPr>
        <p:spPr/>
        <p:txBody>
          <a:bodyPr/>
          <a:lstStyle/>
          <a:p>
            <a:fld id="{33487520-0497-4055-9E51-80CE5E161F0E}" type="datetimeFigureOut">
              <a:rPr lang="fi-FI" smtClean="0"/>
              <a:t>6.9.2021</a:t>
            </a:fld>
            <a:endParaRPr lang="fi-FI"/>
          </a:p>
        </p:txBody>
      </p:sp>
      <p:sp>
        <p:nvSpPr>
          <p:cNvPr id="8" name="Alatunnisteen paikkamerkki 7">
            <a:extLst>
              <a:ext uri="{FF2B5EF4-FFF2-40B4-BE49-F238E27FC236}">
                <a16:creationId xmlns:a16="http://schemas.microsoft.com/office/drawing/2014/main" id="{1F26B213-1157-4143-AC36-8C64EB6AA6A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989C478-2770-4219-86FD-3B9A57AB60E2}"/>
              </a:ext>
            </a:extLst>
          </p:cNvPr>
          <p:cNvSpPr>
            <a:spLocks noGrp="1"/>
          </p:cNvSpPr>
          <p:nvPr>
            <p:ph type="sldNum" sz="quarter" idx="12"/>
          </p:nvPr>
        </p:nvSpPr>
        <p:spPr>
          <a:xfrm>
            <a:off x="8610600" y="6356350"/>
            <a:ext cx="2743200" cy="365125"/>
          </a:xfrm>
          <a:prstGeom prst="rect">
            <a:avLst/>
          </a:prstGeom>
        </p:spPr>
        <p:txBody>
          <a:bodyPr/>
          <a:lstStyle/>
          <a:p>
            <a:fld id="{0CF01A97-14C8-4520-B718-EE20F5032BED}" type="slidenum">
              <a:rPr lang="fi-FI" smtClean="0"/>
              <a:t>‹#›</a:t>
            </a:fld>
            <a:endParaRPr lang="fi-FI"/>
          </a:p>
        </p:txBody>
      </p:sp>
    </p:spTree>
    <p:extLst>
      <p:ext uri="{BB962C8B-B14F-4D97-AF65-F5344CB8AC3E}">
        <p14:creationId xmlns:p14="http://schemas.microsoft.com/office/powerpoint/2010/main" val="3636623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28258E-4994-4FF0-9DED-112D2389F9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1446A66-5E9E-48CE-B874-048D3714767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DC1A38-09B4-400A-BD8A-0CF57379F38E}"/>
              </a:ext>
            </a:extLst>
          </p:cNvPr>
          <p:cNvSpPr>
            <a:spLocks noGrp="1"/>
          </p:cNvSpPr>
          <p:nvPr>
            <p:ph type="dt" sz="half" idx="10"/>
          </p:nvPr>
        </p:nvSpPr>
        <p:spPr/>
        <p:txBody>
          <a:bodyPr/>
          <a:lstStyle/>
          <a:p>
            <a:fld id="{F7635826-5703-4BBD-AEC4-F887E093693D}" type="datetimeFigureOut">
              <a:rPr lang="fi-FI" smtClean="0"/>
              <a:t>6.9.2021</a:t>
            </a:fld>
            <a:endParaRPr lang="fi-FI"/>
          </a:p>
        </p:txBody>
      </p:sp>
      <p:sp>
        <p:nvSpPr>
          <p:cNvPr id="5" name="Alatunnisteen paikkamerkki 4">
            <a:extLst>
              <a:ext uri="{FF2B5EF4-FFF2-40B4-BE49-F238E27FC236}">
                <a16:creationId xmlns:a16="http://schemas.microsoft.com/office/drawing/2014/main" id="{EFA88948-945F-432A-AF57-94D5B1D2DA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71EAFF-D963-416C-AD3F-D8B7B587499E}"/>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46212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2D29F5-DF90-405B-AF8D-C2ADD4CE441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7F049C0-BD09-49FF-A168-1B09AB6FEAD8}"/>
              </a:ext>
            </a:extLst>
          </p:cNvPr>
          <p:cNvSpPr>
            <a:spLocks noGrp="1"/>
          </p:cNvSpPr>
          <p:nvPr>
            <p:ph type="dt" sz="half" idx="10"/>
          </p:nvPr>
        </p:nvSpPr>
        <p:spPr/>
        <p:txBody>
          <a:bodyPr/>
          <a:lstStyle/>
          <a:p>
            <a:fld id="{F7635826-5703-4BBD-AEC4-F887E093693D}" type="datetimeFigureOut">
              <a:rPr lang="fi-FI" smtClean="0"/>
              <a:t>6.9.2021</a:t>
            </a:fld>
            <a:endParaRPr lang="fi-FI"/>
          </a:p>
        </p:txBody>
      </p:sp>
      <p:sp>
        <p:nvSpPr>
          <p:cNvPr id="4" name="Alatunnisteen paikkamerkki 3">
            <a:extLst>
              <a:ext uri="{FF2B5EF4-FFF2-40B4-BE49-F238E27FC236}">
                <a16:creationId xmlns:a16="http://schemas.microsoft.com/office/drawing/2014/main" id="{71677E5E-5D1C-4661-AA35-3745568B1DE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4CE4D59-F2B2-44A5-859B-F59B5E0AFF82}"/>
              </a:ext>
            </a:extLst>
          </p:cNvPr>
          <p:cNvSpPr>
            <a:spLocks noGrp="1"/>
          </p:cNvSpPr>
          <p:nvPr>
            <p:ph type="sldNum" sz="quarter" idx="12"/>
          </p:nvPr>
        </p:nvSpPr>
        <p:spPr/>
        <p:txBody>
          <a:bodyPr/>
          <a:lstStyle/>
          <a:p>
            <a:fld id="{5B1B691C-E57C-4215-BE51-9F50F3A32B8C}" type="slidenum">
              <a:rPr lang="fi-FI" smtClean="0"/>
              <a:t>‹#›</a:t>
            </a:fld>
            <a:endParaRPr lang="fi-FI"/>
          </a:p>
        </p:txBody>
      </p:sp>
    </p:spTree>
    <p:extLst>
      <p:ext uri="{BB962C8B-B14F-4D97-AF65-F5344CB8AC3E}">
        <p14:creationId xmlns:p14="http://schemas.microsoft.com/office/powerpoint/2010/main" val="3750312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4.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9" name="Yellow Bar">
            <a:extLst>
              <a:ext uri="{FF2B5EF4-FFF2-40B4-BE49-F238E27FC236}">
                <a16:creationId xmlns:a16="http://schemas.microsoft.com/office/drawing/2014/main" id="{7F6D81CC-5920-40C5-8869-32EF0EF337ED}"/>
              </a:ext>
            </a:extLst>
          </p:cNvPr>
          <p:cNvSpPr/>
          <p:nvPr userDrawn="1"/>
        </p:nvSpPr>
        <p:spPr>
          <a:xfrm>
            <a:off x="1066799" y="38957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11" name="Tekstiruutu 10">
            <a:extLst>
              <a:ext uri="{FF2B5EF4-FFF2-40B4-BE49-F238E27FC236}">
                <a16:creationId xmlns:a16="http://schemas.microsoft.com/office/drawing/2014/main" id="{36214D05-5CC7-470A-8130-A8FEC7699B8E}"/>
              </a:ext>
            </a:extLst>
          </p:cNvPr>
          <p:cNvSpPr txBox="1"/>
          <p:nvPr userDrawn="1"/>
        </p:nvSpPr>
        <p:spPr>
          <a:xfrm>
            <a:off x="944880" y="1606550"/>
            <a:ext cx="4240271" cy="1569660"/>
          </a:xfrm>
          <a:prstGeom prst="rect">
            <a:avLst/>
          </a:prstGeom>
          <a:noFill/>
        </p:spPr>
        <p:txBody>
          <a:bodyPr wrap="square" rtlCol="0">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sp>
        <p:nvSpPr>
          <p:cNvPr id="14" name="Otsikon paikkamerkki 13">
            <a:extLst>
              <a:ext uri="{FF2B5EF4-FFF2-40B4-BE49-F238E27FC236}">
                <a16:creationId xmlns:a16="http://schemas.microsoft.com/office/drawing/2014/main" id="{593D2BDF-F60E-4F49-933E-B91897B1F9D0}"/>
              </a:ext>
            </a:extLst>
          </p:cNvPr>
          <p:cNvSpPr>
            <a:spLocks noGrp="1"/>
          </p:cNvSpPr>
          <p:nvPr>
            <p:ph type="title"/>
          </p:nvPr>
        </p:nvSpPr>
        <p:spPr>
          <a:xfrm>
            <a:off x="944880" y="4021247"/>
            <a:ext cx="5257800" cy="1538288"/>
          </a:xfrm>
          <a:prstGeom prst="rect">
            <a:avLst/>
          </a:prstGeom>
        </p:spPr>
        <p:txBody>
          <a:bodyPr vert="horz" lIns="91440" tIns="45720" rIns="91440" bIns="45720" rtlCol="0" anchor="ctr">
            <a:normAutofit/>
          </a:bodyPr>
          <a:lstStyle/>
          <a:p>
            <a:r>
              <a:rPr lang="fi-FI" dirty="0"/>
              <a:t>Pääotsikko aina logon kanssa</a:t>
            </a:r>
          </a:p>
        </p:txBody>
      </p:sp>
      <p:pic>
        <p:nvPicPr>
          <p:cNvPr id="7" name="Emblem - White" descr="lionlogo_white.eps">
            <a:extLst>
              <a:ext uri="{FF2B5EF4-FFF2-40B4-BE49-F238E27FC236}">
                <a16:creationId xmlns:a16="http://schemas.microsoft.com/office/drawing/2014/main" id="{EC51B871-63B6-44F2-8402-566E1DAA3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0" name="Otsikon paikkamerkki 13">
            <a:extLst>
              <a:ext uri="{FF2B5EF4-FFF2-40B4-BE49-F238E27FC236}">
                <a16:creationId xmlns:a16="http://schemas.microsoft.com/office/drawing/2014/main" id="{E30CABFF-AC4F-4C04-8916-DFD13D105147}"/>
              </a:ext>
            </a:extLst>
          </p:cNvPr>
          <p:cNvSpPr txBox="1">
            <a:spLocks/>
          </p:cNvSpPr>
          <p:nvPr userDrawn="1"/>
        </p:nvSpPr>
        <p:spPr>
          <a:xfrm>
            <a:off x="949569" y="3173581"/>
            <a:ext cx="1906966" cy="557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i-FI" sz="1600" b="1" dirty="0"/>
              <a:t>MD 107 Finland</a:t>
            </a:r>
          </a:p>
        </p:txBody>
      </p:sp>
    </p:spTree>
    <p:extLst>
      <p:ext uri="{BB962C8B-B14F-4D97-AF65-F5344CB8AC3E}">
        <p14:creationId xmlns:p14="http://schemas.microsoft.com/office/powerpoint/2010/main" val="2387018723"/>
      </p:ext>
    </p:extLst>
  </p:cSld>
  <p:clrMap bg1="lt1" tx1="dk1" bg2="lt2" tx2="dk2" accent1="accent1" accent2="accent2" accent3="accent3" accent4="accent4" accent5="accent5" accent6="accent6" hlink="hlink" folHlink="folHlink"/>
  <p:sldLayoutIdLst>
    <p:sldLayoutId id="2147483784"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7A92ED2-7C49-4A09-9F21-5F0CEC1BC3EF}"/>
              </a:ext>
            </a:extLst>
          </p:cNvPr>
          <p:cNvSpPr>
            <a:spLocks noGrp="1"/>
          </p:cNvSpPr>
          <p:nvPr>
            <p:ph type="title"/>
          </p:nvPr>
        </p:nvSpPr>
        <p:spPr>
          <a:xfrm>
            <a:off x="959902" y="3171972"/>
            <a:ext cx="3910685" cy="550487"/>
          </a:xfrm>
          <a:prstGeom prst="rect">
            <a:avLst/>
          </a:prstGeom>
        </p:spPr>
        <p:txBody>
          <a:bodyPr vert="horz" lIns="91440" tIns="45720" rIns="91440" bIns="45720" rtlCol="0" anchor="ctr">
            <a:normAutofit/>
          </a:bodyPr>
          <a:lstStyle/>
          <a:p>
            <a:r>
              <a:rPr lang="fi-FI" dirty="0"/>
              <a:t>Piiri 107-A</a:t>
            </a:r>
          </a:p>
        </p:txBody>
      </p:sp>
      <p:sp>
        <p:nvSpPr>
          <p:cNvPr id="3" name="Tekstin paikkamerkki 2">
            <a:extLst>
              <a:ext uri="{FF2B5EF4-FFF2-40B4-BE49-F238E27FC236}">
                <a16:creationId xmlns:a16="http://schemas.microsoft.com/office/drawing/2014/main" id="{225A51EC-3F79-4F26-A9F7-53458BCAAA9F}"/>
              </a:ext>
            </a:extLst>
          </p:cNvPr>
          <p:cNvSpPr>
            <a:spLocks noGrp="1"/>
          </p:cNvSpPr>
          <p:nvPr>
            <p:ph type="body" idx="1"/>
          </p:nvPr>
        </p:nvSpPr>
        <p:spPr>
          <a:xfrm>
            <a:off x="942339" y="4160889"/>
            <a:ext cx="4705350" cy="1518541"/>
          </a:xfrm>
          <a:prstGeom prst="rect">
            <a:avLst/>
          </a:prstGeom>
        </p:spPr>
        <p:txBody>
          <a:bodyPr vert="horz" lIns="91440" tIns="45720" rIns="91440" bIns="45720" rtlCol="0">
            <a:normAutofit/>
          </a:bodyPr>
          <a:lstStyle/>
          <a:p>
            <a:pPr lvl="0"/>
            <a:r>
              <a:rPr lang="fi-FI" dirty="0"/>
              <a:t>Pääotsikko aina logon kanssa</a:t>
            </a:r>
          </a:p>
        </p:txBody>
      </p:sp>
      <p:sp>
        <p:nvSpPr>
          <p:cNvPr id="7" name="Tekstiruutu 6">
            <a:extLst>
              <a:ext uri="{FF2B5EF4-FFF2-40B4-BE49-F238E27FC236}">
                <a16:creationId xmlns:a16="http://schemas.microsoft.com/office/drawing/2014/main" id="{81662BA8-B3FF-4388-8441-6B0F43CAD305}"/>
              </a:ext>
            </a:extLst>
          </p:cNvPr>
          <p:cNvSpPr txBox="1"/>
          <p:nvPr userDrawn="1"/>
        </p:nvSpPr>
        <p:spPr>
          <a:xfrm>
            <a:off x="942974" y="1613534"/>
            <a:ext cx="4050665" cy="1586865"/>
          </a:xfrm>
          <a:prstGeom prst="rect">
            <a:avLst/>
          </a:prstGeom>
          <a:noFill/>
        </p:spPr>
        <p:txBody>
          <a:bodyPr wrap="square" rtlCol="0">
            <a:spAutoFit/>
          </a:bodyPr>
          <a:lstStyle/>
          <a:p>
            <a:r>
              <a:rPr lang="fi-FI" sz="4800" b="1" dirty="0">
                <a:solidFill>
                  <a:schemeClr val="bg1"/>
                </a:solidFill>
              </a:rPr>
              <a:t>Lions </a:t>
            </a:r>
            <a:r>
              <a:rPr lang="fi-FI" sz="4800" b="1" dirty="0" err="1">
                <a:solidFill>
                  <a:schemeClr val="bg1"/>
                </a:solidFill>
              </a:rPr>
              <a:t>Clubs</a:t>
            </a:r>
            <a:r>
              <a:rPr lang="fi-FI" sz="4800" b="1" dirty="0">
                <a:solidFill>
                  <a:schemeClr val="bg1"/>
                </a:solidFill>
              </a:rPr>
              <a:t> International</a:t>
            </a:r>
          </a:p>
        </p:txBody>
      </p:sp>
      <p:sp>
        <p:nvSpPr>
          <p:cNvPr id="8" name="Yellow Bar">
            <a:extLst>
              <a:ext uri="{FF2B5EF4-FFF2-40B4-BE49-F238E27FC236}">
                <a16:creationId xmlns:a16="http://schemas.microsoft.com/office/drawing/2014/main" id="{85650F03-2F06-4860-A3C2-65328E2308DB}"/>
              </a:ext>
            </a:extLst>
          </p:cNvPr>
          <p:cNvSpPr/>
          <p:nvPr userDrawn="1"/>
        </p:nvSpPr>
        <p:spPr>
          <a:xfrm>
            <a:off x="1053499" y="3891260"/>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9" name="Emblem - White" descr="lionlogo_white.eps">
            <a:extLst>
              <a:ext uri="{FF2B5EF4-FFF2-40B4-BE49-F238E27FC236}">
                <a16:creationId xmlns:a16="http://schemas.microsoft.com/office/drawing/2014/main" id="{D98BA294-F579-468D-BB43-FC5FD9015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Tree>
    <p:extLst>
      <p:ext uri="{BB962C8B-B14F-4D97-AF65-F5344CB8AC3E}">
        <p14:creationId xmlns:p14="http://schemas.microsoft.com/office/powerpoint/2010/main" val="742821493"/>
      </p:ext>
    </p:ext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20302D1-C238-4726-B983-5D927484B0E5}"/>
              </a:ext>
            </a:extLst>
          </p:cNvPr>
          <p:cNvSpPr>
            <a:spLocks noGrp="1"/>
          </p:cNvSpPr>
          <p:nvPr>
            <p:ph type="title"/>
          </p:nvPr>
        </p:nvSpPr>
        <p:spPr>
          <a:xfrm>
            <a:off x="944245" y="3860939"/>
            <a:ext cx="4311474" cy="1806436"/>
          </a:xfrm>
          <a:prstGeom prst="rect">
            <a:avLst/>
          </a:prstGeom>
        </p:spPr>
        <p:txBody>
          <a:bodyPr vert="horz" lIns="91440" tIns="45720" rIns="91440" bIns="45720" rtlCol="0" anchor="ctr">
            <a:noAutofit/>
          </a:bodyPr>
          <a:lstStyle/>
          <a:p>
            <a:r>
              <a:rPr lang="fi-FI" dirty="0"/>
              <a:t>Pääotsikko aina logon kanssa</a:t>
            </a:r>
          </a:p>
        </p:txBody>
      </p:sp>
      <p:sp>
        <p:nvSpPr>
          <p:cNvPr id="7" name="Yellow Bar">
            <a:extLst>
              <a:ext uri="{FF2B5EF4-FFF2-40B4-BE49-F238E27FC236}">
                <a16:creationId xmlns:a16="http://schemas.microsoft.com/office/drawing/2014/main" id="{9687B230-BCAF-4349-8434-4558A7025A62}"/>
              </a:ext>
            </a:extLst>
          </p:cNvPr>
          <p:cNvSpPr/>
          <p:nvPr userDrawn="1"/>
        </p:nvSpPr>
        <p:spPr>
          <a:xfrm>
            <a:off x="1066799" y="3781426"/>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8" name="Suorakulmio 7">
            <a:extLst>
              <a:ext uri="{FF2B5EF4-FFF2-40B4-BE49-F238E27FC236}">
                <a16:creationId xmlns:a16="http://schemas.microsoft.com/office/drawing/2014/main" id="{14319AB8-B701-4045-9424-E5BF8A307B80}"/>
              </a:ext>
            </a:extLst>
          </p:cNvPr>
          <p:cNvSpPr/>
          <p:nvPr userDrawn="1"/>
        </p:nvSpPr>
        <p:spPr>
          <a:xfrm>
            <a:off x="934720" y="1605280"/>
            <a:ext cx="4237672" cy="1582261"/>
          </a:xfrm>
          <a:prstGeom prst="rect">
            <a:avLst/>
          </a:prstGeom>
        </p:spPr>
        <p:txBody>
          <a:bodyPr wrap="square">
            <a:spAutoFit/>
          </a:bodyPr>
          <a:lstStyle/>
          <a:p>
            <a:r>
              <a:rPr lang="fi-FI" sz="4800" b="1" dirty="0">
                <a:solidFill>
                  <a:schemeClr val="bg1"/>
                </a:solidFill>
                <a:latin typeface="Arial" panose="020B0604020202020204" pitchFamily="34" charset="0"/>
                <a:cs typeface="Arial" panose="020B0604020202020204" pitchFamily="34" charset="0"/>
              </a:rPr>
              <a:t>Lions </a:t>
            </a:r>
            <a:r>
              <a:rPr lang="fi-FI" sz="4800" b="1" dirty="0" err="1">
                <a:solidFill>
                  <a:schemeClr val="bg1"/>
                </a:solidFill>
                <a:latin typeface="Arial" panose="020B0604020202020204" pitchFamily="34" charset="0"/>
                <a:cs typeface="Arial" panose="020B0604020202020204" pitchFamily="34" charset="0"/>
              </a:rPr>
              <a:t>Clubs</a:t>
            </a:r>
            <a:r>
              <a:rPr lang="fi-FI" sz="4800" b="1" dirty="0">
                <a:solidFill>
                  <a:schemeClr val="bg1"/>
                </a:solidFill>
                <a:latin typeface="Arial" panose="020B0604020202020204" pitchFamily="34" charset="0"/>
                <a:cs typeface="Arial" panose="020B0604020202020204" pitchFamily="34" charset="0"/>
              </a:rPr>
              <a:t> International</a:t>
            </a:r>
            <a:endParaRPr lang="fi-FI" sz="4800" dirty="0"/>
          </a:p>
        </p:txBody>
      </p:sp>
      <p:pic>
        <p:nvPicPr>
          <p:cNvPr id="9" name="Emblem - White" descr="lionlogo_white.eps">
            <a:extLst>
              <a:ext uri="{FF2B5EF4-FFF2-40B4-BE49-F238E27FC236}">
                <a16:creationId xmlns:a16="http://schemas.microsoft.com/office/drawing/2014/main" id="{7191D7CD-6B39-443C-ACB2-C3136842B8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3510" y="3195260"/>
            <a:ext cx="4311474" cy="4205848"/>
          </a:xfrm>
          <a:prstGeom prst="rect">
            <a:avLst/>
          </a:prstGeom>
        </p:spPr>
      </p:pic>
      <p:sp>
        <p:nvSpPr>
          <p:cNvPr id="11" name="Otsikon paikkamerkki 1">
            <a:extLst>
              <a:ext uri="{FF2B5EF4-FFF2-40B4-BE49-F238E27FC236}">
                <a16:creationId xmlns:a16="http://schemas.microsoft.com/office/drawing/2014/main" id="{842EF726-2632-4FA6-A4C4-FC02CC613C8D}"/>
              </a:ext>
            </a:extLst>
          </p:cNvPr>
          <p:cNvSpPr txBox="1">
            <a:spLocks/>
          </p:cNvSpPr>
          <p:nvPr userDrawn="1"/>
        </p:nvSpPr>
        <p:spPr>
          <a:xfrm>
            <a:off x="962025" y="3096260"/>
            <a:ext cx="3235960" cy="675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600" b="1" kern="1200">
                <a:solidFill>
                  <a:schemeClr val="bg1"/>
                </a:solidFill>
                <a:latin typeface="+mj-lt"/>
                <a:ea typeface="+mj-ea"/>
                <a:cs typeface="+mj-cs"/>
              </a:defRPr>
            </a:lvl1pPr>
          </a:lstStyle>
          <a:p>
            <a:r>
              <a:rPr lang="fi-FI" dirty="0"/>
              <a:t>Piiri 107-A</a:t>
            </a:r>
          </a:p>
        </p:txBody>
      </p:sp>
    </p:spTree>
    <p:extLst>
      <p:ext uri="{BB962C8B-B14F-4D97-AF65-F5344CB8AC3E}">
        <p14:creationId xmlns:p14="http://schemas.microsoft.com/office/powerpoint/2010/main" val="2811207009"/>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E2EE77E-2AF1-4FAA-BC0A-E53C6D550EBC}"/>
              </a:ext>
            </a:extLst>
          </p:cNvPr>
          <p:cNvSpPr>
            <a:spLocks noGrp="1"/>
          </p:cNvSpPr>
          <p:nvPr>
            <p:ph type="title"/>
          </p:nvPr>
        </p:nvSpPr>
        <p:spPr>
          <a:xfrm>
            <a:off x="92964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9C06392-D057-40A9-9C4F-671CF0FDFECB}"/>
              </a:ext>
            </a:extLst>
          </p:cNvPr>
          <p:cNvSpPr>
            <a:spLocks noGrp="1"/>
          </p:cNvSpPr>
          <p:nvPr>
            <p:ph type="body" idx="1"/>
          </p:nvPr>
        </p:nvSpPr>
        <p:spPr>
          <a:xfrm>
            <a:off x="956364" y="1868556"/>
            <a:ext cx="10499035" cy="4368041"/>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FD90BC8C-FB8F-4556-813E-79408A007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87520-0497-4055-9E51-80CE5E161F0E}" type="datetimeFigureOut">
              <a:rPr lang="fi-FI" smtClean="0"/>
              <a:t>6.9.2021</a:t>
            </a:fld>
            <a:endParaRPr lang="fi-FI"/>
          </a:p>
        </p:txBody>
      </p:sp>
      <p:sp>
        <p:nvSpPr>
          <p:cNvPr id="5" name="Alatunnisteen paikkamerkki 4">
            <a:extLst>
              <a:ext uri="{FF2B5EF4-FFF2-40B4-BE49-F238E27FC236}">
                <a16:creationId xmlns:a16="http://schemas.microsoft.com/office/drawing/2014/main" id="{F14448D1-9F24-4AFD-A0DD-8546BF2CB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7" name="Yellow Bar">
            <a:extLst>
              <a:ext uri="{FF2B5EF4-FFF2-40B4-BE49-F238E27FC236}">
                <a16:creationId xmlns:a16="http://schemas.microsoft.com/office/drawing/2014/main" id="{3C9634E5-1E2E-4531-8881-7F386290409A}"/>
              </a:ext>
            </a:extLst>
          </p:cNvPr>
          <p:cNvSpPr/>
          <p:nvPr userDrawn="1"/>
        </p:nvSpPr>
        <p:spPr>
          <a:xfrm>
            <a:off x="1039532" y="1610625"/>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8" name="Emblem - Black">
            <a:extLst>
              <a:ext uri="{FF2B5EF4-FFF2-40B4-BE49-F238E27FC236}">
                <a16:creationId xmlns:a16="http://schemas.microsoft.com/office/drawing/2014/main" id="{D7A50365-A39D-40E1-8762-DB2C8DDFE365}"/>
              </a:ext>
            </a:extLst>
          </p:cNvPr>
          <p:cNvPicPr>
            <a:picLocks noChangeAspect="1"/>
          </p:cNvPicPr>
          <p:nvPr userDrawn="1"/>
        </p:nvPicPr>
        <p:blipFill rotWithShape="1">
          <a:blip r:embed="rId6">
            <a:alphaModFix amt="2000"/>
          </a:blip>
          <a:srcRect r="22250" b="12347"/>
          <a:stretch/>
        </p:blipFill>
        <p:spPr>
          <a:xfrm>
            <a:off x="6999111" y="1349175"/>
            <a:ext cx="5192890" cy="5546926"/>
          </a:xfrm>
          <a:prstGeom prst="rect">
            <a:avLst/>
          </a:prstGeom>
        </p:spPr>
      </p:pic>
      <p:sp>
        <p:nvSpPr>
          <p:cNvPr id="9" name="Dian numeron paikkamerkki 8">
            <a:extLst>
              <a:ext uri="{FF2B5EF4-FFF2-40B4-BE49-F238E27FC236}">
                <a16:creationId xmlns:a16="http://schemas.microsoft.com/office/drawing/2014/main" id="{A5384531-88AB-4A8C-AD19-4F409F7C0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3362-C27E-434E-9452-FC7800EAD2CC}" type="slidenum">
              <a:rPr lang="fi-FI" smtClean="0"/>
              <a:t>‹#›</a:t>
            </a:fld>
            <a:endParaRPr lang="fi-FI"/>
          </a:p>
        </p:txBody>
      </p:sp>
    </p:spTree>
    <p:extLst>
      <p:ext uri="{BB962C8B-B14F-4D97-AF65-F5344CB8AC3E}">
        <p14:creationId xmlns:p14="http://schemas.microsoft.com/office/powerpoint/2010/main" val="431400356"/>
      </p:ext>
    </p:extLst>
  </p:cSld>
  <p:clrMap bg1="lt1" tx1="dk1" bg2="lt2" tx2="dk2" accent1="accent1" accent2="accent2" accent3="accent3" accent4="accent4" accent5="accent5" accent6="accent6" hlink="hlink" folHlink="folHlink"/>
  <p:sldLayoutIdLst>
    <p:sldLayoutId id="2147483753" r:id="rId1"/>
    <p:sldLayoutId id="2147483763" r:id="rId2"/>
    <p:sldLayoutId id="2147483755"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411C579-9A81-4194-884F-67070C5404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31AD42B-BD85-4DB6-A196-F258D5765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fi-FI" dirty="0"/>
          </a:p>
        </p:txBody>
      </p:sp>
      <p:sp>
        <p:nvSpPr>
          <p:cNvPr id="4" name="Päivämäärän paikkamerkki 3">
            <a:extLst>
              <a:ext uri="{FF2B5EF4-FFF2-40B4-BE49-F238E27FC236}">
                <a16:creationId xmlns:a16="http://schemas.microsoft.com/office/drawing/2014/main" id="{3661C611-01A2-41A5-A2DF-0E9B00738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5826-5703-4BBD-AEC4-F887E093693D}" type="datetimeFigureOut">
              <a:rPr lang="fi-FI" smtClean="0"/>
              <a:t>6.9.2021</a:t>
            </a:fld>
            <a:endParaRPr lang="fi-FI"/>
          </a:p>
        </p:txBody>
      </p:sp>
      <p:sp>
        <p:nvSpPr>
          <p:cNvPr id="5" name="Alatunnisteen paikkamerkki 4">
            <a:extLst>
              <a:ext uri="{FF2B5EF4-FFF2-40B4-BE49-F238E27FC236}">
                <a16:creationId xmlns:a16="http://schemas.microsoft.com/office/drawing/2014/main" id="{5B051B63-F067-41C0-BC09-D75E0F6A5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D3B63AD-8041-4C29-B691-18C37CD0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691C-E57C-4215-BE51-9F50F3A32B8C}" type="slidenum">
              <a:rPr lang="fi-FI" smtClean="0"/>
              <a:t>‹#›</a:t>
            </a:fld>
            <a:endParaRPr lang="fi-FI"/>
          </a:p>
        </p:txBody>
      </p:sp>
      <p:sp>
        <p:nvSpPr>
          <p:cNvPr id="7" name="Yellow Bar">
            <a:extLst>
              <a:ext uri="{FF2B5EF4-FFF2-40B4-BE49-F238E27FC236}">
                <a16:creationId xmlns:a16="http://schemas.microsoft.com/office/drawing/2014/main" id="{89DF694E-CC97-4208-8597-8A3F5726EBE8}"/>
              </a:ext>
            </a:extLst>
          </p:cNvPr>
          <p:cNvSpPr/>
          <p:nvPr userDrawn="1"/>
        </p:nvSpPr>
        <p:spPr>
          <a:xfrm>
            <a:off x="5370870" y="1686851"/>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pic>
        <p:nvPicPr>
          <p:cNvPr id="8" name="Emblem - Black">
            <a:extLst>
              <a:ext uri="{FF2B5EF4-FFF2-40B4-BE49-F238E27FC236}">
                <a16:creationId xmlns:a16="http://schemas.microsoft.com/office/drawing/2014/main" id="{8EB96D47-C744-4CFD-9780-85B39CBA34F2}"/>
              </a:ext>
            </a:extLst>
          </p:cNvPr>
          <p:cNvPicPr>
            <a:picLocks noChangeAspect="1"/>
          </p:cNvPicPr>
          <p:nvPr userDrawn="1"/>
        </p:nvPicPr>
        <p:blipFill rotWithShape="1">
          <a:blip r:embed="rId6">
            <a:alphaModFix amt="2000"/>
          </a:blip>
          <a:srcRect r="22250" b="12347"/>
          <a:stretch/>
        </p:blipFill>
        <p:spPr>
          <a:xfrm>
            <a:off x="6999111" y="1415850"/>
            <a:ext cx="5192890" cy="5546926"/>
          </a:xfrm>
          <a:prstGeom prst="rect">
            <a:avLst/>
          </a:prstGeom>
        </p:spPr>
      </p:pic>
    </p:spTree>
    <p:extLst>
      <p:ext uri="{BB962C8B-B14F-4D97-AF65-F5344CB8AC3E}">
        <p14:creationId xmlns:p14="http://schemas.microsoft.com/office/powerpoint/2010/main" val="648566277"/>
      </p:ext>
    </p:extLst>
  </p:cSld>
  <p:clrMap bg1="lt1" tx1="dk1" bg2="lt2" tx2="dk2" accent1="accent1" accent2="accent2" accent3="accent3" accent4="accent4" accent5="accent5" accent6="accent6" hlink="hlink" folHlink="folHlink"/>
  <p:sldLayoutIdLst>
    <p:sldLayoutId id="2147483789" r:id="rId1"/>
    <p:sldLayoutId id="2147483793" r:id="rId2"/>
    <p:sldLayoutId id="2147483791" r:id="rId3"/>
    <p:sldLayoutId id="2147483792" r:id="rId4"/>
  </p:sldLayoutIdLst>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1E410A5-17BF-461A-A1E0-E89486E99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DA420-5AD8-4C3F-9F02-208C20551794}" type="datetimeFigureOut">
              <a:rPr lang="fi-FI" smtClean="0"/>
              <a:t>6.9.2021</a:t>
            </a:fld>
            <a:endParaRPr lang="fi-FI"/>
          </a:p>
        </p:txBody>
      </p:sp>
      <p:sp>
        <p:nvSpPr>
          <p:cNvPr id="7" name="Yellow Bar">
            <a:extLst>
              <a:ext uri="{FF2B5EF4-FFF2-40B4-BE49-F238E27FC236}">
                <a16:creationId xmlns:a16="http://schemas.microsoft.com/office/drawing/2014/main" id="{85AA9A6D-D7E1-4A9C-8CE7-1D29F7138EE5}"/>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pic>
        <p:nvPicPr>
          <p:cNvPr id="8" name="Emblem - White" descr="lionlogo_white.eps">
            <a:extLst>
              <a:ext uri="{FF2B5EF4-FFF2-40B4-BE49-F238E27FC236}">
                <a16:creationId xmlns:a16="http://schemas.microsoft.com/office/drawing/2014/main" id="{76F4D22A-A3A7-4BBD-A1A3-78A3F5192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9" name="Tekstiruutu 8">
            <a:extLst>
              <a:ext uri="{FF2B5EF4-FFF2-40B4-BE49-F238E27FC236}">
                <a16:creationId xmlns:a16="http://schemas.microsoft.com/office/drawing/2014/main" id="{6A9A3A73-E4A2-49CA-AA4A-3CE27C4F3EE9}"/>
              </a:ext>
            </a:extLst>
          </p:cNvPr>
          <p:cNvSpPr txBox="1"/>
          <p:nvPr userDrawn="1"/>
        </p:nvSpPr>
        <p:spPr>
          <a:xfrm>
            <a:off x="4667250" y="4143375"/>
            <a:ext cx="2861310" cy="10715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
        <p:nvSpPr>
          <p:cNvPr id="10" name="Alatunnisteen paikkamerkki 9">
            <a:extLst>
              <a:ext uri="{FF2B5EF4-FFF2-40B4-BE49-F238E27FC236}">
                <a16:creationId xmlns:a16="http://schemas.microsoft.com/office/drawing/2014/main" id="{6691CC5B-608B-4EBC-B754-647408A7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032717164"/>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684A11DB-36BF-4290-AD8A-9AA1303A3E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C2B2E9D6-1C54-49B1-A1CF-453CEC33016E}"/>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4A3144AE-5FCC-4C0E-814E-2215A3F5A65A}"/>
              </a:ext>
            </a:extLst>
          </p:cNvPr>
          <p:cNvSpPr/>
          <p:nvPr userDrawn="1"/>
        </p:nvSpPr>
        <p:spPr>
          <a:xfrm>
            <a:off x="4840574" y="4153050"/>
            <a:ext cx="2510851" cy="769441"/>
          </a:xfrm>
          <a:prstGeom prst="rect">
            <a:avLst/>
          </a:prstGeom>
        </p:spPr>
        <p:txBody>
          <a:bodyPr wrap="square">
            <a:spAutoFit/>
          </a:bodyPr>
          <a:lstStyle/>
          <a:p>
            <a:pPr algn="ctr"/>
            <a:r>
              <a:rPr lang="fi-FI" sz="4400" b="1" dirty="0">
                <a:solidFill>
                  <a:schemeClr val="bg1"/>
                </a:solidFill>
                <a:latin typeface="Ariel"/>
              </a:rPr>
              <a:t>TACK</a:t>
            </a:r>
            <a:endParaRPr lang="fi-FI" sz="4400" dirty="0"/>
          </a:p>
        </p:txBody>
      </p:sp>
    </p:spTree>
    <p:extLst>
      <p:ext uri="{BB962C8B-B14F-4D97-AF65-F5344CB8AC3E}">
        <p14:creationId xmlns:p14="http://schemas.microsoft.com/office/powerpoint/2010/main" val="2128772891"/>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Emblem - White" descr="lionlogo_white.eps">
            <a:extLst>
              <a:ext uri="{FF2B5EF4-FFF2-40B4-BE49-F238E27FC236}">
                <a16:creationId xmlns:a16="http://schemas.microsoft.com/office/drawing/2014/main" id="{8EBCA11C-2058-44EF-9307-D71881AEAE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9939" y="1780279"/>
            <a:ext cx="1751259" cy="1708355"/>
          </a:xfrm>
          <a:prstGeom prst="rect">
            <a:avLst/>
          </a:prstGeom>
        </p:spPr>
      </p:pic>
      <p:sp>
        <p:nvSpPr>
          <p:cNvPr id="8" name="Yellow Bar">
            <a:extLst>
              <a:ext uri="{FF2B5EF4-FFF2-40B4-BE49-F238E27FC236}">
                <a16:creationId xmlns:a16="http://schemas.microsoft.com/office/drawing/2014/main" id="{8A82F292-20FF-4427-8070-FB04CAEAD266}"/>
              </a:ext>
            </a:extLst>
          </p:cNvPr>
          <p:cNvSpPr/>
          <p:nvPr userDrawn="1"/>
        </p:nvSpPr>
        <p:spPr>
          <a:xfrm>
            <a:off x="5359216" y="3878837"/>
            <a:ext cx="1476375"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9" name="Suorakulmio 8">
            <a:extLst>
              <a:ext uri="{FF2B5EF4-FFF2-40B4-BE49-F238E27FC236}">
                <a16:creationId xmlns:a16="http://schemas.microsoft.com/office/drawing/2014/main" id="{70E0238D-C2A2-4C4C-BDCB-3D9D68EA79D9}"/>
              </a:ext>
            </a:extLst>
          </p:cNvPr>
          <p:cNvSpPr/>
          <p:nvPr userDrawn="1"/>
        </p:nvSpPr>
        <p:spPr>
          <a:xfrm>
            <a:off x="4820920" y="4167790"/>
            <a:ext cx="2550160"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4400" b="1" dirty="0">
                <a:solidFill>
                  <a:schemeClr val="bg1"/>
                </a:solidFill>
                <a:latin typeface="Ariel"/>
                <a:ea typeface="Helvetica Neue" charset="0"/>
                <a:cs typeface="Helvetica Neue" charset="0"/>
              </a:rPr>
              <a:t>Kiitos</a:t>
            </a:r>
          </a:p>
          <a:p>
            <a:endParaRPr lang="fi-FI" dirty="0"/>
          </a:p>
        </p:txBody>
      </p:sp>
    </p:spTree>
    <p:extLst>
      <p:ext uri="{BB962C8B-B14F-4D97-AF65-F5344CB8AC3E}">
        <p14:creationId xmlns:p14="http://schemas.microsoft.com/office/powerpoint/2010/main" val="3435520127"/>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ons.fi/jasenille/jasensivut/lionstoiminnan-saannot/" TargetMode="External"/><Relationship Id="rId2" Type="http://schemas.openxmlformats.org/officeDocument/2006/relationships/hyperlink" Target="https://www.prh.fi/fi/index.html"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8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ED0A8A-67E0-44B4-A35A-4A764081276C}"/>
              </a:ext>
            </a:extLst>
          </p:cNvPr>
          <p:cNvSpPr>
            <a:spLocks noGrp="1"/>
          </p:cNvSpPr>
          <p:nvPr>
            <p:ph type="title"/>
          </p:nvPr>
        </p:nvSpPr>
        <p:spPr/>
        <p:txBody>
          <a:bodyPr/>
          <a:lstStyle/>
          <a:p>
            <a:r>
              <a:rPr lang="fi-FI" dirty="0" err="1"/>
              <a:t>Medlemskap</a:t>
            </a:r>
            <a:endParaRPr lang="fi-FI" dirty="0"/>
          </a:p>
        </p:txBody>
      </p:sp>
    </p:spTree>
    <p:extLst>
      <p:ext uri="{BB962C8B-B14F-4D97-AF65-F5344CB8AC3E}">
        <p14:creationId xmlns:p14="http://schemas.microsoft.com/office/powerpoint/2010/main" val="107751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sz="3200" dirty="0"/>
              <a:t>Alla klubbmöten behöver inte vara formella möten (dvs. inga protokoll, inga bindande beslut och absolut inga monetära och medlemsärenden), men kan uppfyllas hur som helst och vid behov kan endast en </a:t>
            </a:r>
            <a:r>
              <a:rPr lang="sv-SE" sz="3200" dirty="0" err="1"/>
              <a:t>memoria</a:t>
            </a:r>
            <a:r>
              <a:rPr lang="sv-SE" sz="3200" dirty="0"/>
              <a:t> göras, detta kan även anses vara tillräckligt.
Ange i inbjudan om mötet eller mötet är</a:t>
            </a:r>
            <a:endParaRPr lang="fi-FI" sz="3200" dirty="0"/>
          </a:p>
          <a:p>
            <a:pPr marL="457200" indent="-457200">
              <a:buFontTx/>
              <a:buChar char="-"/>
            </a:pPr>
            <a:r>
              <a:rPr lang="sv-SE" sz="3200" dirty="0"/>
              <a:t>Det finns minst två officiella möten under en säsong. Årsmöte och valmöte.</a:t>
            </a:r>
            <a:endParaRPr lang="fi-FI" sz="3200" dirty="0"/>
          </a:p>
        </p:txBody>
      </p:sp>
    </p:spTree>
    <p:extLst>
      <p:ext uri="{BB962C8B-B14F-4D97-AF65-F5344CB8AC3E}">
        <p14:creationId xmlns:p14="http://schemas.microsoft.com/office/powerpoint/2010/main" val="99576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C0846-DDFD-435A-83CA-E5B15D38526E}"/>
              </a:ext>
            </a:extLst>
          </p:cNvPr>
          <p:cNvSpPr>
            <a:spLocks noGrp="1"/>
          </p:cNvSpPr>
          <p:nvPr>
            <p:ph type="title"/>
          </p:nvPr>
        </p:nvSpPr>
        <p:spPr>
          <a:xfrm>
            <a:off x="816935" y="248167"/>
            <a:ext cx="10515600" cy="1325563"/>
          </a:xfrm>
        </p:spPr>
        <p:txBody>
          <a:bodyPr/>
          <a:lstStyle/>
          <a:p>
            <a:r>
              <a:rPr lang="fi-FI" dirty="0" err="1"/>
              <a:t>Klubbens</a:t>
            </a:r>
            <a:r>
              <a:rPr lang="fi-FI" dirty="0"/>
              <a:t> </a:t>
            </a:r>
            <a:r>
              <a:rPr lang="fi-FI" dirty="0" err="1"/>
              <a:t>modellstadgar</a:t>
            </a:r>
            <a:endParaRPr lang="fi-FI" dirty="0"/>
          </a:p>
        </p:txBody>
      </p:sp>
      <p:sp>
        <p:nvSpPr>
          <p:cNvPr id="3" name="Sisällön paikkamerkki 2">
            <a:extLst>
              <a:ext uri="{FF2B5EF4-FFF2-40B4-BE49-F238E27FC236}">
                <a16:creationId xmlns:a16="http://schemas.microsoft.com/office/drawing/2014/main" id="{14F48F02-AFB3-47D9-A540-3DAE44A6115F}"/>
              </a:ext>
            </a:extLst>
          </p:cNvPr>
          <p:cNvSpPr>
            <a:spLocks noGrp="1"/>
          </p:cNvSpPr>
          <p:nvPr>
            <p:ph idx="1"/>
          </p:nvPr>
        </p:nvSpPr>
        <p:spPr>
          <a:xfrm>
            <a:off x="244549" y="1825625"/>
            <a:ext cx="11109251" cy="4351338"/>
          </a:xfrm>
        </p:spPr>
        <p:txBody>
          <a:bodyPr>
            <a:normAutofit fontScale="92500" lnSpcReduction="10000"/>
          </a:bodyPr>
          <a:lstStyle/>
          <a:p>
            <a:r>
              <a:rPr lang="sv-SE" dirty="0"/>
              <a:t>Det är definitivt värt att kolla in och grunna om de nya modellstadgarna bättre skulle fungera i din klubbs verksamhet. Men ta först hänsyn till din klubbs egna stadgar, om hur man fattar beslut om förändringar.
Om modellstadgarna är giltiga som sådana, för din klubb är kostnaden bara 50€. </a:t>
            </a:r>
          </a:p>
          <a:p>
            <a:r>
              <a:rPr lang="sv-SE" dirty="0"/>
              <a:t>Om du vill göra ändringar som är mer lämpliga för din klubbs verksamhet kommer ändringen att kosta 100 € via nätet och 180 € i pappersversion.
</a:t>
            </a:r>
          </a:p>
          <a:p>
            <a:r>
              <a:rPr lang="sv-FI" dirty="0"/>
              <a:t>Läs</a:t>
            </a:r>
            <a:r>
              <a:rPr lang="fi-FI" dirty="0"/>
              <a:t> </a:t>
            </a:r>
            <a:r>
              <a:rPr lang="sv-FI" dirty="0"/>
              <a:t>vidare</a:t>
            </a:r>
            <a:r>
              <a:rPr lang="fi-FI" dirty="0"/>
              <a:t> </a:t>
            </a:r>
            <a:r>
              <a:rPr lang="sv-FI" dirty="0"/>
              <a:t>på</a:t>
            </a:r>
            <a:r>
              <a:rPr lang="fi-FI" dirty="0"/>
              <a:t> </a:t>
            </a:r>
            <a:r>
              <a:rPr lang="sv-FI" dirty="0">
                <a:hlinkClick r:id="rId2"/>
              </a:rPr>
              <a:t>Patent</a:t>
            </a:r>
            <a:r>
              <a:rPr lang="fi-FI" dirty="0">
                <a:hlinkClick r:id="rId2"/>
              </a:rPr>
              <a:t>- </a:t>
            </a:r>
            <a:r>
              <a:rPr lang="sv-FI" dirty="0">
                <a:hlinkClick r:id="rId2"/>
              </a:rPr>
              <a:t>och</a:t>
            </a:r>
            <a:r>
              <a:rPr lang="fi-FI" dirty="0">
                <a:hlinkClick r:id="rId2"/>
              </a:rPr>
              <a:t> </a:t>
            </a:r>
            <a:r>
              <a:rPr lang="sv-FI" dirty="0">
                <a:hlinkClick r:id="rId2"/>
              </a:rPr>
              <a:t>registerstyrelsens</a:t>
            </a:r>
            <a:r>
              <a:rPr lang="fi-FI" dirty="0">
                <a:hlinkClick r:id="rId2"/>
              </a:rPr>
              <a:t> </a:t>
            </a:r>
            <a:r>
              <a:rPr lang="sv-FI" dirty="0">
                <a:hlinkClick r:id="rId2"/>
              </a:rPr>
              <a:t>hemsida</a:t>
            </a:r>
            <a:endParaRPr lang="sv-FI" dirty="0"/>
          </a:p>
          <a:p>
            <a:endParaRPr lang="fi-FI" dirty="0"/>
          </a:p>
          <a:p>
            <a:r>
              <a:rPr lang="sv-FI" dirty="0"/>
              <a:t>Utforska</a:t>
            </a:r>
            <a:r>
              <a:rPr lang="fi-FI" dirty="0"/>
              <a:t> </a:t>
            </a:r>
            <a:r>
              <a:rPr lang="sv-FI" dirty="0">
                <a:hlinkClick r:id="rId3"/>
              </a:rPr>
              <a:t>modellstadgarna</a:t>
            </a:r>
            <a:endParaRPr lang="sv-FI" dirty="0"/>
          </a:p>
          <a:p>
            <a:endParaRPr lang="fi-FI" dirty="0"/>
          </a:p>
        </p:txBody>
      </p:sp>
    </p:spTree>
    <p:extLst>
      <p:ext uri="{BB962C8B-B14F-4D97-AF65-F5344CB8AC3E}">
        <p14:creationId xmlns:p14="http://schemas.microsoft.com/office/powerpoint/2010/main" val="175058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42C6AE-1760-42AD-BAEB-24CB60AF1454}"/>
              </a:ext>
            </a:extLst>
          </p:cNvPr>
          <p:cNvSpPr>
            <a:spLocks noGrp="1"/>
          </p:cNvSpPr>
          <p:nvPr>
            <p:ph type="title"/>
          </p:nvPr>
        </p:nvSpPr>
        <p:spPr/>
        <p:txBody>
          <a:bodyPr/>
          <a:lstStyle/>
          <a:p>
            <a:r>
              <a:rPr lang="sv-FI" dirty="0"/>
              <a:t>Medlemsläget den 30.6.2021</a:t>
            </a:r>
          </a:p>
        </p:txBody>
      </p:sp>
      <p:sp>
        <p:nvSpPr>
          <p:cNvPr id="3" name="Sisällön paikkamerkki 2">
            <a:extLst>
              <a:ext uri="{FF2B5EF4-FFF2-40B4-BE49-F238E27FC236}">
                <a16:creationId xmlns:a16="http://schemas.microsoft.com/office/drawing/2014/main" id="{F87AA52A-B287-4694-9F63-4BC7A1FD30D5}"/>
              </a:ext>
            </a:extLst>
          </p:cNvPr>
          <p:cNvSpPr>
            <a:spLocks noGrp="1"/>
          </p:cNvSpPr>
          <p:nvPr>
            <p:ph idx="1"/>
          </p:nvPr>
        </p:nvSpPr>
        <p:spPr/>
        <p:txBody>
          <a:bodyPr>
            <a:normAutofit lnSpcReduction="10000"/>
          </a:bodyPr>
          <a:lstStyle/>
          <a:p>
            <a:r>
              <a:rPr lang="sv-FI" dirty="0"/>
              <a:t>Medlemsantal</a:t>
            </a:r>
            <a:r>
              <a:rPr lang="fi-FI" dirty="0"/>
              <a:t>		18 945	(30.6.2020 	20 088 ; -1143)</a:t>
            </a:r>
          </a:p>
          <a:p>
            <a:endParaRPr lang="fi-FI" dirty="0"/>
          </a:p>
          <a:p>
            <a:r>
              <a:rPr lang="sv-FI" dirty="0"/>
              <a:t>Kvinnliga</a:t>
            </a:r>
            <a:r>
              <a:rPr lang="fi-FI" dirty="0"/>
              <a:t>			21,4 %</a:t>
            </a:r>
          </a:p>
          <a:p>
            <a:endParaRPr lang="fi-FI" dirty="0"/>
          </a:p>
          <a:p>
            <a:r>
              <a:rPr lang="sv-FI" dirty="0"/>
              <a:t>Klubbarnas</a:t>
            </a:r>
            <a:r>
              <a:rPr lang="fi-FI" dirty="0"/>
              <a:t> </a:t>
            </a:r>
            <a:r>
              <a:rPr lang="sv-FI" dirty="0"/>
              <a:t>nya</a:t>
            </a:r>
            <a:r>
              <a:rPr lang="fi-FI" dirty="0"/>
              <a:t> </a:t>
            </a:r>
            <a:r>
              <a:rPr lang="sv-FI" dirty="0" err="1"/>
              <a:t>medl</a:t>
            </a:r>
            <a:r>
              <a:rPr lang="fi-FI" dirty="0"/>
              <a:t>	567		(</a:t>
            </a:r>
            <a:r>
              <a:rPr lang="fi-FI" dirty="0" err="1"/>
              <a:t>period</a:t>
            </a:r>
            <a:r>
              <a:rPr lang="fi-FI" dirty="0"/>
              <a:t> 19-20; +732)</a:t>
            </a:r>
          </a:p>
          <a:p>
            <a:endParaRPr lang="fi-FI" dirty="0"/>
          </a:p>
          <a:p>
            <a:r>
              <a:rPr lang="sv-FI" dirty="0"/>
              <a:t>Klubbar			826		(period 19-20;  859)</a:t>
            </a:r>
          </a:p>
          <a:p>
            <a:endParaRPr lang="fi-FI" dirty="0"/>
          </a:p>
          <a:p>
            <a:r>
              <a:rPr lang="fi-FI" dirty="0"/>
              <a:t>Lions </a:t>
            </a:r>
            <a:r>
              <a:rPr lang="sv-FI" dirty="0"/>
              <a:t>medelålder</a:t>
            </a:r>
            <a:r>
              <a:rPr lang="fi-FI" dirty="0"/>
              <a:t>		n. 65,2 v</a:t>
            </a:r>
          </a:p>
        </p:txBody>
      </p:sp>
    </p:spTree>
    <p:extLst>
      <p:ext uri="{BB962C8B-B14F-4D97-AF65-F5344CB8AC3E}">
        <p14:creationId xmlns:p14="http://schemas.microsoft.com/office/powerpoint/2010/main" val="210324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5713CD-7994-4E4D-B625-2F10A59EEEC9}"/>
              </a:ext>
            </a:extLst>
          </p:cNvPr>
          <p:cNvSpPr>
            <a:spLocks noGrp="1"/>
          </p:cNvSpPr>
          <p:nvPr>
            <p:ph type="title"/>
          </p:nvPr>
        </p:nvSpPr>
        <p:spPr/>
        <p:txBody>
          <a:bodyPr/>
          <a:lstStyle/>
          <a:p>
            <a:r>
              <a:rPr lang="sv-FI" dirty="0"/>
              <a:t>Medlemskap</a:t>
            </a:r>
          </a:p>
        </p:txBody>
      </p:sp>
      <p:sp>
        <p:nvSpPr>
          <p:cNvPr id="3" name="Sisällön paikkamerkki 2">
            <a:extLst>
              <a:ext uri="{FF2B5EF4-FFF2-40B4-BE49-F238E27FC236}">
                <a16:creationId xmlns:a16="http://schemas.microsoft.com/office/drawing/2014/main" id="{07C1CD66-231B-41EC-B4CD-1EB6ED0DF74D}"/>
              </a:ext>
            </a:extLst>
          </p:cNvPr>
          <p:cNvSpPr>
            <a:spLocks noGrp="1"/>
          </p:cNvSpPr>
          <p:nvPr>
            <p:ph idx="1"/>
          </p:nvPr>
        </p:nvSpPr>
        <p:spPr/>
        <p:txBody>
          <a:bodyPr>
            <a:normAutofit fontScale="92500" lnSpcReduction="10000"/>
          </a:bodyPr>
          <a:lstStyle/>
          <a:p>
            <a:r>
              <a:rPr lang="sv-SE" dirty="0"/>
              <a:t>Driften av utrustningen kommer att kräva underhåll och reparation vid någon tidpunkt.
Detsamma gäller aktiviteter mellan människor.
Klubbarnas verksamhet måste också upprätthållas och vid behov repareras.
Ett bra underhåll av utrustningen kommer också att ge stöd för försäljning av utrustning i framtiden, det vill säga varumärket är också känt på det sättet.
Detsamma gäller klubbarnas verksamhet. En välfungerande klubb är lätt att marknadsföra till nya medlemskandidater.
</a:t>
            </a:r>
            <a:endParaRPr lang="fi-FI" dirty="0"/>
          </a:p>
        </p:txBody>
      </p:sp>
    </p:spTree>
    <p:extLst>
      <p:ext uri="{BB962C8B-B14F-4D97-AF65-F5344CB8AC3E}">
        <p14:creationId xmlns:p14="http://schemas.microsoft.com/office/powerpoint/2010/main" val="339874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E42EE4C-5BF6-4CC8-8382-36D57375F45E}"/>
              </a:ext>
            </a:extLst>
          </p:cNvPr>
          <p:cNvPicPr>
            <a:picLocks noGrp="1" noChangeAspect="1"/>
          </p:cNvPicPr>
          <p:nvPr>
            <p:ph idx="1"/>
          </p:nvPr>
        </p:nvPicPr>
        <p:blipFill>
          <a:blip r:embed="rId2">
            <a:alphaModFix amt="61000"/>
            <a:extLst>
              <a:ext uri="{BEBA8EAE-BF5A-486C-A8C5-ECC9F3942E4B}">
                <a14:imgProps xmlns:a14="http://schemas.microsoft.com/office/drawing/2010/main">
                  <a14:imgLayer r:embed="rId3">
                    <a14:imgEffect>
                      <a14:sharpenSoften amount="25000"/>
                    </a14:imgEffect>
                    <a14:imgEffect>
                      <a14:saturation sat="66000"/>
                    </a14:imgEffect>
                    <a14:imgEffect>
                      <a14:brightnessContrast bright="-23000" contrast="66000"/>
                    </a14:imgEffect>
                  </a14:imgLayer>
                </a14:imgProps>
              </a:ext>
              <a:ext uri="{28A0092B-C50C-407E-A947-70E740481C1C}">
                <a14:useLocalDpi xmlns:a14="http://schemas.microsoft.com/office/drawing/2010/main" val="0"/>
              </a:ext>
            </a:extLst>
          </a:blip>
          <a:stretch>
            <a:fillRect/>
          </a:stretch>
        </p:blipFill>
        <p:spPr>
          <a:xfrm>
            <a:off x="-212036" y="980661"/>
            <a:ext cx="16724247" cy="6387551"/>
          </a:xfrm>
          <a:effectLst>
            <a:softEdge rad="444500"/>
          </a:effectLst>
        </p:spPr>
      </p:pic>
      <p:sp>
        <p:nvSpPr>
          <p:cNvPr id="2" name="Otsikko 1">
            <a:extLst>
              <a:ext uri="{FF2B5EF4-FFF2-40B4-BE49-F238E27FC236}">
                <a16:creationId xmlns:a16="http://schemas.microsoft.com/office/drawing/2014/main" id="{D4E4317E-0841-4E1B-9E39-B7B7F84F39C6}"/>
              </a:ext>
            </a:extLst>
          </p:cNvPr>
          <p:cNvSpPr>
            <a:spLocks noGrp="1"/>
          </p:cNvSpPr>
          <p:nvPr>
            <p:ph type="title"/>
          </p:nvPr>
        </p:nvSpPr>
        <p:spPr>
          <a:xfrm>
            <a:off x="757362" y="219349"/>
            <a:ext cx="10515600" cy="1325563"/>
          </a:xfrm>
        </p:spPr>
        <p:txBody>
          <a:bodyPr/>
          <a:lstStyle/>
          <a:p>
            <a:r>
              <a:rPr lang="fi-FI" dirty="0" err="1"/>
              <a:t>Medlemsvärvning</a:t>
            </a:r>
            <a:endParaRPr lang="fi-FI" dirty="0"/>
          </a:p>
        </p:txBody>
      </p:sp>
    </p:spTree>
    <p:extLst>
      <p:ext uri="{BB962C8B-B14F-4D97-AF65-F5344CB8AC3E}">
        <p14:creationId xmlns:p14="http://schemas.microsoft.com/office/powerpoint/2010/main" val="232105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22882-A24D-46D5-BDAC-6B10DBED3C85}"/>
              </a:ext>
            </a:extLst>
          </p:cNvPr>
          <p:cNvSpPr>
            <a:spLocks noGrp="1"/>
          </p:cNvSpPr>
          <p:nvPr>
            <p:ph type="title"/>
          </p:nvPr>
        </p:nvSpPr>
        <p:spPr>
          <a:xfrm>
            <a:off x="929640" y="365126"/>
            <a:ext cx="10486505" cy="1158874"/>
          </a:xfrm>
        </p:spPr>
        <p:txBody>
          <a:bodyPr/>
          <a:lstStyle/>
          <a:p>
            <a:r>
              <a:rPr lang="sv-FI" dirty="0"/>
              <a:t>Medlemsvärvning</a:t>
            </a:r>
          </a:p>
        </p:txBody>
      </p:sp>
      <p:sp>
        <p:nvSpPr>
          <p:cNvPr id="3" name="Sisällön paikkamerkki 2">
            <a:extLst>
              <a:ext uri="{FF2B5EF4-FFF2-40B4-BE49-F238E27FC236}">
                <a16:creationId xmlns:a16="http://schemas.microsoft.com/office/drawing/2014/main" id="{D0819C7E-EC35-40BF-93B8-BF416281129C}"/>
              </a:ext>
            </a:extLst>
          </p:cNvPr>
          <p:cNvSpPr>
            <a:spLocks noGrp="1"/>
          </p:cNvSpPr>
          <p:nvPr>
            <p:ph idx="1"/>
          </p:nvPr>
        </p:nvSpPr>
        <p:spPr>
          <a:xfrm>
            <a:off x="956364" y="1868556"/>
            <a:ext cx="10612181" cy="4767771"/>
          </a:xfrm>
        </p:spPr>
        <p:txBody>
          <a:bodyPr>
            <a:normAutofit/>
          </a:bodyPr>
          <a:lstStyle/>
          <a:p>
            <a:r>
              <a:rPr lang="sv-SE" sz="3200" dirty="0"/>
              <a:t>Endast klubbar kan ta sig an nya medlemmar!
Klubbmedlemskapsplan
</a:t>
            </a:r>
            <a:r>
              <a:rPr lang="sv-FI" dirty="0"/>
              <a:t>Kartläggning</a:t>
            </a:r>
          </a:p>
          <a:p>
            <a:pPr marL="1143000" lvl="1" indent="-457200">
              <a:buFontTx/>
              <a:buChar char="-"/>
            </a:pPr>
            <a:r>
              <a:rPr lang="sv-FI" dirty="0"/>
              <a:t>Schemaläggning</a:t>
            </a:r>
          </a:p>
          <a:p>
            <a:pPr marL="1143000" lvl="1" indent="-457200">
              <a:buFontTx/>
              <a:buChar char="-"/>
            </a:pPr>
            <a:r>
              <a:rPr lang="sv-FI" dirty="0"/>
              <a:t>Ansvar</a:t>
            </a:r>
          </a:p>
          <a:p>
            <a:pPr marL="1143000" lvl="1" indent="-457200">
              <a:buFontTx/>
              <a:buChar char="-"/>
            </a:pPr>
            <a:r>
              <a:rPr lang="sv-FI" dirty="0"/>
              <a:t>Medlemsansvarig (</a:t>
            </a:r>
            <a:r>
              <a:rPr lang="sv-FI" dirty="0" err="1"/>
              <a:t>MyLci:s</a:t>
            </a:r>
            <a:r>
              <a:rPr lang="sv-FI" dirty="0"/>
              <a:t> medlemsordförande)</a:t>
            </a:r>
          </a:p>
          <a:p>
            <a:pPr marL="1600200" lvl="2" indent="-457200">
              <a:buFontTx/>
              <a:buChar char="-"/>
            </a:pPr>
            <a:r>
              <a:rPr lang="sv-SE" dirty="0"/>
              <a:t>Ordförande i medlemskommittén (om sådan finns) 
Är kontaktperson för distriktets medlemsledare, arbetar med presidenten
Eftertraktar att alla klubbar skulle utnämna en medlem, som engagerar sig i medlemsrelaterade meddelanden från klubbar till klubbar och distrikten o.s.v.</a:t>
            </a:r>
            <a:endParaRPr lang="fi-FI" dirty="0"/>
          </a:p>
        </p:txBody>
      </p:sp>
    </p:spTree>
    <p:extLst>
      <p:ext uri="{BB962C8B-B14F-4D97-AF65-F5344CB8AC3E}">
        <p14:creationId xmlns:p14="http://schemas.microsoft.com/office/powerpoint/2010/main" val="307300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33603-7E89-4E08-9715-2B7794D675BB}"/>
              </a:ext>
            </a:extLst>
          </p:cNvPr>
          <p:cNvSpPr>
            <a:spLocks noGrp="1"/>
          </p:cNvSpPr>
          <p:nvPr>
            <p:ph type="title"/>
          </p:nvPr>
        </p:nvSpPr>
        <p:spPr/>
        <p:txBody>
          <a:bodyPr/>
          <a:lstStyle/>
          <a:p>
            <a:r>
              <a:rPr lang="fi-FI" dirty="0" err="1"/>
              <a:t>Medlemsvärvning</a:t>
            </a:r>
            <a:endParaRPr lang="fi-FI" dirty="0"/>
          </a:p>
        </p:txBody>
      </p:sp>
      <p:sp>
        <p:nvSpPr>
          <p:cNvPr id="3" name="Sisällön paikkamerkki 2">
            <a:extLst>
              <a:ext uri="{FF2B5EF4-FFF2-40B4-BE49-F238E27FC236}">
                <a16:creationId xmlns:a16="http://schemas.microsoft.com/office/drawing/2014/main" id="{DAD129F1-1AB7-4FA3-865A-A0CF9BEB3071}"/>
              </a:ext>
            </a:extLst>
          </p:cNvPr>
          <p:cNvSpPr>
            <a:spLocks noGrp="1"/>
          </p:cNvSpPr>
          <p:nvPr>
            <p:ph idx="1"/>
          </p:nvPr>
        </p:nvSpPr>
        <p:spPr/>
        <p:txBody>
          <a:bodyPr>
            <a:normAutofit fontScale="77500" lnSpcReduction="20000"/>
          </a:bodyPr>
          <a:lstStyle/>
          <a:p>
            <a:r>
              <a:rPr lang="sv-SE" dirty="0"/>
              <a:t>Fråga dig själv:
Vill du att din klubb ska vara aktiv om 10 år?
Behöver din klubb fler medlemmar
</a:t>
            </a:r>
            <a:endParaRPr lang="fi-FI" dirty="0"/>
          </a:p>
          <a:p>
            <a:r>
              <a:rPr lang="sv-FI" dirty="0"/>
              <a:t>Åtgärder</a:t>
            </a:r>
          </a:p>
          <a:p>
            <a:r>
              <a:rPr lang="sv-SE" dirty="0"/>
              <a:t>	- fråga (viktigast av allt)
	- klubbens hemsida (uppdateringar i ordning)
	- Klubbens Facebook-sidor (bilder av aktiviteter)
	- berättelser för lokala tidningar
</a:t>
            </a:r>
            <a:r>
              <a:rPr lang="fi-FI" dirty="0"/>
              <a:t>	- </a:t>
            </a:r>
            <a:r>
              <a:rPr lang="sv-FI" dirty="0"/>
              <a:t>broschyr material</a:t>
            </a:r>
            <a:r>
              <a:rPr lang="fi-FI" dirty="0"/>
              <a:t> </a:t>
            </a:r>
            <a:r>
              <a:rPr lang="sv-FI" dirty="0"/>
              <a:t>delas</a:t>
            </a:r>
            <a:r>
              <a:rPr lang="fi-FI" dirty="0"/>
              <a:t> </a:t>
            </a:r>
            <a:r>
              <a:rPr lang="sv-FI" dirty="0"/>
              <a:t>ut</a:t>
            </a:r>
            <a:r>
              <a:rPr lang="fi-FI" dirty="0"/>
              <a:t> </a:t>
            </a:r>
            <a:r>
              <a:rPr lang="sv-FI" dirty="0"/>
              <a:t>vid</a:t>
            </a:r>
            <a:r>
              <a:rPr lang="fi-FI" dirty="0"/>
              <a:t> </a:t>
            </a:r>
            <a:r>
              <a:rPr lang="sv-FI" dirty="0"/>
              <a:t>händelse</a:t>
            </a:r>
            <a:r>
              <a:rPr lang="fi-FI" dirty="0"/>
              <a:t> </a:t>
            </a:r>
            <a:r>
              <a:rPr lang="sv-FI" dirty="0"/>
              <a:t>aktiviteter</a:t>
            </a:r>
          </a:p>
          <a:p>
            <a:r>
              <a:rPr lang="fi-FI" dirty="0"/>
              <a:t>	- </a:t>
            </a:r>
            <a:r>
              <a:rPr lang="sv-FI" dirty="0"/>
              <a:t>inbjudan</a:t>
            </a:r>
            <a:r>
              <a:rPr lang="fi-FI" dirty="0"/>
              <a:t> </a:t>
            </a:r>
            <a:r>
              <a:rPr lang="sv-FI" dirty="0"/>
              <a:t>till</a:t>
            </a:r>
            <a:r>
              <a:rPr lang="fi-FI" dirty="0"/>
              <a:t> </a:t>
            </a:r>
            <a:r>
              <a:rPr lang="sv-FI" dirty="0"/>
              <a:t>aktivitets</a:t>
            </a:r>
            <a:r>
              <a:rPr lang="fi-FI" dirty="0"/>
              <a:t> </a:t>
            </a:r>
            <a:r>
              <a:rPr lang="sv-FI" dirty="0" err="1"/>
              <a:t>projekterna</a:t>
            </a:r>
            <a:endParaRPr lang="sv-FI" dirty="0"/>
          </a:p>
          <a:p>
            <a:r>
              <a:rPr lang="fi-FI" dirty="0"/>
              <a:t>	- </a:t>
            </a:r>
            <a:r>
              <a:rPr lang="sv-FI" dirty="0"/>
              <a:t>medlemsförfrågningar</a:t>
            </a:r>
            <a:r>
              <a:rPr lang="fi-FI" dirty="0"/>
              <a:t> i </a:t>
            </a:r>
            <a:r>
              <a:rPr lang="sv-FI" dirty="0"/>
              <a:t>klubbarna</a:t>
            </a:r>
            <a:r>
              <a:rPr lang="fi-FI" dirty="0"/>
              <a:t>			</a:t>
            </a:r>
          </a:p>
          <a:p>
            <a:endParaRPr lang="fi-FI" dirty="0"/>
          </a:p>
        </p:txBody>
      </p:sp>
    </p:spTree>
    <p:extLst>
      <p:ext uri="{BB962C8B-B14F-4D97-AF65-F5344CB8AC3E}">
        <p14:creationId xmlns:p14="http://schemas.microsoft.com/office/powerpoint/2010/main" val="271614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1F5CE-2D55-4DAF-85B0-C35498B8630B}"/>
              </a:ext>
            </a:extLst>
          </p:cNvPr>
          <p:cNvSpPr>
            <a:spLocks noGrp="1"/>
          </p:cNvSpPr>
          <p:nvPr>
            <p:ph type="title"/>
          </p:nvPr>
        </p:nvSpPr>
        <p:spPr/>
        <p:txBody>
          <a:bodyPr/>
          <a:lstStyle/>
          <a:p>
            <a:r>
              <a:rPr lang="sv-FI" dirty="0"/>
              <a:t>Nya medlemmar
</a:t>
            </a:r>
          </a:p>
        </p:txBody>
      </p:sp>
      <p:sp>
        <p:nvSpPr>
          <p:cNvPr id="3" name="Sisällön paikkamerkki 2">
            <a:extLst>
              <a:ext uri="{FF2B5EF4-FFF2-40B4-BE49-F238E27FC236}">
                <a16:creationId xmlns:a16="http://schemas.microsoft.com/office/drawing/2014/main" id="{A16F6059-64DE-44DE-8D2F-AD3F48829D79}"/>
              </a:ext>
            </a:extLst>
          </p:cNvPr>
          <p:cNvSpPr>
            <a:spLocks noGrp="1"/>
          </p:cNvSpPr>
          <p:nvPr>
            <p:ph idx="1"/>
          </p:nvPr>
        </p:nvSpPr>
        <p:spPr>
          <a:xfrm>
            <a:off x="956364" y="1868557"/>
            <a:ext cx="10499035" cy="3326296"/>
          </a:xfrm>
        </p:spPr>
        <p:txBody>
          <a:bodyPr>
            <a:noAutofit/>
          </a:bodyPr>
          <a:lstStyle/>
          <a:p>
            <a:pPr marL="457200" indent="-457200">
              <a:buFontTx/>
              <a:buChar char="-"/>
            </a:pPr>
            <a:r>
              <a:rPr lang="sv-FI" sz="3200" dirty="0"/>
              <a:t>En ordentlig fördjupning av Lions verksamheten!</a:t>
            </a:r>
          </a:p>
          <a:p>
            <a:pPr marL="457200" indent="-457200">
              <a:buFontTx/>
              <a:buChar char="-"/>
            </a:pPr>
            <a:r>
              <a:rPr lang="sv-FI" sz="3200" dirty="0"/>
              <a:t>Delta genast i verksamheten</a:t>
            </a:r>
          </a:p>
          <a:p>
            <a:pPr marL="457200" indent="-457200">
              <a:buFontTx/>
              <a:buChar char="-"/>
            </a:pPr>
            <a:r>
              <a:rPr lang="sv-SE" sz="3200" dirty="0"/>
              <a:t>Dock, inte alltför utmanande uppgifter.
</a:t>
            </a:r>
            <a:r>
              <a:rPr lang="fi-FI" sz="3200" dirty="0"/>
              <a:t>T</a:t>
            </a:r>
            <a:r>
              <a:rPr lang="sv-FI" sz="3200" dirty="0"/>
              <a:t>.e</a:t>
            </a:r>
            <a:r>
              <a:rPr lang="fi-FI" sz="3200" dirty="0"/>
              <a:t>.</a:t>
            </a:r>
            <a:r>
              <a:rPr lang="sv-FI" sz="3200" dirty="0"/>
              <a:t>x</a:t>
            </a:r>
            <a:r>
              <a:rPr lang="fi-FI" sz="3200" dirty="0"/>
              <a:t>. Verka i </a:t>
            </a:r>
            <a:r>
              <a:rPr lang="sv-FI" sz="3200" dirty="0"/>
              <a:t>samma</a:t>
            </a:r>
            <a:r>
              <a:rPr lang="fi-FI" sz="3200" dirty="0"/>
              <a:t> </a:t>
            </a:r>
            <a:r>
              <a:rPr lang="sv-FI" sz="3200" dirty="0"/>
              <a:t>kommitté</a:t>
            </a:r>
            <a:r>
              <a:rPr lang="fi-FI" sz="3200" dirty="0"/>
              <a:t>, </a:t>
            </a:r>
            <a:r>
              <a:rPr lang="sv-FI" sz="3200" dirty="0"/>
              <a:t>som</a:t>
            </a:r>
            <a:r>
              <a:rPr lang="fi-FI" sz="3200" dirty="0"/>
              <a:t> </a:t>
            </a:r>
            <a:r>
              <a:rPr lang="sv-FI" sz="3200" dirty="0"/>
              <a:t>faddern</a:t>
            </a:r>
            <a:r>
              <a:rPr lang="fi-FI" sz="3200" dirty="0"/>
              <a:t>.</a:t>
            </a:r>
          </a:p>
          <a:p>
            <a:pPr marL="457200" indent="-457200">
              <a:buFontTx/>
              <a:buChar char="-"/>
            </a:pPr>
            <a:r>
              <a:rPr lang="sv-FI" sz="3200" dirty="0"/>
              <a:t>Faddern</a:t>
            </a:r>
            <a:r>
              <a:rPr lang="fi-FI" sz="3200" dirty="0"/>
              <a:t> </a:t>
            </a:r>
            <a:r>
              <a:rPr lang="sv-FI" sz="3200" dirty="0"/>
              <a:t>ansvarar</a:t>
            </a:r>
          </a:p>
          <a:p>
            <a:pPr marL="457200" indent="-457200">
              <a:buFontTx/>
              <a:buChar char="-"/>
            </a:pPr>
            <a:r>
              <a:rPr lang="sv-SE" sz="3200" dirty="0"/>
              <a:t>Vid behov klubbfaddern, som ansvarar för de nya medlemmarna och deras introduktion.
Förkasta inte nya idéer.</a:t>
            </a:r>
            <a:endParaRPr lang="fi-FI" sz="3200" dirty="0"/>
          </a:p>
        </p:txBody>
      </p:sp>
    </p:spTree>
    <p:extLst>
      <p:ext uri="{BB962C8B-B14F-4D97-AF65-F5344CB8AC3E}">
        <p14:creationId xmlns:p14="http://schemas.microsoft.com/office/powerpoint/2010/main" val="345300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2923AA-7551-4C59-8799-9C2A85B842C5}"/>
              </a:ext>
            </a:extLst>
          </p:cNvPr>
          <p:cNvSpPr>
            <a:spLocks noGrp="1"/>
          </p:cNvSpPr>
          <p:nvPr>
            <p:ph type="title"/>
          </p:nvPr>
        </p:nvSpPr>
        <p:spPr>
          <a:xfrm>
            <a:off x="361507" y="195004"/>
            <a:ext cx="11073100" cy="1325563"/>
          </a:xfrm>
        </p:spPr>
        <p:txBody>
          <a:bodyPr>
            <a:normAutofit/>
          </a:bodyPr>
          <a:lstStyle/>
          <a:p>
            <a:r>
              <a:rPr lang="sv-FI" sz="3600" dirty="0"/>
              <a:t>Klubbmedlemmarna upplever som problem?</a:t>
            </a:r>
          </a:p>
        </p:txBody>
      </p:sp>
      <p:sp>
        <p:nvSpPr>
          <p:cNvPr id="3" name="Sisällön paikkamerkki 2">
            <a:extLst>
              <a:ext uri="{FF2B5EF4-FFF2-40B4-BE49-F238E27FC236}">
                <a16:creationId xmlns:a16="http://schemas.microsoft.com/office/drawing/2014/main" id="{5883E5EF-8F23-4529-AFA4-C300B9252879}"/>
              </a:ext>
            </a:extLst>
          </p:cNvPr>
          <p:cNvSpPr>
            <a:spLocks noGrp="1"/>
          </p:cNvSpPr>
          <p:nvPr>
            <p:ph idx="1"/>
          </p:nvPr>
        </p:nvSpPr>
        <p:spPr>
          <a:xfrm>
            <a:off x="457200" y="1613374"/>
            <a:ext cx="11600121" cy="4798058"/>
          </a:xfrm>
        </p:spPr>
        <p:txBody>
          <a:bodyPr>
            <a:noAutofit/>
          </a:bodyPr>
          <a:lstStyle/>
          <a:p>
            <a:r>
              <a:rPr lang="fi-FI" sz="2400" dirty="0"/>
              <a:t> </a:t>
            </a:r>
            <a:r>
              <a:rPr lang="sv-FI" sz="2400" dirty="0"/>
              <a:t>Byråkrati</a:t>
            </a:r>
          </a:p>
          <a:p>
            <a:r>
              <a:rPr lang="sv-SE" sz="2400" dirty="0"/>
              <a:t>	- på grund av reglerna (vi är förening och måste ha stadgar)
	- organisationens påverkan (vi tillhör organisationen och använder den)
</a:t>
            </a:r>
            <a:r>
              <a:rPr lang="fi-FI" sz="2400" dirty="0"/>
              <a:t>	- </a:t>
            </a:r>
            <a:r>
              <a:rPr lang="sv-FI" sz="2400" dirty="0"/>
              <a:t>klubbens</a:t>
            </a:r>
            <a:r>
              <a:rPr lang="fi-FI" sz="2400" dirty="0"/>
              <a:t> </a:t>
            </a:r>
            <a:r>
              <a:rPr lang="sv-FI" sz="2400" dirty="0"/>
              <a:t>egna</a:t>
            </a:r>
            <a:r>
              <a:rPr lang="fi-FI" sz="2400" dirty="0"/>
              <a:t> </a:t>
            </a:r>
            <a:r>
              <a:rPr lang="sv-FI" sz="2400" dirty="0"/>
              <a:t>värderingar</a:t>
            </a:r>
            <a:r>
              <a:rPr lang="fi-FI" sz="2400" dirty="0"/>
              <a:t>        		</a:t>
            </a:r>
          </a:p>
          <a:p>
            <a:r>
              <a:rPr lang="sv-FI" sz="2400" dirty="0"/>
              <a:t> Rapportering</a:t>
            </a:r>
          </a:p>
          <a:p>
            <a:r>
              <a:rPr lang="sv-SE" sz="2400" dirty="0"/>
              <a:t>	- vanligtvis bara berör några få personer (synlighet)
 Stelbenta möten
</a:t>
            </a:r>
            <a:r>
              <a:rPr lang="fi-FI" sz="2400" dirty="0"/>
              <a:t>	- </a:t>
            </a:r>
            <a:r>
              <a:rPr lang="sv-FI" sz="2400" dirty="0"/>
              <a:t>traditioner</a:t>
            </a:r>
            <a:r>
              <a:rPr lang="fi-FI" sz="2400" dirty="0"/>
              <a:t> </a:t>
            </a:r>
          </a:p>
          <a:p>
            <a:r>
              <a:rPr lang="sv-SE" sz="2400" dirty="0"/>
              <a:t>	- ovilja att förändras
"Omöjlighet" att få nya medlemmar
 	- Brist på medlemskapsplan.
</a:t>
            </a:r>
            <a:r>
              <a:rPr lang="fi-FI" sz="2400" dirty="0"/>
              <a:t>	</a:t>
            </a:r>
          </a:p>
        </p:txBody>
      </p:sp>
    </p:spTree>
    <p:extLst>
      <p:ext uri="{BB962C8B-B14F-4D97-AF65-F5344CB8AC3E}">
        <p14:creationId xmlns:p14="http://schemas.microsoft.com/office/powerpoint/2010/main" val="237100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"byråkratin"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sz="3200" dirty="0"/>
              <a:t>Deltagande i möten, och aktiviteter är inte en skyldighet som tidigare (tvånget borta)
Fråga: "Är betoningen på 100% deltagande längre idag"
Alla kanske inte vill engagera sig för mycket
Att delta i aktiviteter är viktigare
Gamla traditioner i klubbar kan och måste också genomföras (belöningar etc.)</a:t>
            </a:r>
            <a:endParaRPr lang="fi-FI" sz="3200" dirty="0"/>
          </a:p>
        </p:txBody>
      </p:sp>
    </p:spTree>
    <p:extLst>
      <p:ext uri="{BB962C8B-B14F-4D97-AF65-F5344CB8AC3E}">
        <p14:creationId xmlns:p14="http://schemas.microsoft.com/office/powerpoint/2010/main" val="274302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54162C-1124-4454-8A2B-3855B97EDE98}"/>
              </a:ext>
            </a:extLst>
          </p:cNvPr>
          <p:cNvSpPr>
            <a:spLocks noGrp="1"/>
          </p:cNvSpPr>
          <p:nvPr>
            <p:ph type="title"/>
          </p:nvPr>
        </p:nvSpPr>
        <p:spPr/>
        <p:txBody>
          <a:bodyPr>
            <a:normAutofit fontScale="90000"/>
          </a:bodyPr>
          <a:lstStyle/>
          <a:p>
            <a:r>
              <a:rPr lang="sv-SE" dirty="0"/>
              <a:t>Stöd för "byråkrati" enligt de nya stadgarna
</a:t>
            </a:r>
            <a:endParaRPr lang="fi-FI" dirty="0"/>
          </a:p>
        </p:txBody>
      </p:sp>
      <p:sp>
        <p:nvSpPr>
          <p:cNvPr id="3" name="Sisällön paikkamerkki 2">
            <a:extLst>
              <a:ext uri="{FF2B5EF4-FFF2-40B4-BE49-F238E27FC236}">
                <a16:creationId xmlns:a16="http://schemas.microsoft.com/office/drawing/2014/main" id="{FC485379-51C7-4040-8075-0AECD1D584DC}"/>
              </a:ext>
            </a:extLst>
          </p:cNvPr>
          <p:cNvSpPr>
            <a:spLocks noGrp="1"/>
          </p:cNvSpPr>
          <p:nvPr>
            <p:ph idx="1"/>
          </p:nvPr>
        </p:nvSpPr>
        <p:spPr/>
        <p:txBody>
          <a:bodyPr>
            <a:normAutofit/>
          </a:bodyPr>
          <a:lstStyle/>
          <a:p>
            <a:pPr marL="457200" indent="-457200">
              <a:buFontTx/>
              <a:buChar char="-"/>
            </a:pPr>
            <a:r>
              <a:rPr lang="sv-SE" dirty="0"/>
              <a:t>Styrelsens sammansättning har minskats, minst 5 personer och  2. Vice president måste nödvändigtvis inte väljas
Klubbens president, vice president, sekreterare och kassör, plus 1-2 andra medlemmar. Dessutom kan utskottens ordförande väljas in i styrelsen. Den maximala storleken på klubbens styrelse är 12 medlemmar.
Distansmöte kan hållas i alla mötesformat.</a:t>
            </a:r>
          </a:p>
          <a:p>
            <a:pPr marL="457200" indent="-457200">
              <a:buFontTx/>
              <a:buChar char="-"/>
            </a:pPr>
            <a:r>
              <a:rPr lang="sv-SE" dirty="0"/>
              <a:t>När styrelsen beslutar kan man delta i möten via e-post eller annan dokumenterad kommunikation. I det här fallet nämns mötesinbjudan i mötesproceduren. </a:t>
            </a:r>
            <a:endParaRPr lang="fi-FI" dirty="0"/>
          </a:p>
        </p:txBody>
      </p:sp>
    </p:spTree>
    <p:extLst>
      <p:ext uri="{BB962C8B-B14F-4D97-AF65-F5344CB8AC3E}">
        <p14:creationId xmlns:p14="http://schemas.microsoft.com/office/powerpoint/2010/main" val="4088466686"/>
      </p:ext>
    </p:extLst>
  </p:cSld>
  <p:clrMapOvr>
    <a:masterClrMapping/>
  </p:clrMapOvr>
</p:sld>
</file>

<file path=ppt/theme/theme1.xml><?xml version="1.0" encoding="utf-8"?>
<a:theme xmlns:a="http://schemas.openxmlformats.org/drawingml/2006/main" name="Office-teema">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2FD23F2E-E95C-4881-AD47-65E3AD48CB2D}"/>
    </a:ext>
  </a:extLst>
</a:theme>
</file>

<file path=ppt/theme/theme2.xml><?xml version="1.0" encoding="utf-8"?>
<a:theme xmlns:a="http://schemas.openxmlformats.org/drawingml/2006/main" name="5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DEA3EF30-95ED-4F3E-8E9D-247B5AF2AEE6}"/>
    </a:ext>
  </a:extLst>
</a:theme>
</file>

<file path=ppt/theme/theme3.xml><?xml version="1.0" encoding="utf-8"?>
<a:theme xmlns:a="http://schemas.openxmlformats.org/drawingml/2006/main" name="3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785CBE9F-7DD2-4FEE-90A9-22C2AA212B43}"/>
    </a:ext>
  </a:extLst>
</a:theme>
</file>

<file path=ppt/theme/theme4.xml><?xml version="1.0" encoding="utf-8"?>
<a:theme xmlns:a="http://schemas.openxmlformats.org/drawingml/2006/main" name="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DF77B3A7-2DDF-4B6B-ADFF-AEFD32ACE914}"/>
    </a:ext>
  </a:extLst>
</a:theme>
</file>

<file path=ppt/theme/theme5.xml><?xml version="1.0" encoding="utf-8"?>
<a:theme xmlns:a="http://schemas.openxmlformats.org/drawingml/2006/main" name="4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F3E5E0CF-4701-48A3-A90B-9E1C9A5E92CA}"/>
    </a:ext>
  </a:extLst>
</a:theme>
</file>

<file path=ppt/theme/theme6.xml><?xml version="1.0" encoding="utf-8"?>
<a:theme xmlns:a="http://schemas.openxmlformats.org/drawingml/2006/main" name="2_Mukautettu suunnittelumalli">
  <a:themeElements>
    <a:clrScheme name="testaus250420">
      <a:dk1>
        <a:srgbClr val="153F82"/>
      </a:dk1>
      <a:lt1>
        <a:srgbClr val="FFFFFF"/>
      </a:lt1>
      <a:dk2>
        <a:srgbClr val="153F82"/>
      </a:dk2>
      <a:lt2>
        <a:srgbClr val="FFFFFF"/>
      </a:lt2>
      <a:accent1>
        <a:srgbClr val="EBC318"/>
      </a:accent1>
      <a:accent2>
        <a:srgbClr val="FF5C35"/>
      </a:accent2>
      <a:accent3>
        <a:srgbClr val="55565A"/>
      </a:accent3>
      <a:accent4>
        <a:srgbClr val="00AC69"/>
      </a:accent4>
      <a:accent5>
        <a:srgbClr val="407CCA"/>
      </a:accent5>
      <a:accent6>
        <a:srgbClr val="71AE4B"/>
      </a:accent6>
      <a:hlink>
        <a:srgbClr val="0563C1"/>
      </a:hlink>
      <a:folHlink>
        <a:srgbClr val="7A26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64CED23E-9701-4359-9D8C-B420CB4C7FBA}"/>
    </a:ext>
  </a:extLst>
</a:theme>
</file>

<file path=ppt/theme/theme7.xml><?xml version="1.0" encoding="utf-8"?>
<a:theme xmlns:a="http://schemas.openxmlformats.org/drawingml/2006/main" name="13 Medlems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40919462-164C-45DB-A8CD-0420E80FA639}"/>
    </a:ext>
  </a:extLst>
</a:theme>
</file>

<file path=ppt/theme/theme8.xml><?xml version="1.0" encoding="utf-8"?>
<a:theme xmlns:a="http://schemas.openxmlformats.org/drawingml/2006/main" name="6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0695A446-920B-4EAB-ACB4-E1AD97C12116}" vid="{CC4848B9-AF09-4DA0-BE5A-C32DB4C54840}"/>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power_point_malli_lions_liitto2020</Template>
  <TotalTime>317</TotalTime>
  <Words>776</Words>
  <Application>Microsoft Office PowerPoint</Application>
  <PresentationFormat>Laajakuva</PresentationFormat>
  <Paragraphs>52</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8</vt:i4>
      </vt:variant>
      <vt:variant>
        <vt:lpstr>Dian otsikot</vt:lpstr>
      </vt:variant>
      <vt:variant>
        <vt:i4>13</vt:i4>
      </vt:variant>
    </vt:vector>
  </HeadingPairs>
  <TitlesOfParts>
    <vt:vector size="24" baseType="lpstr">
      <vt:lpstr>Arial</vt:lpstr>
      <vt:lpstr>Ariel</vt:lpstr>
      <vt:lpstr>Calibri</vt:lpstr>
      <vt:lpstr>Office-teema</vt:lpstr>
      <vt:lpstr>5_Mukautettu suunnittelumalli</vt:lpstr>
      <vt:lpstr>3_Mukautettu suunnittelumalli</vt:lpstr>
      <vt:lpstr>Mukautettu suunnittelumalli</vt:lpstr>
      <vt:lpstr>4_Mukautettu suunnittelumalli</vt:lpstr>
      <vt:lpstr>2_Mukautettu suunnittelumalli</vt:lpstr>
      <vt:lpstr>13 Medlemsslut</vt:lpstr>
      <vt:lpstr>6_Mukautettu suunnittelumalli</vt:lpstr>
      <vt:lpstr>Medlemskap</vt:lpstr>
      <vt:lpstr>Medlemskap</vt:lpstr>
      <vt:lpstr>Medlemsvärvning</vt:lpstr>
      <vt:lpstr>Medlemsvärvning</vt:lpstr>
      <vt:lpstr>Medlemsvärvning</vt:lpstr>
      <vt:lpstr>Nya medlemmar
</vt:lpstr>
      <vt:lpstr>Klubbmedlemmarna upplever som problem?</vt:lpstr>
      <vt:lpstr>Stöd för "byråkratin" enligt de nya stadgarna
</vt:lpstr>
      <vt:lpstr>Stöd för "byråkrati" enligt de nya stadgarna
</vt:lpstr>
      <vt:lpstr>Stöd för "byråkrati" enligt de nya stadgarna
</vt:lpstr>
      <vt:lpstr>Klubbens modellstadgar</vt:lpstr>
      <vt:lpstr>Medlemsläget den 30.6.2021</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JMedlemsanskaffning 2021</dc:title>
  <dc:creator>Fritt översatt till svenska Thorolf Westerlund</dc:creator>
  <cp:lastModifiedBy>Anna-Kaisa Jansson</cp:lastModifiedBy>
  <cp:revision>31</cp:revision>
  <cp:lastPrinted>2020-04-30T11:52:18Z</cp:lastPrinted>
  <dcterms:created xsi:type="dcterms:W3CDTF">2021-07-11T16:27:35Z</dcterms:created>
  <dcterms:modified xsi:type="dcterms:W3CDTF">2021-09-06T07:25:06Z</dcterms:modified>
</cp:coreProperties>
</file>