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837" r:id="rId2"/>
    <p:sldMasterId id="2147483835" r:id="rId3"/>
    <p:sldMasterId id="2147483751" r:id="rId4"/>
    <p:sldMasterId id="2147483787" r:id="rId5"/>
    <p:sldMasterId id="2147483776" r:id="rId6"/>
    <p:sldMasterId id="2147483808" r:id="rId7"/>
    <p:sldMasterId id="2147483820" r:id="rId8"/>
  </p:sldMasterIdLst>
  <p:notesMasterIdLst>
    <p:notesMasterId r:id="rId16"/>
  </p:notesMasterIdLst>
  <p:sldIdLst>
    <p:sldId id="267" r:id="rId9"/>
    <p:sldId id="258" r:id="rId10"/>
    <p:sldId id="280" r:id="rId11"/>
    <p:sldId id="282" r:id="rId12"/>
    <p:sldId id="284" r:id="rId13"/>
    <p:sldId id="281" r:id="rId14"/>
    <p:sldId id="277" r:id="rId15"/>
  </p:sldIdLst>
  <p:sldSz cx="12192000" cy="6858000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17" autoAdjust="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800" y="5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27E54-9C05-47C5-8419-9F2F5901A2DF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7E7F13F0-F00F-4D9B-8D90-0D61FD060BB6}">
      <dgm:prSet phldrT="[Text]" custT="1"/>
      <dgm:spPr/>
      <dgm:t>
        <a:bodyPr/>
        <a:lstStyle/>
        <a:p>
          <a:r>
            <a:rPr lang="fi-FI" sz="2000" dirty="0"/>
            <a:t>Tehtävät</a:t>
          </a:r>
          <a:endParaRPr lang="sv-FI" sz="2000" dirty="0"/>
        </a:p>
      </dgm:t>
    </dgm:pt>
    <dgm:pt modelId="{7082AE82-4235-45D3-A3C1-E9B69DECE64D}" type="parTrans" cxnId="{F8FC5C99-811C-4498-879C-CE9CA3C172CD}">
      <dgm:prSet/>
      <dgm:spPr/>
      <dgm:t>
        <a:bodyPr/>
        <a:lstStyle/>
        <a:p>
          <a:endParaRPr lang="sv-FI"/>
        </a:p>
      </dgm:t>
    </dgm:pt>
    <dgm:pt modelId="{C911894D-E827-4D82-9D6D-4BD0DC01B7B5}" type="sibTrans" cxnId="{F8FC5C99-811C-4498-879C-CE9CA3C172CD}">
      <dgm:prSet/>
      <dgm:spPr/>
      <dgm:t>
        <a:bodyPr/>
        <a:lstStyle/>
        <a:p>
          <a:endParaRPr lang="sv-FI"/>
        </a:p>
      </dgm:t>
    </dgm:pt>
    <dgm:pt modelId="{D668B8CE-00FC-42F0-ABA2-D2E58F7A0A8C}">
      <dgm:prSet phldrT="[Text]" custT="1"/>
      <dgm:spPr/>
      <dgm:t>
        <a:bodyPr/>
        <a:lstStyle/>
        <a:p>
          <a:r>
            <a:rPr lang="fi-FI" sz="2000" dirty="0"/>
            <a:t>Koulutus</a:t>
          </a:r>
          <a:endParaRPr lang="sv-FI" sz="2000" dirty="0"/>
        </a:p>
      </dgm:t>
    </dgm:pt>
    <dgm:pt modelId="{456E91A8-159E-4027-904E-E5E2EDE26021}" type="parTrans" cxnId="{7E699F8C-08BC-4E7D-BCA9-29C865AA817B}">
      <dgm:prSet/>
      <dgm:spPr/>
      <dgm:t>
        <a:bodyPr/>
        <a:lstStyle/>
        <a:p>
          <a:endParaRPr lang="sv-FI"/>
        </a:p>
      </dgm:t>
    </dgm:pt>
    <dgm:pt modelId="{4A224362-7F4C-48E7-B2E0-39A3C02040DD}" type="sibTrans" cxnId="{7E699F8C-08BC-4E7D-BCA9-29C865AA817B}">
      <dgm:prSet/>
      <dgm:spPr/>
      <dgm:t>
        <a:bodyPr/>
        <a:lstStyle/>
        <a:p>
          <a:endParaRPr lang="sv-FI"/>
        </a:p>
      </dgm:t>
    </dgm:pt>
    <dgm:pt modelId="{2B779A41-5C10-4451-943C-0A5DB95495E4}">
      <dgm:prSet phldrT="[Text]" custT="1"/>
      <dgm:spPr/>
      <dgm:t>
        <a:bodyPr/>
        <a:lstStyle/>
        <a:p>
          <a:r>
            <a:rPr lang="fi-FI" sz="2000" dirty="0"/>
            <a:t>Ystä</a:t>
          </a:r>
        </a:p>
        <a:p>
          <a:r>
            <a:rPr lang="fi-FI" sz="2000" dirty="0"/>
            <a:t>vät</a:t>
          </a:r>
          <a:endParaRPr lang="sv-FI" sz="2000" dirty="0"/>
        </a:p>
      </dgm:t>
    </dgm:pt>
    <dgm:pt modelId="{623BC6BE-B40D-473A-84F9-B27D04C4503D}" type="parTrans" cxnId="{34EF727F-3443-4FED-B51D-6D90983F808F}">
      <dgm:prSet/>
      <dgm:spPr/>
      <dgm:t>
        <a:bodyPr/>
        <a:lstStyle/>
        <a:p>
          <a:endParaRPr lang="sv-FI"/>
        </a:p>
      </dgm:t>
    </dgm:pt>
    <dgm:pt modelId="{EE58075D-1143-4C71-B054-D05118ABFF00}" type="sibTrans" cxnId="{34EF727F-3443-4FED-B51D-6D90983F808F}">
      <dgm:prSet/>
      <dgm:spPr/>
      <dgm:t>
        <a:bodyPr/>
        <a:lstStyle/>
        <a:p>
          <a:endParaRPr lang="sv-FI"/>
        </a:p>
      </dgm:t>
    </dgm:pt>
    <dgm:pt modelId="{81EE2425-09BB-45C3-9CE6-1D26A69830E1}" type="pres">
      <dgm:prSet presAssocID="{8DC27E54-9C05-47C5-8419-9F2F5901A2DF}" presName="compositeShape" presStyleCnt="0">
        <dgm:presLayoutVars>
          <dgm:chMax val="7"/>
          <dgm:dir/>
          <dgm:resizeHandles val="exact"/>
        </dgm:presLayoutVars>
      </dgm:prSet>
      <dgm:spPr/>
    </dgm:pt>
    <dgm:pt modelId="{CC08669F-85B3-437D-A9C5-DAAA7B73472B}" type="pres">
      <dgm:prSet presAssocID="{8DC27E54-9C05-47C5-8419-9F2F5901A2DF}" presName="wedge1" presStyleLbl="node1" presStyleIdx="0" presStyleCnt="3"/>
      <dgm:spPr/>
    </dgm:pt>
    <dgm:pt modelId="{5CF49F0E-196E-4A23-B753-78F399D59434}" type="pres">
      <dgm:prSet presAssocID="{8DC27E54-9C05-47C5-8419-9F2F5901A2DF}" presName="dummy1a" presStyleCnt="0"/>
      <dgm:spPr/>
    </dgm:pt>
    <dgm:pt modelId="{C6416930-6DC0-46D1-A23F-BACFB4A796A4}" type="pres">
      <dgm:prSet presAssocID="{8DC27E54-9C05-47C5-8419-9F2F5901A2DF}" presName="dummy1b" presStyleCnt="0"/>
      <dgm:spPr/>
    </dgm:pt>
    <dgm:pt modelId="{D36B7482-57D1-46DF-A91F-3028B41924CA}" type="pres">
      <dgm:prSet presAssocID="{8DC27E54-9C05-47C5-8419-9F2F5901A2D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37612F1-0D0C-4F8F-B2A0-71346030E171}" type="pres">
      <dgm:prSet presAssocID="{8DC27E54-9C05-47C5-8419-9F2F5901A2DF}" presName="wedge2" presStyleLbl="node1" presStyleIdx="1" presStyleCnt="3"/>
      <dgm:spPr/>
    </dgm:pt>
    <dgm:pt modelId="{B31E3E8F-394C-44FD-B396-CF8704A14570}" type="pres">
      <dgm:prSet presAssocID="{8DC27E54-9C05-47C5-8419-9F2F5901A2DF}" presName="dummy2a" presStyleCnt="0"/>
      <dgm:spPr/>
    </dgm:pt>
    <dgm:pt modelId="{A6A30F33-E362-4AFB-880B-C93045AC8976}" type="pres">
      <dgm:prSet presAssocID="{8DC27E54-9C05-47C5-8419-9F2F5901A2DF}" presName="dummy2b" presStyleCnt="0"/>
      <dgm:spPr/>
    </dgm:pt>
    <dgm:pt modelId="{0AC6AC87-3577-4C24-86AB-2BFBB78E86AF}" type="pres">
      <dgm:prSet presAssocID="{8DC27E54-9C05-47C5-8419-9F2F5901A2D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6CA6268-9A12-4043-AD6E-B45C934B9FA1}" type="pres">
      <dgm:prSet presAssocID="{8DC27E54-9C05-47C5-8419-9F2F5901A2DF}" presName="wedge3" presStyleLbl="node1" presStyleIdx="2" presStyleCnt="3"/>
      <dgm:spPr/>
    </dgm:pt>
    <dgm:pt modelId="{D10885B6-0965-466E-92DB-AAD00DEFFE24}" type="pres">
      <dgm:prSet presAssocID="{8DC27E54-9C05-47C5-8419-9F2F5901A2DF}" presName="dummy3a" presStyleCnt="0"/>
      <dgm:spPr/>
    </dgm:pt>
    <dgm:pt modelId="{916950AD-AAED-4236-98A8-B1DD50A3AFDE}" type="pres">
      <dgm:prSet presAssocID="{8DC27E54-9C05-47C5-8419-9F2F5901A2DF}" presName="dummy3b" presStyleCnt="0"/>
      <dgm:spPr/>
    </dgm:pt>
    <dgm:pt modelId="{314D59C7-50BE-4CD4-8F39-5A748AE7242A}" type="pres">
      <dgm:prSet presAssocID="{8DC27E54-9C05-47C5-8419-9F2F5901A2D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FBA1990-DF40-404D-9C0E-42D1F5E8A32F}" type="pres">
      <dgm:prSet presAssocID="{C911894D-E827-4D82-9D6D-4BD0DC01B7B5}" presName="arrowWedge1" presStyleLbl="fgSibTrans2D1" presStyleIdx="0" presStyleCnt="3"/>
      <dgm:spPr/>
    </dgm:pt>
    <dgm:pt modelId="{1231BDC0-C423-4327-BE59-EC90635630C6}" type="pres">
      <dgm:prSet presAssocID="{4A224362-7F4C-48E7-B2E0-39A3C02040DD}" presName="arrowWedge2" presStyleLbl="fgSibTrans2D1" presStyleIdx="1" presStyleCnt="3"/>
      <dgm:spPr/>
    </dgm:pt>
    <dgm:pt modelId="{EE9BACB2-4BE2-4B04-9B40-1EE31D8353D3}" type="pres">
      <dgm:prSet presAssocID="{EE58075D-1143-4C71-B054-D05118ABFF00}" presName="arrowWedge3" presStyleLbl="fgSibTrans2D1" presStyleIdx="2" presStyleCnt="3"/>
      <dgm:spPr/>
    </dgm:pt>
  </dgm:ptLst>
  <dgm:cxnLst>
    <dgm:cxn modelId="{53C76312-287D-4151-ABD6-38473FEC7357}" type="presOf" srcId="{2B779A41-5C10-4451-943C-0A5DB95495E4}" destId="{96CA6268-9A12-4043-AD6E-B45C934B9FA1}" srcOrd="0" destOrd="0" presId="urn:microsoft.com/office/officeart/2005/8/layout/cycle8"/>
    <dgm:cxn modelId="{58C5482D-D15A-490A-B163-FFE9408C1687}" type="presOf" srcId="{7E7F13F0-F00F-4D9B-8D90-0D61FD060BB6}" destId="{CC08669F-85B3-437D-A9C5-DAAA7B73472B}" srcOrd="0" destOrd="0" presId="urn:microsoft.com/office/officeart/2005/8/layout/cycle8"/>
    <dgm:cxn modelId="{34EF727F-3443-4FED-B51D-6D90983F808F}" srcId="{8DC27E54-9C05-47C5-8419-9F2F5901A2DF}" destId="{2B779A41-5C10-4451-943C-0A5DB95495E4}" srcOrd="2" destOrd="0" parTransId="{623BC6BE-B40D-473A-84F9-B27D04C4503D}" sibTransId="{EE58075D-1143-4C71-B054-D05118ABFF00}"/>
    <dgm:cxn modelId="{7E699F8C-08BC-4E7D-BCA9-29C865AA817B}" srcId="{8DC27E54-9C05-47C5-8419-9F2F5901A2DF}" destId="{D668B8CE-00FC-42F0-ABA2-D2E58F7A0A8C}" srcOrd="1" destOrd="0" parTransId="{456E91A8-159E-4027-904E-E5E2EDE26021}" sibTransId="{4A224362-7F4C-48E7-B2E0-39A3C02040DD}"/>
    <dgm:cxn modelId="{9F6FC997-0A7C-43EB-9D22-ACDA002682C1}" type="presOf" srcId="{D668B8CE-00FC-42F0-ABA2-D2E58F7A0A8C}" destId="{137612F1-0D0C-4F8F-B2A0-71346030E171}" srcOrd="0" destOrd="0" presId="urn:microsoft.com/office/officeart/2005/8/layout/cycle8"/>
    <dgm:cxn modelId="{F8FC5C99-811C-4498-879C-CE9CA3C172CD}" srcId="{8DC27E54-9C05-47C5-8419-9F2F5901A2DF}" destId="{7E7F13F0-F00F-4D9B-8D90-0D61FD060BB6}" srcOrd="0" destOrd="0" parTransId="{7082AE82-4235-45D3-A3C1-E9B69DECE64D}" sibTransId="{C911894D-E827-4D82-9D6D-4BD0DC01B7B5}"/>
    <dgm:cxn modelId="{099DADB3-739F-4A59-93CA-4B93B55B543A}" type="presOf" srcId="{8DC27E54-9C05-47C5-8419-9F2F5901A2DF}" destId="{81EE2425-09BB-45C3-9CE6-1D26A69830E1}" srcOrd="0" destOrd="0" presId="urn:microsoft.com/office/officeart/2005/8/layout/cycle8"/>
    <dgm:cxn modelId="{2C80ACC3-F226-4AA7-819B-3001AAC27833}" type="presOf" srcId="{2B779A41-5C10-4451-943C-0A5DB95495E4}" destId="{314D59C7-50BE-4CD4-8F39-5A748AE7242A}" srcOrd="1" destOrd="0" presId="urn:microsoft.com/office/officeart/2005/8/layout/cycle8"/>
    <dgm:cxn modelId="{235799C5-F280-4FE5-8990-A29F63B4DA7E}" type="presOf" srcId="{7E7F13F0-F00F-4D9B-8D90-0D61FD060BB6}" destId="{D36B7482-57D1-46DF-A91F-3028B41924CA}" srcOrd="1" destOrd="0" presId="urn:microsoft.com/office/officeart/2005/8/layout/cycle8"/>
    <dgm:cxn modelId="{E93B70D4-EDCA-4B34-A65B-BEDAAF611D2F}" type="presOf" srcId="{D668B8CE-00FC-42F0-ABA2-D2E58F7A0A8C}" destId="{0AC6AC87-3577-4C24-86AB-2BFBB78E86AF}" srcOrd="1" destOrd="0" presId="urn:microsoft.com/office/officeart/2005/8/layout/cycle8"/>
    <dgm:cxn modelId="{5953AB2F-B546-4D8E-A9E2-2E6B0040583D}" type="presParOf" srcId="{81EE2425-09BB-45C3-9CE6-1D26A69830E1}" destId="{CC08669F-85B3-437D-A9C5-DAAA7B73472B}" srcOrd="0" destOrd="0" presId="urn:microsoft.com/office/officeart/2005/8/layout/cycle8"/>
    <dgm:cxn modelId="{873769DF-78EA-4872-96CA-D4884B397ABF}" type="presParOf" srcId="{81EE2425-09BB-45C3-9CE6-1D26A69830E1}" destId="{5CF49F0E-196E-4A23-B753-78F399D59434}" srcOrd="1" destOrd="0" presId="urn:microsoft.com/office/officeart/2005/8/layout/cycle8"/>
    <dgm:cxn modelId="{B400CA82-8BD7-4F98-9283-D121282519A8}" type="presParOf" srcId="{81EE2425-09BB-45C3-9CE6-1D26A69830E1}" destId="{C6416930-6DC0-46D1-A23F-BACFB4A796A4}" srcOrd="2" destOrd="0" presId="urn:microsoft.com/office/officeart/2005/8/layout/cycle8"/>
    <dgm:cxn modelId="{042DF26A-1BA5-422A-807D-8B218376310B}" type="presParOf" srcId="{81EE2425-09BB-45C3-9CE6-1D26A69830E1}" destId="{D36B7482-57D1-46DF-A91F-3028B41924CA}" srcOrd="3" destOrd="0" presId="urn:microsoft.com/office/officeart/2005/8/layout/cycle8"/>
    <dgm:cxn modelId="{7C838B32-F485-42D3-87A2-9D5217C550BB}" type="presParOf" srcId="{81EE2425-09BB-45C3-9CE6-1D26A69830E1}" destId="{137612F1-0D0C-4F8F-B2A0-71346030E171}" srcOrd="4" destOrd="0" presId="urn:microsoft.com/office/officeart/2005/8/layout/cycle8"/>
    <dgm:cxn modelId="{010BCF19-DC2A-4539-8A09-99CBC32AFC62}" type="presParOf" srcId="{81EE2425-09BB-45C3-9CE6-1D26A69830E1}" destId="{B31E3E8F-394C-44FD-B396-CF8704A14570}" srcOrd="5" destOrd="0" presId="urn:microsoft.com/office/officeart/2005/8/layout/cycle8"/>
    <dgm:cxn modelId="{606C6DDC-5F2E-4176-BC2E-CBDCB472B5B3}" type="presParOf" srcId="{81EE2425-09BB-45C3-9CE6-1D26A69830E1}" destId="{A6A30F33-E362-4AFB-880B-C93045AC8976}" srcOrd="6" destOrd="0" presId="urn:microsoft.com/office/officeart/2005/8/layout/cycle8"/>
    <dgm:cxn modelId="{5DBCCBC0-9995-4E10-BE7B-44138D445A16}" type="presParOf" srcId="{81EE2425-09BB-45C3-9CE6-1D26A69830E1}" destId="{0AC6AC87-3577-4C24-86AB-2BFBB78E86AF}" srcOrd="7" destOrd="0" presId="urn:microsoft.com/office/officeart/2005/8/layout/cycle8"/>
    <dgm:cxn modelId="{9E3473BF-57D2-447E-83C7-6D416DC7FB14}" type="presParOf" srcId="{81EE2425-09BB-45C3-9CE6-1D26A69830E1}" destId="{96CA6268-9A12-4043-AD6E-B45C934B9FA1}" srcOrd="8" destOrd="0" presId="urn:microsoft.com/office/officeart/2005/8/layout/cycle8"/>
    <dgm:cxn modelId="{CE3860D0-DCB8-4F58-9AB0-9003257C970F}" type="presParOf" srcId="{81EE2425-09BB-45C3-9CE6-1D26A69830E1}" destId="{D10885B6-0965-466E-92DB-AAD00DEFFE24}" srcOrd="9" destOrd="0" presId="urn:microsoft.com/office/officeart/2005/8/layout/cycle8"/>
    <dgm:cxn modelId="{4439927C-979F-4774-902A-D4CEDD564A0E}" type="presParOf" srcId="{81EE2425-09BB-45C3-9CE6-1D26A69830E1}" destId="{916950AD-AAED-4236-98A8-B1DD50A3AFDE}" srcOrd="10" destOrd="0" presId="urn:microsoft.com/office/officeart/2005/8/layout/cycle8"/>
    <dgm:cxn modelId="{34965681-8D2E-4E22-BFDD-EF7EFFD76E7E}" type="presParOf" srcId="{81EE2425-09BB-45C3-9CE6-1D26A69830E1}" destId="{314D59C7-50BE-4CD4-8F39-5A748AE7242A}" srcOrd="11" destOrd="0" presId="urn:microsoft.com/office/officeart/2005/8/layout/cycle8"/>
    <dgm:cxn modelId="{657FCD75-D636-4ED3-80D0-4547A98BEAEF}" type="presParOf" srcId="{81EE2425-09BB-45C3-9CE6-1D26A69830E1}" destId="{8FBA1990-DF40-404D-9C0E-42D1F5E8A32F}" srcOrd="12" destOrd="0" presId="urn:microsoft.com/office/officeart/2005/8/layout/cycle8"/>
    <dgm:cxn modelId="{7CAFAAA5-EB0E-47CF-82F2-728AD2C2EC05}" type="presParOf" srcId="{81EE2425-09BB-45C3-9CE6-1D26A69830E1}" destId="{1231BDC0-C423-4327-BE59-EC90635630C6}" srcOrd="13" destOrd="0" presId="urn:microsoft.com/office/officeart/2005/8/layout/cycle8"/>
    <dgm:cxn modelId="{F9D6C65A-8751-4102-B301-589CF360B800}" type="presParOf" srcId="{81EE2425-09BB-45C3-9CE6-1D26A69830E1}" destId="{EE9BACB2-4BE2-4B04-9B40-1EE31D8353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8669F-85B3-437D-A9C5-DAAA7B73472B}">
      <dsp:nvSpPr>
        <dsp:cNvPr id="0" name=""/>
        <dsp:cNvSpPr/>
      </dsp:nvSpPr>
      <dsp:spPr>
        <a:xfrm>
          <a:off x="834843" y="202247"/>
          <a:ext cx="2613659" cy="2613659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Tehtävät</a:t>
          </a:r>
          <a:endParaRPr lang="sv-FI" sz="2000" kern="1200" dirty="0"/>
        </a:p>
      </dsp:txBody>
      <dsp:txXfrm>
        <a:off x="2212304" y="756094"/>
        <a:ext cx="933449" cy="777874"/>
      </dsp:txXfrm>
    </dsp:sp>
    <dsp:sp modelId="{137612F1-0D0C-4F8F-B2A0-71346030E171}">
      <dsp:nvSpPr>
        <dsp:cNvPr id="0" name=""/>
        <dsp:cNvSpPr/>
      </dsp:nvSpPr>
      <dsp:spPr>
        <a:xfrm>
          <a:off x="781014" y="295592"/>
          <a:ext cx="2613659" cy="2613659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3508275"/>
            <a:satOff val="-8399"/>
            <a:lumOff val="-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Koulutus</a:t>
          </a:r>
          <a:endParaRPr lang="sv-FI" sz="2000" kern="1200" dirty="0"/>
        </a:p>
      </dsp:txBody>
      <dsp:txXfrm>
        <a:off x="1403314" y="1991359"/>
        <a:ext cx="1400174" cy="684529"/>
      </dsp:txXfrm>
    </dsp:sp>
    <dsp:sp modelId="{96CA6268-9A12-4043-AD6E-B45C934B9FA1}">
      <dsp:nvSpPr>
        <dsp:cNvPr id="0" name=""/>
        <dsp:cNvSpPr/>
      </dsp:nvSpPr>
      <dsp:spPr>
        <a:xfrm>
          <a:off x="727185" y="202247"/>
          <a:ext cx="2613659" cy="2613659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7016549"/>
            <a:satOff val="-16798"/>
            <a:lumOff val="-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Ystä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vät</a:t>
          </a:r>
          <a:endParaRPr lang="sv-FI" sz="2000" kern="1200" dirty="0"/>
        </a:p>
      </dsp:txBody>
      <dsp:txXfrm>
        <a:off x="1029934" y="756094"/>
        <a:ext cx="933449" cy="777874"/>
      </dsp:txXfrm>
    </dsp:sp>
    <dsp:sp modelId="{8FBA1990-DF40-404D-9C0E-42D1F5E8A32F}">
      <dsp:nvSpPr>
        <dsp:cNvPr id="0" name=""/>
        <dsp:cNvSpPr/>
      </dsp:nvSpPr>
      <dsp:spPr>
        <a:xfrm>
          <a:off x="673261" y="40449"/>
          <a:ext cx="2937255" cy="293725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1BDC0-C423-4327-BE59-EC90635630C6}">
      <dsp:nvSpPr>
        <dsp:cNvPr id="0" name=""/>
        <dsp:cNvSpPr/>
      </dsp:nvSpPr>
      <dsp:spPr>
        <a:xfrm>
          <a:off x="619216" y="133629"/>
          <a:ext cx="2937255" cy="293725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3508275"/>
            <a:satOff val="-8399"/>
            <a:lumOff val="-1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BACB2-4BE2-4B04-9B40-1EE31D8353D3}">
      <dsp:nvSpPr>
        <dsp:cNvPr id="0" name=""/>
        <dsp:cNvSpPr/>
      </dsp:nvSpPr>
      <dsp:spPr>
        <a:xfrm>
          <a:off x="565172" y="40449"/>
          <a:ext cx="2937255" cy="293725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7016549"/>
            <a:satOff val="-16798"/>
            <a:lumOff val="-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47F81-45BC-4B55-BF78-CEDA8C87DBD7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7B14-1F88-4453-9969-0486C16AAA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2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3C3999-1526-4A19-945D-F79D2F187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163137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E0C3E-F52B-4352-9CAD-191A2932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A84438-354D-4E38-BAAC-304305FF3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DE7809-3A20-4987-81CF-7CE651643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D9680F-E952-4D11-9737-3E75FAFD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75D4FC-738E-449B-9FFD-4DDDA33C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945A6D-E993-48A8-AC09-299F9C76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64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7D323-D09E-4FE8-8BFA-25B726A1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447047-2B30-4C15-8B08-6C130CB4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1B9558-4A00-4F2A-92A6-46BECB864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90000-70E6-4DD1-A25B-2393C6336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E9000A-9B50-4AE8-9A40-0D41D9781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8C2DDA-6CFE-4EE6-A862-BABD4CFF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1EEF58-1DAF-4FFB-98AB-1DBF979C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798ED7-FE5C-431D-B8F8-60D3619F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97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3E4DBBA-FA7F-4A54-8F23-3F9B09CC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A420-5AD8-4C3F-9F02-208C20551794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CAAACE-59F7-4133-AD5D-8437B027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B549E8-767E-43FC-81D5-1E472635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49C0C-01F7-4116-B8F5-1ACA68130D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96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8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5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44043-591A-405E-B1EE-55E805A79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Piiri 107-A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3056E-DD84-48E4-96B4-34008FF3B9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perustyyliä</a:t>
            </a:r>
          </a:p>
        </p:txBody>
      </p:sp>
    </p:spTree>
    <p:extLst>
      <p:ext uri="{BB962C8B-B14F-4D97-AF65-F5344CB8AC3E}">
        <p14:creationId xmlns:p14="http://schemas.microsoft.com/office/powerpoint/2010/main" val="150638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3BE03-2970-414A-BE04-18F4CB399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340332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9949E9-1791-4294-BA79-F9F0F372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4C798-9455-41C2-8F71-524553C83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B24F6A-3DFE-412F-913D-DE9054BE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B1999B-74A9-4EC4-9183-00F2E777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B7D105-DFF1-410A-BE31-42588467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55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B0FB6-5C07-473E-9BDA-371E0A47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50BEB3-21C5-4EE2-8DC3-CD6E884B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CD446D-3330-4B0B-AAC8-4407EEAA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16A05F-E6E9-4468-AB6B-49585C9F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12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8EBD8-B6EF-4F80-B6EA-21BCA664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8AE904-1E21-4608-A956-E6A19D2C4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352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33DC89-F7DE-44B9-8E2A-7C88AB77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E5CF19-1C2B-4796-BC55-0F548A3F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449FB4-5995-481E-B2F3-D3C6DD47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C45554-81C8-4405-BB1D-3292C8CF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9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9D2A4-893C-46AC-9030-1997BCDD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76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6BAC12-4A60-4447-A1B9-77BCCCFE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7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D36EEE-11C5-415A-8E48-BA3DF86FC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940" y="2505075"/>
            <a:ext cx="5157787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86C84D-7FEF-4F69-ADAD-27034CA0A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8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6FC4B1-496B-4C61-8BA3-9D879AB66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864" y="2505075"/>
            <a:ext cx="5183188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D2059B-33D9-4EE9-A6E3-8AE749B8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26B213-1157-4143-AC36-8C64EB6A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89C478-2770-4219-86FD-3B9A57AB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62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28258E-4994-4FF0-9DED-112D2389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446A66-5E9E-48CE-B874-048D3714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DC1A38-09B4-400A-BD8A-0CF57379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A88948-945F-432A-AF57-94D5B1D2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71EAFF-D963-416C-AD3F-D8B7B587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12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2D29F5-DF90-405B-AF8D-C2ADD4CE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7F049C0-BD09-49FF-A168-1B09AB6F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77E5E-5D1C-4661-AA35-3745568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CE4D59-F2B2-44A5-859B-F59B5E0A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31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ellow Bar">
            <a:extLst>
              <a:ext uri="{FF2B5EF4-FFF2-40B4-BE49-F238E27FC236}">
                <a16:creationId xmlns:a16="http://schemas.microsoft.com/office/drawing/2014/main" id="{7F6D81CC-5920-40C5-8869-32EF0EF337ED}"/>
              </a:ext>
            </a:extLst>
          </p:cNvPr>
          <p:cNvSpPr/>
          <p:nvPr userDrawn="1"/>
        </p:nvSpPr>
        <p:spPr>
          <a:xfrm>
            <a:off x="1066799" y="38957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6214D05-5CC7-470A-8130-A8FEC7699B8E}"/>
              </a:ext>
            </a:extLst>
          </p:cNvPr>
          <p:cNvSpPr txBox="1"/>
          <p:nvPr userDrawn="1"/>
        </p:nvSpPr>
        <p:spPr>
          <a:xfrm>
            <a:off x="944880" y="1606550"/>
            <a:ext cx="4240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sp>
        <p:nvSpPr>
          <p:cNvPr id="14" name="Otsikon paikkamerkki 13">
            <a:extLst>
              <a:ext uri="{FF2B5EF4-FFF2-40B4-BE49-F238E27FC236}">
                <a16:creationId xmlns:a16="http://schemas.microsoft.com/office/drawing/2014/main" id="{593D2BDF-F60E-4F49-933E-B91897B1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4021247"/>
            <a:ext cx="5257800" cy="15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Pääotsikko aina logon kanssa</a:t>
            </a:r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EC51B871-63B6-44F2-8402-566E1DAA3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0" name="Otsikon paikkamerkki 13">
            <a:extLst>
              <a:ext uri="{FF2B5EF4-FFF2-40B4-BE49-F238E27FC236}">
                <a16:creationId xmlns:a16="http://schemas.microsoft.com/office/drawing/2014/main" id="{E30CABFF-AC4F-4C04-8916-DFD13D105147}"/>
              </a:ext>
            </a:extLst>
          </p:cNvPr>
          <p:cNvSpPr txBox="1">
            <a:spLocks/>
          </p:cNvSpPr>
          <p:nvPr userDrawn="1"/>
        </p:nvSpPr>
        <p:spPr>
          <a:xfrm>
            <a:off x="949569" y="3173581"/>
            <a:ext cx="1906966" cy="55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b="1" dirty="0"/>
              <a:t>MD 107 Finland</a:t>
            </a:r>
          </a:p>
        </p:txBody>
      </p:sp>
    </p:spTree>
    <p:extLst>
      <p:ext uri="{BB962C8B-B14F-4D97-AF65-F5344CB8AC3E}">
        <p14:creationId xmlns:p14="http://schemas.microsoft.com/office/powerpoint/2010/main" val="23870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7A92ED2-7C49-4A09-9F21-5F0CEC1B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02" y="3171972"/>
            <a:ext cx="3910685" cy="55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Piiri 107-A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5A51EC-3F79-4F26-A9F7-53458BCA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339" y="4160889"/>
            <a:ext cx="4705350" cy="1518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Pääotsikko aina logon kanssa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1662BA8-B3FF-4388-8441-6B0F43CAD305}"/>
              </a:ext>
            </a:extLst>
          </p:cNvPr>
          <p:cNvSpPr txBox="1"/>
          <p:nvPr userDrawn="1"/>
        </p:nvSpPr>
        <p:spPr>
          <a:xfrm>
            <a:off x="942974" y="1613534"/>
            <a:ext cx="4050665" cy="158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</a:rPr>
              <a:t>Clubs</a:t>
            </a:r>
            <a:r>
              <a:rPr lang="fi-FI" sz="4800" b="1" dirty="0">
                <a:solidFill>
                  <a:schemeClr val="bg1"/>
                </a:solidFill>
              </a:rPr>
              <a:t> International</a:t>
            </a: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85650F03-2F06-4860-A3C2-65328E2308DB}"/>
              </a:ext>
            </a:extLst>
          </p:cNvPr>
          <p:cNvSpPr/>
          <p:nvPr userDrawn="1"/>
        </p:nvSpPr>
        <p:spPr>
          <a:xfrm>
            <a:off x="1053499" y="3891260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D98BA294-F579-468D-BB43-FC5FD90159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0302D1-C238-4726-B983-5D927484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45" y="3860939"/>
            <a:ext cx="4311474" cy="1806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Pääotsikko aina logon kanssa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9687B230-BCAF-4349-8434-4558A7025A62}"/>
              </a:ext>
            </a:extLst>
          </p:cNvPr>
          <p:cNvSpPr/>
          <p:nvPr userDrawn="1"/>
        </p:nvSpPr>
        <p:spPr>
          <a:xfrm>
            <a:off x="1066799" y="37814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4319AB8-B701-4045-9424-E5BF8A307B80}"/>
              </a:ext>
            </a:extLst>
          </p:cNvPr>
          <p:cNvSpPr/>
          <p:nvPr userDrawn="1"/>
        </p:nvSpPr>
        <p:spPr>
          <a:xfrm>
            <a:off x="934720" y="1605280"/>
            <a:ext cx="4237672" cy="158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7191D7CD-6B39-443C-ACB2-C3136842B8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1" name="Otsikon paikkamerkki 1">
            <a:extLst>
              <a:ext uri="{FF2B5EF4-FFF2-40B4-BE49-F238E27FC236}">
                <a16:creationId xmlns:a16="http://schemas.microsoft.com/office/drawing/2014/main" id="{842EF726-2632-4FA6-A4C4-FC02CC613C8D}"/>
              </a:ext>
            </a:extLst>
          </p:cNvPr>
          <p:cNvSpPr txBox="1">
            <a:spLocks/>
          </p:cNvSpPr>
          <p:nvPr userDrawn="1"/>
        </p:nvSpPr>
        <p:spPr>
          <a:xfrm>
            <a:off x="962025" y="3096260"/>
            <a:ext cx="3235960" cy="67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Piiri 107-A</a:t>
            </a:r>
          </a:p>
        </p:txBody>
      </p:sp>
    </p:spTree>
    <p:extLst>
      <p:ext uri="{BB962C8B-B14F-4D97-AF65-F5344CB8AC3E}">
        <p14:creationId xmlns:p14="http://schemas.microsoft.com/office/powerpoint/2010/main" val="281120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E2EE77E-2AF1-4FAA-BC0A-E53C6D55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06392-D057-40A9-9C4F-671CF0FD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364" y="1868556"/>
            <a:ext cx="10499035" cy="4368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90BC8C-FB8F-4556-813E-79408A007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7520-0497-4055-9E51-80CE5E161F0E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4448D1-9F24-4AFD-A0DD-8546BF2CB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3C9634E5-1E2E-4531-8881-7F386290409A}"/>
              </a:ext>
            </a:extLst>
          </p:cNvPr>
          <p:cNvSpPr/>
          <p:nvPr userDrawn="1"/>
        </p:nvSpPr>
        <p:spPr>
          <a:xfrm>
            <a:off x="1039532" y="1610625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D7A50365-A39D-40E1-8762-DB2C8DDFE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349175"/>
            <a:ext cx="5192890" cy="5546926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5384531-88AB-4A8C-AD19-4F409F7C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3362-C27E-434E-9452-FC7800EAD2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4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3" r:id="rId2"/>
    <p:sldLayoutId id="2147483755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11C579-9A81-4194-884F-67070C54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1AD42B-BD85-4DB6-A196-F258D5765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61C611-01A2-41A5-A2DF-0E9B00738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5826-5703-4BBD-AEC4-F887E093693D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051B63-F067-41C0-BC09-D75E0F6A5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3B63AD-8041-4C29-B691-18C37CD05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9DF694E-CC97-4208-8597-8A3F5726EBE8}"/>
              </a:ext>
            </a:extLst>
          </p:cNvPr>
          <p:cNvSpPr/>
          <p:nvPr userDrawn="1"/>
        </p:nvSpPr>
        <p:spPr>
          <a:xfrm>
            <a:off x="5370870" y="168685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8EB96D47-C744-4CFD-9780-85B39CBA3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415850"/>
            <a:ext cx="5192890" cy="55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3" r:id="rId2"/>
    <p:sldLayoutId id="2147483791" r:id="rId3"/>
    <p:sldLayoutId id="2147483792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E410A5-17BF-461A-A1E0-E89486E99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A420-5AD8-4C3F-9F02-208C20551794}" type="datetimeFigureOut">
              <a:rPr lang="fi-FI" smtClean="0"/>
              <a:t>25.8.2021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5AA9A6D-D7E1-4A9C-8CE7-1D29F7138EE5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76F4D22A-A3A7-4BBD-A1A3-78A3F5192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A9A3A73-E4A2-49CA-AA4A-3CE27C4F3EE9}"/>
              </a:ext>
            </a:extLst>
          </p:cNvPr>
          <p:cNvSpPr txBox="1"/>
          <p:nvPr userDrawn="1"/>
        </p:nvSpPr>
        <p:spPr>
          <a:xfrm>
            <a:off x="4667250" y="4143375"/>
            <a:ext cx="2861310" cy="107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691CC5B-608B-4EBC-B754-647408A7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7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684A11DB-36BF-4290-AD8A-9AA1303A3E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C2B2E9D6-1C54-49B1-A1CF-453CEC33016E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A3144AE-5FCC-4C0E-814E-2215A3F5A65A}"/>
              </a:ext>
            </a:extLst>
          </p:cNvPr>
          <p:cNvSpPr/>
          <p:nvPr userDrawn="1"/>
        </p:nvSpPr>
        <p:spPr>
          <a:xfrm>
            <a:off x="4840574" y="4153050"/>
            <a:ext cx="2510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128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8EBCA11C-2058-44EF-9307-D71881AEAE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8A82F292-20FF-4427-8070-FB04CAEAD266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0E0238D-C2A2-4C4C-BDCB-3D9D68EA79D9}"/>
              </a:ext>
            </a:extLst>
          </p:cNvPr>
          <p:cNvSpPr/>
          <p:nvPr userDrawn="1"/>
        </p:nvSpPr>
        <p:spPr>
          <a:xfrm>
            <a:off x="4820920" y="4167790"/>
            <a:ext cx="25501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5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ED0A8A-67E0-44B4-A35A-4A764081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79" y="4145072"/>
            <a:ext cx="6595608" cy="1538288"/>
          </a:xfrm>
        </p:spPr>
        <p:txBody>
          <a:bodyPr>
            <a:normAutofit fontScale="90000"/>
          </a:bodyPr>
          <a:lstStyle/>
          <a:p>
            <a:r>
              <a:rPr lang="fi-FI" dirty="0"/>
              <a:t>Klubi senssikuntoon</a:t>
            </a:r>
            <a:br>
              <a:rPr lang="fi-FI" dirty="0"/>
            </a:br>
            <a:r>
              <a:rPr lang="fi-FI" dirty="0">
                <a:solidFill>
                  <a:srgbClr val="EBC318"/>
                </a:solidFill>
              </a:rPr>
              <a:t>- vinkit klubin  kehittämiseen</a:t>
            </a:r>
            <a:br>
              <a:rPr lang="fi-FI" dirty="0">
                <a:solidFill>
                  <a:srgbClr val="EBC318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751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F79A9-6847-40FF-BBF2-A1689260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Jäsenet aidosti keskiöön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30748B-70CA-46EE-B036-36158F80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sz="2800" dirty="0"/>
              <a:t>Jäsenet ovat Lions –järjestön tärkein voimavara</a:t>
            </a:r>
            <a:endParaRPr lang="fi-FI" dirty="0"/>
          </a:p>
          <a:p>
            <a:pPr lvl="1" eaLnBrk="1" hangingPunct="1"/>
            <a:r>
              <a:rPr lang="fi-FI" dirty="0"/>
              <a:t>Ilman jäseniä meillä ei ole palveluvoimaa</a:t>
            </a:r>
          </a:p>
          <a:p>
            <a:pPr eaLnBrk="1" hangingPunct="1"/>
            <a:r>
              <a:rPr lang="fi-FI" sz="2800" dirty="0"/>
              <a:t>Nyt jos koskaan on ryhdyttävä toimeen ja huolehdittava jäsenistä</a:t>
            </a:r>
          </a:p>
          <a:p>
            <a:pPr lvl="1" eaLnBrk="1" hangingPunct="1"/>
            <a:r>
              <a:rPr lang="fi-FI" dirty="0"/>
              <a:t>Vain tyytyväinen jäsen sitoutuu klubiin</a:t>
            </a:r>
          </a:p>
          <a:p>
            <a:pPr lvl="1" eaLnBrk="1" hangingPunct="1"/>
            <a:r>
              <a:rPr lang="fi-FI" dirty="0"/>
              <a:t>Tyytymätön äänestää jaloillaan</a:t>
            </a:r>
          </a:p>
          <a:p>
            <a:pPr eaLnBrk="1" hangingPunct="1"/>
            <a:r>
              <a:rPr lang="fi-FI" sz="2800" dirty="0"/>
              <a:t>Klubien muututtava maailman mukana</a:t>
            </a:r>
          </a:p>
          <a:p>
            <a:pPr lvl="1" eaLnBrk="1" hangingPunct="1"/>
            <a:r>
              <a:rPr lang="fi-FI" dirty="0"/>
              <a:t>Tuodaan toiminta- ja johtamiskulttuurit nykyaikaan</a:t>
            </a:r>
          </a:p>
          <a:p>
            <a:pPr lvl="2" eaLnBrk="1" hangingPunct="1"/>
            <a:r>
              <a:rPr lang="fi-FI" dirty="0"/>
              <a:t>Vain harva jäsen nykyään sitoutuu toimintaan pelkästä osallistumisen ilosta tai velvollisuudesta, omalle panokselle halutaan vastinetta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010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C45154-2D82-485E-9AC2-007F121D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Selvitetään lähtötilanne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5109E7-85CC-4764-922A-A6DB6B78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fi-FI" dirty="0"/>
              <a:t>Klubin toiminta polkee paikallaan, uusia jäseniä on vaikea saada, jäseniä eroaa...vaikka kaikki on hyvin, aivan kuten ennenkin. Miksi?</a:t>
            </a:r>
          </a:p>
          <a:p>
            <a:pPr lvl="2" eaLnBrk="1" hangingPunct="1"/>
            <a:r>
              <a:rPr lang="fi-FI" dirty="0"/>
              <a:t>Tämä selviää kysymällä jäseniltä suoraan</a:t>
            </a:r>
          </a:p>
          <a:p>
            <a:pPr lvl="2" eaLnBrk="1" hangingPunct="1"/>
            <a:r>
              <a:rPr lang="fi-FI" dirty="0"/>
              <a:t>Kyselyssä selvitetään kehittämiskohteet, joita klubin toiminta kaipaa, tyypillisesti näitä ovat esimerkiksi</a:t>
            </a:r>
          </a:p>
          <a:p>
            <a:pPr lvl="3" eaLnBrk="1" hangingPunct="1"/>
            <a:r>
              <a:rPr lang="fi-FI" dirty="0"/>
              <a:t>Kokoontumisten sisältö</a:t>
            </a:r>
          </a:p>
          <a:p>
            <a:pPr lvl="3" eaLnBrk="1" hangingPunct="1"/>
            <a:r>
              <a:rPr lang="fi-FI" dirty="0"/>
              <a:t>Kokoontumispaikka ja </a:t>
            </a:r>
            <a:r>
              <a:rPr lang="fi-FI" dirty="0" err="1"/>
              <a:t>fasiliteetit</a:t>
            </a:r>
            <a:endParaRPr lang="fi-FI" dirty="0"/>
          </a:p>
          <a:p>
            <a:pPr lvl="3" eaLnBrk="1" hangingPunct="1"/>
            <a:r>
              <a:rPr lang="fi-FI" dirty="0"/>
              <a:t>Klubin aktiviteetit</a:t>
            </a:r>
          </a:p>
          <a:p>
            <a:pPr lvl="3" eaLnBrk="1" hangingPunct="1"/>
            <a:r>
              <a:rPr lang="fi-FI" dirty="0"/>
              <a:t>Klubin noudattamat traditiot</a:t>
            </a:r>
          </a:p>
          <a:p>
            <a:pPr lvl="3" eaLnBrk="1" hangingPunct="1"/>
            <a:r>
              <a:rPr lang="fi-FI" dirty="0"/>
              <a:t>Muu yhteinen toiminta</a:t>
            </a:r>
          </a:p>
          <a:p>
            <a:pPr lvl="1" eaLnBrk="1" hangingPunct="1"/>
            <a:r>
              <a:rPr lang="fi-FI" dirty="0"/>
              <a:t>Selvittäminen ei yksin riitä,  toimenpiteitä tarvitaan!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038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C45154-2D82-485E-9AC2-007F121D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Jäsenhuolto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5109E7-85CC-4764-922A-A6DB6B78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dirty="0"/>
              <a:t>Jäsenhuolto koskee sekä uusia että nykyisiä jäseniä</a:t>
            </a:r>
          </a:p>
          <a:p>
            <a:pPr eaLnBrk="1" hangingPunct="1"/>
            <a:r>
              <a:rPr lang="fi-FI" dirty="0"/>
              <a:t>Uuden jäsenen vastaanotto ja sitouttaminen </a:t>
            </a:r>
          </a:p>
          <a:p>
            <a:pPr lvl="1" eaLnBrk="1" hangingPunct="1"/>
            <a:r>
              <a:rPr lang="fi-FI" dirty="0"/>
              <a:t>Tunteeko uusi jäsen alusta asti olevansa tärkeä osa klubia</a:t>
            </a:r>
          </a:p>
          <a:p>
            <a:pPr lvl="2" eaLnBrk="1" hangingPunct="1"/>
            <a:r>
              <a:rPr lang="fi-FI" dirty="0"/>
              <a:t>Ystävät</a:t>
            </a:r>
          </a:p>
          <a:p>
            <a:pPr lvl="2" eaLnBrk="1" hangingPunct="1"/>
            <a:r>
              <a:rPr lang="fi-FI" dirty="0"/>
              <a:t>Tehtävät</a:t>
            </a:r>
          </a:p>
          <a:p>
            <a:pPr lvl="2" eaLnBrk="1" hangingPunct="1"/>
            <a:r>
              <a:rPr lang="fi-FI" dirty="0"/>
              <a:t>Koulutus		</a:t>
            </a:r>
          </a:p>
        </p:txBody>
      </p:sp>
      <p:graphicFrame>
        <p:nvGraphicFramePr>
          <p:cNvPr id="4" name="Diagram 7">
            <a:extLst>
              <a:ext uri="{FF2B5EF4-FFF2-40B4-BE49-F238E27FC236}">
                <a16:creationId xmlns:a16="http://schemas.microsoft.com/office/drawing/2014/main" id="{9AB34B73-FEF7-498A-A4E9-07CE39173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0284063"/>
              </p:ext>
            </p:extLst>
          </p:nvPr>
        </p:nvGraphicFramePr>
        <p:xfrm>
          <a:off x="5327374" y="3429000"/>
          <a:ext cx="4175689" cy="311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68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C45154-2D82-485E-9AC2-007F121D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Jäsenhuolto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5109E7-85CC-4764-922A-A6DB6B78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dirty="0"/>
              <a:t>Laadukas jäsenhuolto muodostuu useista eri tekijöistä, ei kuitenkaan yksittäisistä teoista</a:t>
            </a:r>
          </a:p>
          <a:p>
            <a:pPr eaLnBrk="1" hangingPunct="1"/>
            <a:r>
              <a:rPr lang="fi-FI" dirty="0"/>
              <a:t>Keskeisiä tekijöitä hyvän klubihengen luomisessa  ja jäsenhuollossa ovat</a:t>
            </a:r>
          </a:p>
          <a:p>
            <a:pPr lvl="1" eaLnBrk="1" hangingPunct="1"/>
            <a:r>
              <a:rPr lang="fi-FI" dirty="0"/>
              <a:t>Johtamistyyli</a:t>
            </a:r>
          </a:p>
          <a:p>
            <a:pPr lvl="1" eaLnBrk="1" hangingPunct="1"/>
            <a:r>
              <a:rPr lang="fi-FI" dirty="0"/>
              <a:t>Keskustelukulttuuri</a:t>
            </a:r>
          </a:p>
          <a:p>
            <a:pPr lvl="1" eaLnBrk="1" hangingPunct="1"/>
            <a:r>
              <a:rPr lang="fi-FI" dirty="0"/>
              <a:t>Sisäinen viestintä</a:t>
            </a:r>
          </a:p>
          <a:p>
            <a:pPr lvl="1" eaLnBrk="1" hangingPunct="1"/>
            <a:r>
              <a:rPr lang="fi-FI" dirty="0"/>
              <a:t>Palkitseminen</a:t>
            </a:r>
          </a:p>
          <a:p>
            <a:pPr lvl="1" eaLnBrk="1" hangingPunct="1"/>
            <a:r>
              <a:rPr lang="fi-FI" dirty="0"/>
              <a:t>Klubin yleinen toimintakulttuuri</a:t>
            </a:r>
          </a:p>
        </p:txBody>
      </p:sp>
    </p:spTree>
    <p:extLst>
      <p:ext uri="{BB962C8B-B14F-4D97-AF65-F5344CB8AC3E}">
        <p14:creationId xmlns:p14="http://schemas.microsoft.com/office/powerpoint/2010/main" val="306053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C45154-2D82-485E-9AC2-007F121D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Apua jäsenhuoltoon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5109E7-85CC-4764-922A-A6DB6B78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dirty="0"/>
              <a:t>Piirin järjestämät koulutukset</a:t>
            </a:r>
          </a:p>
          <a:p>
            <a:pPr eaLnBrk="1" hangingPunct="1"/>
            <a:r>
              <a:rPr lang="fi-FI" dirty="0"/>
              <a:t>Klubien yhteiset koulutukset sekä kehittämishankkeet</a:t>
            </a:r>
          </a:p>
          <a:p>
            <a:pPr eaLnBrk="1" hangingPunct="1"/>
            <a:r>
              <a:rPr lang="fi-FI" dirty="0"/>
              <a:t>Uusien jäsenien perehdyttäminen</a:t>
            </a:r>
          </a:p>
          <a:p>
            <a:pPr eaLnBrk="1" hangingPunct="1"/>
            <a:r>
              <a:rPr lang="fi-FI" dirty="0"/>
              <a:t>Nimeä klubillesi jäsenvastaava (</a:t>
            </a:r>
            <a:r>
              <a:rPr lang="fi-FI" dirty="0" err="1"/>
              <a:t>MyLCI:ssä</a:t>
            </a:r>
            <a:r>
              <a:rPr lang="fi-FI" dirty="0"/>
              <a:t> jäsenjohtaja)</a:t>
            </a:r>
          </a:p>
          <a:p>
            <a:r>
              <a:rPr lang="fi-FI" dirty="0"/>
              <a:t>Uudet klubien mallisäännöt keventävät toimintaa</a:t>
            </a:r>
          </a:p>
          <a:p>
            <a:pPr eaLnBrk="1" hangingPunct="1"/>
            <a:r>
              <a:rPr lang="fi-FI" dirty="0"/>
              <a:t>Ota yhteyttä oman piirisi jäsen- ja koulutusjohtajiin (GMT ja GLT) sekä piirikuvernööriin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161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5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2FD23F2E-E95C-4881-AD47-65E3AD48CB2D}"/>
    </a:ext>
  </a:extLst>
</a:theme>
</file>

<file path=ppt/theme/theme2.xml><?xml version="1.0" encoding="utf-8"?>
<a:theme xmlns:a="http://schemas.openxmlformats.org/drawingml/2006/main" name="5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EA3EF30-95ED-4F3E-8E9D-247B5AF2AEE6}"/>
    </a:ext>
  </a:extLst>
</a:theme>
</file>

<file path=ppt/theme/theme3.xml><?xml version="1.0" encoding="utf-8"?>
<a:theme xmlns:a="http://schemas.openxmlformats.org/drawingml/2006/main" name="3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785CBE9F-7DD2-4FEE-90A9-22C2AA212B43}"/>
    </a:ext>
  </a:extLst>
</a:theme>
</file>

<file path=ppt/theme/theme4.xml><?xml version="1.0" encoding="utf-8"?>
<a:theme xmlns:a="http://schemas.openxmlformats.org/drawingml/2006/main" name="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F77B3A7-2DDF-4B6B-ADFF-AEFD32ACE914}"/>
    </a:ext>
  </a:extLst>
</a:theme>
</file>

<file path=ppt/theme/theme5.xml><?xml version="1.0" encoding="utf-8"?>
<a:theme xmlns:a="http://schemas.openxmlformats.org/drawingml/2006/main" name="4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F3E5E0CF-4701-48A3-A90B-9E1C9A5E92CA}"/>
    </a:ext>
  </a:extLst>
</a:theme>
</file>

<file path=ppt/theme/theme6.xml><?xml version="1.0" encoding="utf-8"?>
<a:theme xmlns:a="http://schemas.openxmlformats.org/drawingml/2006/main" name="2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64CED23E-9701-4359-9D8C-B420CB4C7FBA}"/>
    </a:ext>
  </a:extLst>
</a:theme>
</file>

<file path=ppt/theme/theme7.xml><?xml version="1.0" encoding="utf-8"?>
<a:theme xmlns:a="http://schemas.openxmlformats.org/drawingml/2006/main" name="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40919462-164C-45DB-A8CD-0420E80FA639}"/>
    </a:ext>
  </a:extLst>
</a:theme>
</file>

<file path=ppt/theme/theme8.xml><?xml version="1.0" encoding="utf-8"?>
<a:theme xmlns:a="http://schemas.openxmlformats.org/drawingml/2006/main" name="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CC4848B9-AF09-4DA0-BE5A-C32DB4C54840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power_point_malli_lions_liitto2020</Template>
  <TotalTime>28</TotalTime>
  <Words>232</Words>
  <Application>Microsoft Office PowerPoint</Application>
  <PresentationFormat>Laajakuva</PresentationFormat>
  <Paragraphs>46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7</vt:i4>
      </vt:variant>
    </vt:vector>
  </HeadingPairs>
  <TitlesOfParts>
    <vt:vector size="18" baseType="lpstr">
      <vt:lpstr>Arial</vt:lpstr>
      <vt:lpstr>Ariel</vt:lpstr>
      <vt:lpstr>Calibri</vt:lpstr>
      <vt:lpstr>Office-teema</vt:lpstr>
      <vt:lpstr>5_Mukautettu suunnittelumalli</vt:lpstr>
      <vt:lpstr>3_Mukautettu suunnittelumalli</vt:lpstr>
      <vt:lpstr>Mukautettu suunnittelumalli</vt:lpstr>
      <vt:lpstr>4_Mukautettu suunnittelumalli</vt:lpstr>
      <vt:lpstr>2_Mukautettu suunnittelumalli</vt:lpstr>
      <vt:lpstr>7_Mukautettu suunnittelumalli</vt:lpstr>
      <vt:lpstr>6_Mukautettu suunnittelumalli</vt:lpstr>
      <vt:lpstr>Klubi senssikuntoon - vinkit klubin  kehittämiseen </vt:lpstr>
      <vt:lpstr>Jäsenet aidosti keskiöön</vt:lpstr>
      <vt:lpstr>Selvitetään lähtötilanne</vt:lpstr>
      <vt:lpstr>Jäsenhuolto</vt:lpstr>
      <vt:lpstr>Jäsenhuolto</vt:lpstr>
      <vt:lpstr>Apua jäsenhuoltoon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Klubi senssikuntoon - vinkit klubin  kehittämiseen</dc:title>
  <dc:creator>Tuula Hertti</dc:creator>
  <cp:lastModifiedBy>Anna-Kaisa Jansson</cp:lastModifiedBy>
  <cp:revision>6</cp:revision>
  <cp:lastPrinted>2020-04-30T11:52:18Z</cp:lastPrinted>
  <dcterms:created xsi:type="dcterms:W3CDTF">2021-08-25T05:51:25Z</dcterms:created>
  <dcterms:modified xsi:type="dcterms:W3CDTF">2021-08-25T07:19:11Z</dcterms:modified>
</cp:coreProperties>
</file>