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5"/>
  </p:notesMasterIdLst>
  <p:sldIdLst>
    <p:sldId id="267" r:id="rId9"/>
    <p:sldId id="283" r:id="rId10"/>
    <p:sldId id="281" r:id="rId11"/>
    <p:sldId id="258" r:id="rId12"/>
    <p:sldId id="282" r:id="rId13"/>
    <p:sldId id="271" r:id="rId14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70" d="100"/>
          <a:sy n="70" d="100"/>
        </p:scale>
        <p:origin x="738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Jäsensuunnitelma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Jäsensuunnitelma</a:t>
            </a:r>
            <a:br>
              <a:rPr lang="fi-FI" sz="4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sz="40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4020" indent="-5334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Selkeä tavoitteellinen suunnitelma, jota tarkastellaan ja arvioidaan sekä muutetaan tarvittaessa.</a:t>
            </a:r>
          </a:p>
          <a:p>
            <a:pPr marL="346710" indent="-194310">
              <a:lnSpc>
                <a:spcPct val="107000"/>
              </a:lnSpc>
              <a:spcAft>
                <a:spcPts val="55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Pitkäjänteinen ja suunnitelmallinen jäsenhankinta on oltava osa klubin normaalia toimintaa ja jäsensuunnitelma kulkee klubin toimintasuunnitelman mukana päivitettynä.</a:t>
            </a:r>
            <a:endParaRPr lang="fi-FI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5590" indent="-635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Nimetty jäsenvastaava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MyLCI:ssä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jäsenjohtaja)</a:t>
            </a:r>
            <a:endParaRPr lang="fi-FI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0850" indent="-18034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Klubikummi (mentori), jolla on hyvät tiedot klubista ja koko järjestöstä.</a:t>
            </a:r>
          </a:p>
          <a:p>
            <a:pPr marL="346710" indent="-194310">
              <a:lnSpc>
                <a:spcPct val="107000"/>
              </a:lnSpc>
              <a:spcAft>
                <a:spcPts val="550"/>
              </a:spcAft>
            </a:pPr>
            <a:endParaRPr lang="fi-FI" dirty="0">
              <a:solidFill>
                <a:srgbClr val="00338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1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äsensuunnitelma</a:t>
            </a:r>
            <a:b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2390" indent="-6350">
              <a:lnSpc>
                <a:spcPct val="107000"/>
              </a:lnSpc>
              <a:spcAft>
                <a:spcPts val="695"/>
              </a:spcAft>
            </a:pPr>
            <a:r>
              <a:rPr lang="fi-FI" sz="31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i-FI" sz="3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Miltä klubimme näyttää 10v.päästä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Tarvitsemmeko uusia jäseniä</a:t>
            </a:r>
          </a:p>
          <a:p>
            <a:pPr marL="72390" indent="-6350">
              <a:lnSpc>
                <a:spcPct val="107000"/>
              </a:lnSpc>
              <a:spcAft>
                <a:spcPts val="69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Mikä on kohderyhmämme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Jäsenhuolto klubeissa (uusjäsenhankinta, toimintatavat)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Liiton ja piirin tuki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Koulutusta tarpeen mukaan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Työkaluja tapahtumien järjestämiseen</a:t>
            </a:r>
          </a:p>
          <a:p>
            <a:pPr marL="290830" indent="-6350">
              <a:lnSpc>
                <a:spcPct val="107000"/>
              </a:lnSpc>
              <a:spcAft>
                <a:spcPts val="20"/>
              </a:spcAft>
            </a:pPr>
            <a:r>
              <a:rPr lang="fi-FI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Yhdessä tehtyyn suunnitelmaan sitoudutaan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05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98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Miten teemme jäsenhankintaa</a:t>
            </a:r>
            <a:br>
              <a:rPr lang="fi-FI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sz="40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">
              <a:lnSpc>
                <a:spcPct val="107000"/>
              </a:lnSpc>
              <a:spcAft>
                <a:spcPts val="71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Jäsenasiat kuuluvat kaikille, ei yksin jäsenjohtajalle eikä jäsentoimikunnalle.</a:t>
            </a:r>
          </a:p>
          <a:p>
            <a:pPr marL="6604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Vain kysymällä saamme uusia jäseniä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!</a:t>
            </a:r>
          </a:p>
          <a:p>
            <a:pPr marL="6604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Kutsutaan vapaaehtoistyöstä kiinnostuneita ihmisiä mukaan palveluaktiviteetteihin.</a:t>
            </a:r>
          </a:p>
          <a:p>
            <a:pPr marL="66040">
              <a:lnSpc>
                <a:spcPct val="107000"/>
              </a:lnSpc>
              <a:spcAft>
                <a:spcPts val="20"/>
              </a:spcAft>
            </a:pP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Informatiiviset kotisivut ja Facebook-sivut. Aktiivista tiedottamista tapahtumistamme.</a:t>
            </a:r>
          </a:p>
          <a:p>
            <a:pPr marL="66040">
              <a:lnSpc>
                <a:spcPct val="107000"/>
              </a:lnSpc>
              <a:spcAft>
                <a:spcPts val="20"/>
              </a:spcAft>
            </a:pPr>
            <a:endParaRPr lang="fi-FI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2390" indent="-6350">
              <a:lnSpc>
                <a:spcPct val="107000"/>
              </a:lnSpc>
              <a:spcAft>
                <a:spcPts val="20"/>
              </a:spcAft>
            </a:pPr>
            <a:endParaRPr lang="fi-FI" dirty="0">
              <a:solidFill>
                <a:srgbClr val="00338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01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Kehityskeskustelu</a:t>
            </a:r>
            <a:br>
              <a:rPr lang="fi-FI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" marR="313055" indent="-6350">
              <a:lnSpc>
                <a:spcPct val="107000"/>
              </a:lnSpc>
              <a:spcAft>
                <a:spcPts val="15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Kehityskeskustelu  uuden jäsenen kanssa muutaman kuukauden kuluttua hänen liittymisestään klubiin. Mukana ainakin henkilökohtainen kummi, klubikummi ja klubin presidentti.</a:t>
            </a:r>
          </a:p>
          <a:p>
            <a:pPr marL="6985" marR="582295" indent="-6350">
              <a:lnSpc>
                <a:spcPct val="107000"/>
              </a:lnSpc>
              <a:spcAft>
                <a:spcPts val="15"/>
              </a:spcAft>
            </a:pPr>
            <a: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Tilaisuuden tulee olla mukava, rento ja epämuodollinen Keskustelussa  kartoitetaan uuden jäsenen tuntemuksia klubin jäsenenä, hänen huomioitaan klubin toiminnasta, toiveitaan ja odotuksiaan sekä vastataan hänen kysymyksiinsä.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63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44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54</TotalTime>
  <Words>180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6</vt:i4>
      </vt:variant>
    </vt:vector>
  </HeadingPairs>
  <TitlesOfParts>
    <vt:vector size="17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Jäsensuunnitelma</vt:lpstr>
      <vt:lpstr>Jäsensuunnitelma </vt:lpstr>
      <vt:lpstr>Jäsensuunnitelma </vt:lpstr>
      <vt:lpstr>Miten teemme jäsenhankintaa </vt:lpstr>
      <vt:lpstr>Kehityskeskustelu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Jäsensuunnitelma 15.10.2021</dc:title>
  <dc:creator>Tuula Hertti</dc:creator>
  <cp:lastModifiedBy>Tuula Hertti</cp:lastModifiedBy>
  <cp:revision>14</cp:revision>
  <cp:lastPrinted>2020-04-30T11:52:18Z</cp:lastPrinted>
  <dcterms:created xsi:type="dcterms:W3CDTF">2021-10-05T05:40:50Z</dcterms:created>
  <dcterms:modified xsi:type="dcterms:W3CDTF">2022-08-04T08:32:50Z</dcterms:modified>
</cp:coreProperties>
</file>