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837" r:id="rId5"/>
    <p:sldMasterId id="2147483835" r:id="rId6"/>
    <p:sldMasterId id="2147483751" r:id="rId7"/>
    <p:sldMasterId id="2147483787" r:id="rId8"/>
    <p:sldMasterId id="2147483776" r:id="rId9"/>
    <p:sldMasterId id="2147483808" r:id="rId10"/>
    <p:sldMasterId id="2147483820" r:id="rId11"/>
    <p:sldMasterId id="2147483840" r:id="rId12"/>
    <p:sldMasterId id="2147483842" r:id="rId13"/>
    <p:sldMasterId id="2147483845" r:id="rId14"/>
  </p:sldMasterIdLst>
  <p:notesMasterIdLst>
    <p:notesMasterId r:id="rId62"/>
  </p:notesMasterIdLst>
  <p:sldIdLst>
    <p:sldId id="267" r:id="rId15"/>
    <p:sldId id="280" r:id="rId16"/>
    <p:sldId id="272" r:id="rId17"/>
    <p:sldId id="264" r:id="rId18"/>
    <p:sldId id="1176" r:id="rId19"/>
    <p:sldId id="1062" r:id="rId20"/>
    <p:sldId id="269" r:id="rId21"/>
    <p:sldId id="1179" r:id="rId22"/>
    <p:sldId id="1180" r:id="rId23"/>
    <p:sldId id="1182" r:id="rId24"/>
    <p:sldId id="1183" r:id="rId25"/>
    <p:sldId id="1186" r:id="rId26"/>
    <p:sldId id="1185" r:id="rId27"/>
    <p:sldId id="281" r:id="rId28"/>
    <p:sldId id="1194" r:id="rId29"/>
    <p:sldId id="1196" r:id="rId30"/>
    <p:sldId id="1197" r:id="rId31"/>
    <p:sldId id="1198" r:id="rId32"/>
    <p:sldId id="1206" r:id="rId33"/>
    <p:sldId id="1200" r:id="rId34"/>
    <p:sldId id="1203" r:id="rId35"/>
    <p:sldId id="1208" r:id="rId36"/>
    <p:sldId id="1210" r:id="rId37"/>
    <p:sldId id="1017" r:id="rId38"/>
    <p:sldId id="282" r:id="rId39"/>
    <p:sldId id="1170" r:id="rId40"/>
    <p:sldId id="1171" r:id="rId41"/>
    <p:sldId id="1172" r:id="rId42"/>
    <p:sldId id="1173" r:id="rId43"/>
    <p:sldId id="1174" r:id="rId44"/>
    <p:sldId id="1212" r:id="rId45"/>
    <p:sldId id="283" r:id="rId46"/>
    <p:sldId id="285" r:id="rId47"/>
    <p:sldId id="286" r:id="rId48"/>
    <p:sldId id="287" r:id="rId49"/>
    <p:sldId id="288" r:id="rId50"/>
    <p:sldId id="289" r:id="rId51"/>
    <p:sldId id="290" r:id="rId52"/>
    <p:sldId id="291" r:id="rId53"/>
    <p:sldId id="292" r:id="rId54"/>
    <p:sldId id="293" r:id="rId55"/>
    <p:sldId id="1213" r:id="rId56"/>
    <p:sldId id="1169" r:id="rId57"/>
    <p:sldId id="284" r:id="rId58"/>
    <p:sldId id="263" r:id="rId59"/>
    <p:sldId id="258" r:id="rId60"/>
    <p:sldId id="277" r:id="rId61"/>
  </p:sldIdLst>
  <p:sldSz cx="12192000" cy="6858000"/>
  <p:notesSz cx="6735763" cy="98663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8A92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autoAdjust="0"/>
    <p:restoredTop sz="94019" autoAdjust="0"/>
  </p:normalViewPr>
  <p:slideViewPr>
    <p:cSldViewPr snapToGrid="0" showGuides="1">
      <p:cViewPr varScale="1">
        <p:scale>
          <a:sx n="112" d="100"/>
          <a:sy n="112" d="100"/>
        </p:scale>
        <p:origin x="366" y="78"/>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7" d="100"/>
          <a:sy n="47" d="100"/>
        </p:scale>
        <p:origin x="2800" y="5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6:02:54.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1 101,'0'-1,"1"-1,-1 1,1-1,0 1,-1-1,1 1,0 0,0-1,0 1,0 0,1 0,-1-1,0 1,0 0,1 0,-1 0,1 1,-1-1,0 0,1 0,0 1,-1-1,1 1,-1 0,1-1,0 1,2 0,53-7,-51 7,487-4,-249 7,-29 15,0 1,-158-19,73 0,135 19,6-1,-90-9,48 8,263-16,-345-11,165-34,-293 39,0-1,0-1,30-15,-35 15,1 0,0 1,0 0,1 2,-1-1,24-2,284 5,-159 6,-50-2,132-5,-141-12,-77 9,-1 2,1 0,0 2,0 2,39 3,89 22,-125-22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6:02:58.0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1,'35'0,"305"13,-260-4,328 49,-337-48,0-3,105-3,-15-1,5 12,35 1,302-15,-260-2,-21-16,-16 0,933 15,-550 5,41-3,-597-2,0-1,40-9,-38 5,58-3,-26 9,-39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6T16:03:05.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28,'5'-12,"3"-3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2747F81-45BC-4B55-BF78-CEDA8C87DBD7}" type="datetimeFigureOut">
              <a:rPr lang="fi-FI" smtClean="0"/>
              <a:t>10.5.2022</a:t>
            </a:fld>
            <a:endParaRPr lang="fi-FI"/>
          </a:p>
        </p:txBody>
      </p:sp>
      <p:sp>
        <p:nvSpPr>
          <p:cNvPr id="4" name="Dian kuvan paikkamerkki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5373" y="9371287"/>
            <a:ext cx="2918831" cy="495028"/>
          </a:xfrm>
          <a:prstGeom prst="rect">
            <a:avLst/>
          </a:prstGeom>
        </p:spPr>
        <p:txBody>
          <a:bodyPr vert="horz" lIns="91440" tIns="45720" rIns="91440" bIns="45720" rtlCol="0" anchor="b"/>
          <a:lstStyle>
            <a:lvl1pPr algn="r">
              <a:defRPr sz="1200"/>
            </a:lvl1pPr>
          </a:lstStyle>
          <a:p>
            <a:fld id="{4A797B14-1F88-4453-9969-0486C16AAA87}" type="slidenum">
              <a:rPr lang="fi-FI" smtClean="0"/>
              <a:t>‹#›</a:t>
            </a:fld>
            <a:endParaRPr lang="fi-FI"/>
          </a:p>
        </p:txBody>
      </p:sp>
    </p:spTree>
    <p:extLst>
      <p:ext uri="{BB962C8B-B14F-4D97-AF65-F5344CB8AC3E}">
        <p14:creationId xmlns:p14="http://schemas.microsoft.com/office/powerpoint/2010/main" val="94227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614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Tässä moduulissa keskustelemme resursseista, jotka ovat käytettävissäsi, kun valmistaudut virkakauteen.</a:t>
            </a:r>
            <a:endParaRPr lang="en-US" dirty="0"/>
          </a:p>
          <a:p>
            <a:endParaRPr lang="fi-FI" dirty="0"/>
          </a:p>
        </p:txBody>
      </p:sp>
      <p:sp>
        <p:nvSpPr>
          <p:cNvPr id="4" name="Dian numeron paikkamerkki 3"/>
          <p:cNvSpPr>
            <a:spLocks noGrp="1"/>
          </p:cNvSpPr>
          <p:nvPr>
            <p:ph type="sldNum" sz="quarter" idx="5"/>
          </p:nvPr>
        </p:nvSpPr>
        <p:spPr/>
        <p:txBody>
          <a:bodyPr/>
          <a:lstStyle/>
          <a:p>
            <a:fld id="{4A797B14-1F88-4453-9969-0486C16AAA87}" type="slidenum">
              <a:rPr lang="fi-FI" smtClean="0"/>
              <a:t>14</a:t>
            </a:fld>
            <a:endParaRPr lang="fi-FI"/>
          </a:p>
        </p:txBody>
      </p:sp>
    </p:spTree>
    <p:extLst>
      <p:ext uri="{BB962C8B-B14F-4D97-AF65-F5344CB8AC3E}">
        <p14:creationId xmlns:p14="http://schemas.microsoft.com/office/powerpoint/2010/main" val="209963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Lohkon ja alueen puheenjohtajan keskus on verkkosivusto, josta sinun tulisi aloittaa resurssien etsiminen. Näitä resursseja päivitetään jatkuvasti, joten käy tällä sivulla usein saadaksesi uusimmat tiedot. Löydät linkin erityisiin presidentin palkintoihin, joiden kautta saat tietoja lohkon ja alueen puheenjohtajan palkintohakemuksista. Täällä on myös linkki Lohkon puheenjohtajan oppaaseen. Tämä opas näyttää polun, jonka kautta tiedät mitä kursseja voit suorittaa lisätäksesi tietojasi. Täällä on myös linkit esimerkkeinä Moninkertaispiirin, Piirin ja Klubin rakenteisiin. Klubin terveystarkastus -linkki vie sinut hakemistoon, jossa on raportteja vuoteen 2009 saakka</a:t>
            </a:r>
            <a:endParaRPr lang="en-US" dirty="0"/>
          </a:p>
          <a:p>
            <a:endParaRPr lang="fi-FI" dirty="0"/>
          </a:p>
        </p:txBody>
      </p:sp>
      <p:sp>
        <p:nvSpPr>
          <p:cNvPr id="4" name="Dian numeron paikkamerkki 3"/>
          <p:cNvSpPr>
            <a:spLocks noGrp="1"/>
          </p:cNvSpPr>
          <p:nvPr>
            <p:ph type="sldNum" sz="quarter" idx="5"/>
          </p:nvPr>
        </p:nvSpPr>
        <p:spPr/>
        <p:txBody>
          <a:bodyPr/>
          <a:lstStyle/>
          <a:p>
            <a:fld id="{4A797B14-1F88-4453-9969-0486C16AAA87}" type="slidenum">
              <a:rPr lang="fi-FI" smtClean="0"/>
              <a:t>15</a:t>
            </a:fld>
            <a:endParaRPr lang="fi-FI"/>
          </a:p>
        </p:txBody>
      </p:sp>
    </p:spTree>
    <p:extLst>
      <p:ext uri="{BB962C8B-B14F-4D97-AF65-F5344CB8AC3E}">
        <p14:creationId xmlns:p14="http://schemas.microsoft.com/office/powerpoint/2010/main" val="397703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Lohkon ja alueen puheenjohtajan keskus on verkkosivusto, josta sinun tulisi aloittaa resurssien etsiminen. Näitä resursseja päivitetään jatkuvasti, joten käy tällä sivulla usein saadaksesi uusimmat tiedot. Löydät linkin erityisiin presidentin palkintoihin, joiden kautta saat tietoja lohkon ja alueen puheenjohtajan palkintohakemuksista. Täällä on myös linkki Lohkon puheenjohtajan oppaaseen. Tämä opas näyttää polun, jonka kautta tiedät mitä kursseja voit suorittaa lisätäksesi tietojasi. Täällä on myös linkit esimerkkeinä Moninkertaispiirin, Piirin ja Klubin rakenteisiin. Klubin terveystarkastus -linkki vie sinut hakemistoon, jossa on raportteja vuoteen 2009 saakka</a:t>
            </a:r>
            <a:endParaRPr lang="en-US" dirty="0"/>
          </a:p>
          <a:p>
            <a:endParaRPr lang="fi-FI" dirty="0"/>
          </a:p>
        </p:txBody>
      </p:sp>
      <p:sp>
        <p:nvSpPr>
          <p:cNvPr id="4" name="Dian numeron paikkamerkki 3"/>
          <p:cNvSpPr>
            <a:spLocks noGrp="1"/>
          </p:cNvSpPr>
          <p:nvPr>
            <p:ph type="sldNum" sz="quarter" idx="5"/>
          </p:nvPr>
        </p:nvSpPr>
        <p:spPr/>
        <p:txBody>
          <a:bodyPr/>
          <a:lstStyle/>
          <a:p>
            <a:fld id="{4A797B14-1F88-4453-9969-0486C16AAA87}" type="slidenum">
              <a:rPr lang="fi-FI" smtClean="0"/>
              <a:t>16</a:t>
            </a:fld>
            <a:endParaRPr lang="fi-FI"/>
          </a:p>
        </p:txBody>
      </p:sp>
    </p:spTree>
    <p:extLst>
      <p:ext uri="{BB962C8B-B14F-4D97-AF65-F5344CB8AC3E}">
        <p14:creationId xmlns:p14="http://schemas.microsoft.com/office/powerpoint/2010/main" val="221308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Toinen resurssi on muut lohkonjohtajat. Käytä muiden tässä koulutuksessa olevien tietoja sekä luo verkosto jo tuntemistasi </a:t>
            </a:r>
            <a:r>
              <a:rPr lang="fi-FI" dirty="0" err="1"/>
              <a:t>lioneista</a:t>
            </a:r>
            <a:r>
              <a:rPr lang="fi-FI" dirty="0"/>
              <a:t>, jotta voit luottaa heidän apuunsa lohkon puheenjohtajan toimivuoden aikana ja sen jälkeenkin.</a:t>
            </a:r>
            <a:endParaRPr lang="en-US" dirty="0"/>
          </a:p>
        </p:txBody>
      </p:sp>
      <p:sp>
        <p:nvSpPr>
          <p:cNvPr id="4" name="Dian numeron paikkamerkki 3"/>
          <p:cNvSpPr>
            <a:spLocks noGrp="1"/>
          </p:cNvSpPr>
          <p:nvPr>
            <p:ph type="sldNum" sz="quarter" idx="5"/>
          </p:nvPr>
        </p:nvSpPr>
        <p:spPr/>
        <p:txBody>
          <a:bodyPr/>
          <a:lstStyle/>
          <a:p>
            <a:fld id="{4A797B14-1F88-4453-9969-0486C16AAA87}" type="slidenum">
              <a:rPr lang="fi-FI" smtClean="0"/>
              <a:t>24</a:t>
            </a:fld>
            <a:endParaRPr lang="fi-FI"/>
          </a:p>
        </p:txBody>
      </p:sp>
    </p:spTree>
    <p:extLst>
      <p:ext uri="{BB962C8B-B14F-4D97-AF65-F5344CB8AC3E}">
        <p14:creationId xmlns:p14="http://schemas.microsoft.com/office/powerpoint/2010/main" val="40236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38.xml"/><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163137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7E0C3E-F52B-4352-9CAD-191A293277F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A84438-354D-4E38-BAAC-304305FF3C9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2DE7809-3A20-4987-81CF-7CE65164301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8D9680F-E952-4D11-9737-3E75FAFDBF8C}"/>
              </a:ext>
            </a:extLst>
          </p:cNvPr>
          <p:cNvSpPr>
            <a:spLocks noGrp="1"/>
          </p:cNvSpPr>
          <p:nvPr>
            <p:ph type="dt" sz="half" idx="10"/>
          </p:nvPr>
        </p:nvSpPr>
        <p:spPr/>
        <p:txBody>
          <a:bodyPr/>
          <a:lstStyle/>
          <a:p>
            <a:fld id="{864F475D-B2E8-4FAA-A9D8-97F8148083DA}" type="datetime1">
              <a:rPr lang="fi-FI" smtClean="0"/>
              <a:t>10.5.2022</a:t>
            </a:fld>
            <a:endParaRPr lang="fi-FI"/>
          </a:p>
        </p:txBody>
      </p:sp>
      <p:sp>
        <p:nvSpPr>
          <p:cNvPr id="6" name="Alatunnisteen paikkamerkki 5">
            <a:extLst>
              <a:ext uri="{FF2B5EF4-FFF2-40B4-BE49-F238E27FC236}">
                <a16:creationId xmlns:a16="http://schemas.microsoft.com/office/drawing/2014/main" id="{C875D4FC-738E-449B-9FFD-4DDDA33C56AA}"/>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1B945A6D-E993-48A8-AC09-299F9C7656F3}"/>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66964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7D323-D09E-4FE8-8BFA-25B726A1FF0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A447047-2B30-4C15-8B08-6C130CB4A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51B9558-4A00-4F2A-92A6-46BECB86429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5490000-70E6-4DD1-A25B-2393C6336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4E9000A-9B50-4AE8-9A40-0D41D978183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8C2DDA-6CFE-4EE6-A862-BABD4CFF89F8}"/>
              </a:ext>
            </a:extLst>
          </p:cNvPr>
          <p:cNvSpPr>
            <a:spLocks noGrp="1"/>
          </p:cNvSpPr>
          <p:nvPr>
            <p:ph type="dt" sz="half" idx="10"/>
          </p:nvPr>
        </p:nvSpPr>
        <p:spPr/>
        <p:txBody>
          <a:bodyPr/>
          <a:lstStyle/>
          <a:p>
            <a:fld id="{9449AA0E-E07A-489F-99C5-9D5018F99DD1}" type="datetime1">
              <a:rPr lang="fi-FI" smtClean="0"/>
              <a:t>10.5.2022</a:t>
            </a:fld>
            <a:endParaRPr lang="fi-FI"/>
          </a:p>
        </p:txBody>
      </p:sp>
      <p:sp>
        <p:nvSpPr>
          <p:cNvPr id="8" name="Alatunnisteen paikkamerkki 7">
            <a:extLst>
              <a:ext uri="{FF2B5EF4-FFF2-40B4-BE49-F238E27FC236}">
                <a16:creationId xmlns:a16="http://schemas.microsoft.com/office/drawing/2014/main" id="{681EEF58-1DAF-4FFB-98AB-1DBF979CF842}"/>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08798ED7-FE5C-431D-B8F8-60D3619FF2F9}"/>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241597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40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3E4DBBA-FA7F-4A54-8F23-3F9B09CC923D}"/>
              </a:ext>
            </a:extLst>
          </p:cNvPr>
          <p:cNvSpPr>
            <a:spLocks noGrp="1"/>
          </p:cNvSpPr>
          <p:nvPr>
            <p:ph type="dt" sz="half" idx="10"/>
          </p:nvPr>
        </p:nvSpPr>
        <p:spPr/>
        <p:txBody>
          <a:bodyPr/>
          <a:lstStyle/>
          <a:p>
            <a:fld id="{C62F35FF-923A-457B-9039-B59C97724280}" type="datetime1">
              <a:rPr lang="fi-FI" smtClean="0"/>
              <a:t>10.5.2022</a:t>
            </a:fld>
            <a:endParaRPr lang="fi-FI"/>
          </a:p>
        </p:txBody>
      </p:sp>
      <p:sp>
        <p:nvSpPr>
          <p:cNvPr id="3" name="Alatunnisteen paikkamerkki 2">
            <a:extLst>
              <a:ext uri="{FF2B5EF4-FFF2-40B4-BE49-F238E27FC236}">
                <a16:creationId xmlns:a16="http://schemas.microsoft.com/office/drawing/2014/main" id="{66CAAACE-59F7-4133-AD5D-8437B02769B9}"/>
              </a:ext>
            </a:extLst>
          </p:cNvPr>
          <p:cNvSpPr>
            <a:spLocks noGrp="1"/>
          </p:cNvSpPr>
          <p:nvPr>
            <p:ph type="ftr" sz="quarter" idx="11"/>
          </p:nvPr>
        </p:nvSpPr>
        <p:spPr>
          <a:xfrm>
            <a:off x="4038600" y="6356350"/>
            <a:ext cx="4114800" cy="365125"/>
          </a:xfrm>
          <a:prstGeom prst="rect">
            <a:avLst/>
          </a:prstGeom>
        </p:spPr>
        <p:txBody>
          <a:bodyPr/>
          <a:lstStyle/>
          <a:p>
            <a:r>
              <a:rPr lang="fi-FI"/>
              <a:t>MD107-GLT Aarno Niemi</a:t>
            </a:r>
          </a:p>
        </p:txBody>
      </p:sp>
      <p:sp>
        <p:nvSpPr>
          <p:cNvPr id="4" name="Dian numeron paikkamerkki 3">
            <a:extLst>
              <a:ext uri="{FF2B5EF4-FFF2-40B4-BE49-F238E27FC236}">
                <a16:creationId xmlns:a16="http://schemas.microsoft.com/office/drawing/2014/main" id="{A9B549E8-767E-43FC-81D5-1E4726359512}"/>
              </a:ext>
            </a:extLst>
          </p:cNvPr>
          <p:cNvSpPr>
            <a:spLocks noGrp="1"/>
          </p:cNvSpPr>
          <p:nvPr>
            <p:ph type="sldNum" sz="quarter" idx="12"/>
          </p:nvPr>
        </p:nvSpPr>
        <p:spPr>
          <a:xfrm>
            <a:off x="8610600" y="6356350"/>
            <a:ext cx="2743200" cy="365125"/>
          </a:xfrm>
          <a:prstGeom prst="rect">
            <a:avLst/>
          </a:prstGeom>
        </p:spPr>
        <p:txBody>
          <a:bodyPr/>
          <a:lstStyle/>
          <a:p>
            <a:fld id="{51C49C0C-01F7-4116-B8F5-1ACA68130DCB}" type="slidenum">
              <a:rPr lang="fi-FI" smtClean="0"/>
              <a:t>‹#›</a:t>
            </a:fld>
            <a:endParaRPr lang="fi-FI"/>
          </a:p>
        </p:txBody>
      </p:sp>
    </p:spTree>
    <p:extLst>
      <p:ext uri="{BB962C8B-B14F-4D97-AF65-F5344CB8AC3E}">
        <p14:creationId xmlns:p14="http://schemas.microsoft.com/office/powerpoint/2010/main" val="3865960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86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593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419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07927246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164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2300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444043-591A-405E-B1EE-55E805A79F5E}"/>
              </a:ext>
            </a:extLst>
          </p:cNvPr>
          <p:cNvSpPr>
            <a:spLocks noGrp="1"/>
          </p:cNvSpPr>
          <p:nvPr>
            <p:ph type="title" hasCustomPrompt="1"/>
          </p:nvPr>
        </p:nvSpPr>
        <p:spPr/>
        <p:txBody>
          <a:bodyPr/>
          <a:lstStyle>
            <a:lvl1pPr>
              <a:defRPr/>
            </a:lvl1pPr>
          </a:lstStyle>
          <a:p>
            <a:r>
              <a:rPr lang="fi-FI" dirty="0"/>
              <a:t>Piiri 107-A</a:t>
            </a:r>
          </a:p>
        </p:txBody>
      </p:sp>
      <p:sp>
        <p:nvSpPr>
          <p:cNvPr id="3" name="Sisällön paikkamerkki 2">
            <a:extLst>
              <a:ext uri="{FF2B5EF4-FFF2-40B4-BE49-F238E27FC236}">
                <a16:creationId xmlns:a16="http://schemas.microsoft.com/office/drawing/2014/main" id="{2F93056E-DD84-48E4-96B4-34008FF3B994}"/>
              </a:ext>
            </a:extLst>
          </p:cNvPr>
          <p:cNvSpPr>
            <a:spLocks noGrp="1"/>
          </p:cNvSpPr>
          <p:nvPr>
            <p:ph idx="1" hasCustomPrompt="1"/>
          </p:nvPr>
        </p:nvSpPr>
        <p:spPr/>
        <p:txBody>
          <a:bodyPr/>
          <a:lstStyle>
            <a:lvl1pPr>
              <a:defRPr/>
            </a:lvl1pPr>
            <a:lvl2pPr marL="457200" indent="0">
              <a:buNone/>
              <a:defRPr/>
            </a:lvl2pPr>
            <a:lvl3pPr marL="914400" indent="0">
              <a:buNone/>
              <a:defRPr/>
            </a:lvl3pPr>
            <a:lvl5pPr marL="1828800" indent="0">
              <a:buNone/>
              <a:defRPr/>
            </a:lvl5pPr>
          </a:lstStyle>
          <a:p>
            <a:pPr lvl="0"/>
            <a:r>
              <a:rPr lang="fi-FI" dirty="0"/>
              <a:t>Muokkaa tekstin perustyyliä</a:t>
            </a:r>
          </a:p>
        </p:txBody>
      </p:sp>
    </p:spTree>
    <p:extLst>
      <p:ext uri="{BB962C8B-B14F-4D97-AF65-F5344CB8AC3E}">
        <p14:creationId xmlns:p14="http://schemas.microsoft.com/office/powerpoint/2010/main" val="1506385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5" name="Picture 2" descr="http://www.lionsclubs.org/cs-assets/_files/images/logos/lionlogo_2c.jpg">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521" y="5701738"/>
            <a:ext cx="886508" cy="83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984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29118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499226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01925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4155349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45052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2322926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615485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8809457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156827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3BE03-2970-414A-BE04-18F4CB399774}"/>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3403320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635920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04344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712980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242802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04811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4804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51036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07462889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949E9-1791-4294-BA79-F9F0F372057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744C798-9455-41C2-8F71-524553C83C7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B24F6A-3DFE-412F-913D-DE9054BE5B0D}"/>
              </a:ext>
            </a:extLst>
          </p:cNvPr>
          <p:cNvSpPr>
            <a:spLocks noGrp="1"/>
          </p:cNvSpPr>
          <p:nvPr>
            <p:ph type="dt" sz="half" idx="10"/>
          </p:nvPr>
        </p:nvSpPr>
        <p:spPr/>
        <p:txBody>
          <a:bodyPr/>
          <a:lstStyle/>
          <a:p>
            <a:fld id="{58D05CAD-5E8A-4CA9-8A68-D04A378049C6}" type="datetime1">
              <a:rPr lang="fi-FI" smtClean="0"/>
              <a:t>10.5.2022</a:t>
            </a:fld>
            <a:endParaRPr lang="fi-FI"/>
          </a:p>
        </p:txBody>
      </p:sp>
      <p:sp>
        <p:nvSpPr>
          <p:cNvPr id="5" name="Alatunnisteen paikkamerkki 4">
            <a:extLst>
              <a:ext uri="{FF2B5EF4-FFF2-40B4-BE49-F238E27FC236}">
                <a16:creationId xmlns:a16="http://schemas.microsoft.com/office/drawing/2014/main" id="{84B1999B-74A9-4EC4-9183-00F2E777C536}"/>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9BB7D105-DFF1-410A-BE31-425884679C50}"/>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6655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7B0FB6-5C07-473E-9BDA-371E0A472CB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C50BEB3-21C5-4EE2-8DC3-CD6E884BED9C}"/>
              </a:ext>
            </a:extLst>
          </p:cNvPr>
          <p:cNvSpPr>
            <a:spLocks noGrp="1"/>
          </p:cNvSpPr>
          <p:nvPr>
            <p:ph type="dt" sz="half" idx="10"/>
          </p:nvPr>
        </p:nvSpPr>
        <p:spPr/>
        <p:txBody>
          <a:bodyPr/>
          <a:lstStyle/>
          <a:p>
            <a:fld id="{AF291F89-C141-43FE-9029-BD6DF0E364B3}" type="datetime1">
              <a:rPr lang="fi-FI" smtClean="0"/>
              <a:t>10.5.2022</a:t>
            </a:fld>
            <a:endParaRPr lang="fi-FI"/>
          </a:p>
        </p:txBody>
      </p:sp>
      <p:sp>
        <p:nvSpPr>
          <p:cNvPr id="4" name="Alatunnisteen paikkamerkki 3">
            <a:extLst>
              <a:ext uri="{FF2B5EF4-FFF2-40B4-BE49-F238E27FC236}">
                <a16:creationId xmlns:a16="http://schemas.microsoft.com/office/drawing/2014/main" id="{08CD446D-3330-4B0B-AAC8-4407EEAABCD0}"/>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9A16A05F-E6E9-4468-AB6B-49585C9FD741}"/>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239112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D8EBD8-B6EF-4F80-B6EA-21BCA664CC3D}"/>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C98AE904-1E21-4608-A956-E6A19D2C4A11}"/>
              </a:ext>
            </a:extLst>
          </p:cNvPr>
          <p:cNvSpPr>
            <a:spLocks noGrp="1"/>
          </p:cNvSpPr>
          <p:nvPr>
            <p:ph sz="half" idx="1"/>
          </p:nvPr>
        </p:nvSpPr>
        <p:spPr>
          <a:xfrm>
            <a:off x="946352"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A33DC89-F7DE-44B9-8E2A-7C88AB77E5F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CE5CF19-1C2B-4796-BC55-0F548A3F3A76}"/>
              </a:ext>
            </a:extLst>
          </p:cNvPr>
          <p:cNvSpPr>
            <a:spLocks noGrp="1"/>
          </p:cNvSpPr>
          <p:nvPr>
            <p:ph type="dt" sz="half" idx="10"/>
          </p:nvPr>
        </p:nvSpPr>
        <p:spPr/>
        <p:txBody>
          <a:bodyPr/>
          <a:lstStyle/>
          <a:p>
            <a:fld id="{1DBFCFEA-8ECC-44DC-BF02-7C29380DF80A}" type="datetime1">
              <a:rPr lang="fi-FI" smtClean="0"/>
              <a:t>10.5.2022</a:t>
            </a:fld>
            <a:endParaRPr lang="fi-FI"/>
          </a:p>
        </p:txBody>
      </p:sp>
      <p:sp>
        <p:nvSpPr>
          <p:cNvPr id="6" name="Alatunnisteen paikkamerkki 5">
            <a:extLst>
              <a:ext uri="{FF2B5EF4-FFF2-40B4-BE49-F238E27FC236}">
                <a16:creationId xmlns:a16="http://schemas.microsoft.com/office/drawing/2014/main" id="{D4449FB4-5995-481E-B2F3-D3C6DD47E295}"/>
              </a:ext>
            </a:extLst>
          </p:cNvPr>
          <p:cNvSpPr>
            <a:spLocks noGrp="1"/>
          </p:cNvSpPr>
          <p:nvPr>
            <p:ph type="ftr" sz="quarter" idx="11"/>
          </p:nvPr>
        </p:nvSpPr>
        <p:spPr/>
        <p:txBody>
          <a:bodyPr/>
          <a:lstStyle/>
          <a:p>
            <a:r>
              <a:rPr lang="fi-FI"/>
              <a:t>MD107-GLT Aarno Niemi</a:t>
            </a:r>
          </a:p>
        </p:txBody>
      </p:sp>
      <p:sp>
        <p:nvSpPr>
          <p:cNvPr id="7" name="Dian numeron paikkamerkki 6">
            <a:extLst>
              <a:ext uri="{FF2B5EF4-FFF2-40B4-BE49-F238E27FC236}">
                <a16:creationId xmlns:a16="http://schemas.microsoft.com/office/drawing/2014/main" id="{9CC45554-81C8-4405-BB1D-3292C8CF326B}"/>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4992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9D2A4-893C-46AC-9030-1997BCDD4543}"/>
              </a:ext>
            </a:extLst>
          </p:cNvPr>
          <p:cNvSpPr>
            <a:spLocks noGrp="1"/>
          </p:cNvSpPr>
          <p:nvPr>
            <p:ph type="title"/>
          </p:nvPr>
        </p:nvSpPr>
        <p:spPr>
          <a:xfrm>
            <a:off x="928276"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26BAC12-4A60-4447-A1B9-77BCCCFE36B7}"/>
              </a:ext>
            </a:extLst>
          </p:cNvPr>
          <p:cNvSpPr>
            <a:spLocks noGrp="1"/>
          </p:cNvSpPr>
          <p:nvPr>
            <p:ph type="body" idx="1"/>
          </p:nvPr>
        </p:nvSpPr>
        <p:spPr>
          <a:xfrm>
            <a:off x="9577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04D36EEE-11C5-415A-8E48-BA3DF86FCD81}"/>
              </a:ext>
            </a:extLst>
          </p:cNvPr>
          <p:cNvSpPr>
            <a:spLocks noGrp="1"/>
          </p:cNvSpPr>
          <p:nvPr>
            <p:ph sz="half" idx="2"/>
          </p:nvPr>
        </p:nvSpPr>
        <p:spPr>
          <a:xfrm>
            <a:off x="947940" y="2505075"/>
            <a:ext cx="5157787"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8586C84D-7FEF-4F69-ADAD-27034CA0A48E}"/>
              </a:ext>
            </a:extLst>
          </p:cNvPr>
          <p:cNvSpPr>
            <a:spLocks noGrp="1"/>
          </p:cNvSpPr>
          <p:nvPr>
            <p:ph type="body" sz="quarter" idx="3"/>
          </p:nvPr>
        </p:nvSpPr>
        <p:spPr>
          <a:xfrm>
            <a:off x="619186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A36FC4B1-496B-4C61-8BA3-9D879AB6633E}"/>
              </a:ext>
            </a:extLst>
          </p:cNvPr>
          <p:cNvSpPr>
            <a:spLocks noGrp="1"/>
          </p:cNvSpPr>
          <p:nvPr>
            <p:ph sz="quarter" idx="4"/>
          </p:nvPr>
        </p:nvSpPr>
        <p:spPr>
          <a:xfrm>
            <a:off x="6191864" y="2505075"/>
            <a:ext cx="5183188"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BD2059B-33D9-4EE9-A6E3-8AE749B828F4}"/>
              </a:ext>
            </a:extLst>
          </p:cNvPr>
          <p:cNvSpPr>
            <a:spLocks noGrp="1"/>
          </p:cNvSpPr>
          <p:nvPr>
            <p:ph type="dt" sz="half" idx="10"/>
          </p:nvPr>
        </p:nvSpPr>
        <p:spPr/>
        <p:txBody>
          <a:bodyPr/>
          <a:lstStyle/>
          <a:p>
            <a:fld id="{62679E5F-75DF-44C5-9C68-E780AB97D055}" type="datetime1">
              <a:rPr lang="fi-FI" smtClean="0"/>
              <a:t>10.5.2022</a:t>
            </a:fld>
            <a:endParaRPr lang="fi-FI"/>
          </a:p>
        </p:txBody>
      </p:sp>
      <p:sp>
        <p:nvSpPr>
          <p:cNvPr id="8" name="Alatunnisteen paikkamerkki 7">
            <a:extLst>
              <a:ext uri="{FF2B5EF4-FFF2-40B4-BE49-F238E27FC236}">
                <a16:creationId xmlns:a16="http://schemas.microsoft.com/office/drawing/2014/main" id="{1F26B213-1157-4143-AC36-8C64EB6AA6A0}"/>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C989C478-2770-4219-86FD-3B9A57AB60E2}"/>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3636623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28258E-4994-4FF0-9DED-112D2389F93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1446A66-5E9E-48CE-B874-048D3714767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DC1A38-09B4-400A-BD8A-0CF57379F38E}"/>
              </a:ext>
            </a:extLst>
          </p:cNvPr>
          <p:cNvSpPr>
            <a:spLocks noGrp="1"/>
          </p:cNvSpPr>
          <p:nvPr>
            <p:ph type="dt" sz="half" idx="10"/>
          </p:nvPr>
        </p:nvSpPr>
        <p:spPr/>
        <p:txBody>
          <a:bodyPr/>
          <a:lstStyle/>
          <a:p>
            <a:fld id="{6AF784B5-4C9B-4E83-BCB2-ED424CB8A1BF}" type="datetime1">
              <a:rPr lang="fi-FI" smtClean="0"/>
              <a:t>10.5.2022</a:t>
            </a:fld>
            <a:endParaRPr lang="fi-FI"/>
          </a:p>
        </p:txBody>
      </p:sp>
      <p:sp>
        <p:nvSpPr>
          <p:cNvPr id="5" name="Alatunnisteen paikkamerkki 4">
            <a:extLst>
              <a:ext uri="{FF2B5EF4-FFF2-40B4-BE49-F238E27FC236}">
                <a16:creationId xmlns:a16="http://schemas.microsoft.com/office/drawing/2014/main" id="{EFA88948-945F-432A-AF57-94D5B1D2DA36}"/>
              </a:ext>
            </a:extLst>
          </p:cNvPr>
          <p:cNvSpPr>
            <a:spLocks noGrp="1"/>
          </p:cNvSpPr>
          <p:nvPr>
            <p:ph type="ftr" sz="quarter" idx="11"/>
          </p:nvPr>
        </p:nvSpPr>
        <p:spPr/>
        <p:txBody>
          <a:bodyPr/>
          <a:lstStyle/>
          <a:p>
            <a:r>
              <a:rPr lang="fi-FI"/>
              <a:t>MD107-GLT Aarno Niemi</a:t>
            </a:r>
          </a:p>
        </p:txBody>
      </p:sp>
      <p:sp>
        <p:nvSpPr>
          <p:cNvPr id="6" name="Dian numeron paikkamerkki 5">
            <a:extLst>
              <a:ext uri="{FF2B5EF4-FFF2-40B4-BE49-F238E27FC236}">
                <a16:creationId xmlns:a16="http://schemas.microsoft.com/office/drawing/2014/main" id="{F071EAFF-D963-416C-AD3F-D8B7B587499E}"/>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6212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750312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11.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5.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14.xml"/><Relationship Id="rId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9" name="Yellow Bar">
            <a:extLst>
              <a:ext uri="{FF2B5EF4-FFF2-40B4-BE49-F238E27FC236}">
                <a16:creationId xmlns:a16="http://schemas.microsoft.com/office/drawing/2014/main" id="{7F6D81CC-5920-40C5-8869-32EF0EF337ED}"/>
              </a:ext>
            </a:extLst>
          </p:cNvPr>
          <p:cNvSpPr/>
          <p:nvPr userDrawn="1"/>
        </p:nvSpPr>
        <p:spPr>
          <a:xfrm>
            <a:off x="1066799" y="38957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Tekstiruutu 10">
            <a:extLst>
              <a:ext uri="{FF2B5EF4-FFF2-40B4-BE49-F238E27FC236}">
                <a16:creationId xmlns:a16="http://schemas.microsoft.com/office/drawing/2014/main" id="{36214D05-5CC7-470A-8130-A8FEC7699B8E}"/>
              </a:ext>
            </a:extLst>
          </p:cNvPr>
          <p:cNvSpPr txBox="1"/>
          <p:nvPr userDrawn="1"/>
        </p:nvSpPr>
        <p:spPr>
          <a:xfrm>
            <a:off x="944880" y="1606550"/>
            <a:ext cx="4240271" cy="1569660"/>
          </a:xfrm>
          <a:prstGeom prst="rect">
            <a:avLst/>
          </a:prstGeom>
          <a:noFill/>
        </p:spPr>
        <p:txBody>
          <a:bodyPr wrap="square" rtlCol="0">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sp>
        <p:nvSpPr>
          <p:cNvPr id="14" name="Otsikon paikkamerkki 13">
            <a:extLst>
              <a:ext uri="{FF2B5EF4-FFF2-40B4-BE49-F238E27FC236}">
                <a16:creationId xmlns:a16="http://schemas.microsoft.com/office/drawing/2014/main" id="{593D2BDF-F60E-4F49-933E-B91897B1F9D0}"/>
              </a:ext>
            </a:extLst>
          </p:cNvPr>
          <p:cNvSpPr>
            <a:spLocks noGrp="1"/>
          </p:cNvSpPr>
          <p:nvPr>
            <p:ph type="title"/>
          </p:nvPr>
        </p:nvSpPr>
        <p:spPr>
          <a:xfrm>
            <a:off x="944880" y="4021247"/>
            <a:ext cx="5257800" cy="1538288"/>
          </a:xfrm>
          <a:prstGeom prst="rect">
            <a:avLst/>
          </a:prstGeom>
        </p:spPr>
        <p:txBody>
          <a:bodyPr vert="horz" lIns="91440" tIns="45720" rIns="91440" bIns="45720" rtlCol="0" anchor="ctr">
            <a:normAutofit/>
          </a:bodyPr>
          <a:lstStyle/>
          <a:p>
            <a:r>
              <a:rPr lang="fi-FI" dirty="0"/>
              <a:t>Pääotsikko aina logon kanssa</a:t>
            </a:r>
          </a:p>
        </p:txBody>
      </p:sp>
      <p:pic>
        <p:nvPicPr>
          <p:cNvPr id="7" name="Emblem - White" descr="lionlogo_white.eps">
            <a:extLst>
              <a:ext uri="{FF2B5EF4-FFF2-40B4-BE49-F238E27FC236}">
                <a16:creationId xmlns:a16="http://schemas.microsoft.com/office/drawing/2014/main" id="{EC51B871-63B6-44F2-8402-566E1DAA3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0" name="Otsikon paikkamerkki 13">
            <a:extLst>
              <a:ext uri="{FF2B5EF4-FFF2-40B4-BE49-F238E27FC236}">
                <a16:creationId xmlns:a16="http://schemas.microsoft.com/office/drawing/2014/main" id="{E30CABFF-AC4F-4C04-8916-DFD13D105147}"/>
              </a:ext>
            </a:extLst>
          </p:cNvPr>
          <p:cNvSpPr txBox="1">
            <a:spLocks/>
          </p:cNvSpPr>
          <p:nvPr userDrawn="1"/>
        </p:nvSpPr>
        <p:spPr>
          <a:xfrm>
            <a:off x="949569" y="3173581"/>
            <a:ext cx="1906966" cy="557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fi-FI" sz="1600" b="1" dirty="0"/>
              <a:t>MD 107 Finland</a:t>
            </a:r>
          </a:p>
        </p:txBody>
      </p:sp>
    </p:spTree>
    <p:extLst>
      <p:ext uri="{BB962C8B-B14F-4D97-AF65-F5344CB8AC3E}">
        <p14:creationId xmlns:p14="http://schemas.microsoft.com/office/powerpoint/2010/main" val="2387018723"/>
      </p:ext>
    </p:extLst>
  </p:cSld>
  <p:clrMap bg1="lt1" tx1="dk1" bg2="lt2" tx2="dk2" accent1="accent1" accent2="accent2" accent3="accent3" accent4="accent4" accent5="accent5" accent6="accent6" hlink="hlink" folHlink="folHlink"/>
  <p:sldLayoutIdLst>
    <p:sldLayoutId id="2147483784" r:id="rId1"/>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2976185292"/>
      </p:ext>
    </p:extLst>
  </p:cSld>
  <p:clrMap bg1="lt1" tx1="dk1" bg2="lt2" tx2="dk2" accent1="accent1" accent2="accent2" accent3="accent3" accent4="accent4" accent5="accent5" accent6="accent6" hlink="hlink" folHlink="folHlink"/>
  <p:sldLayoutIdLst>
    <p:sldLayoutId id="2147483843" r:id="rId1"/>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82258518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7A92ED2-7C49-4A09-9F21-5F0CEC1BC3EF}"/>
              </a:ext>
            </a:extLst>
          </p:cNvPr>
          <p:cNvSpPr>
            <a:spLocks noGrp="1"/>
          </p:cNvSpPr>
          <p:nvPr>
            <p:ph type="title"/>
          </p:nvPr>
        </p:nvSpPr>
        <p:spPr>
          <a:xfrm>
            <a:off x="959902" y="3171972"/>
            <a:ext cx="3910685" cy="550487"/>
          </a:xfrm>
          <a:prstGeom prst="rect">
            <a:avLst/>
          </a:prstGeom>
        </p:spPr>
        <p:txBody>
          <a:bodyPr vert="horz" lIns="91440" tIns="45720" rIns="91440" bIns="45720" rtlCol="0" anchor="ctr">
            <a:normAutofit/>
          </a:bodyPr>
          <a:lstStyle/>
          <a:p>
            <a:r>
              <a:rPr lang="fi-FI" dirty="0"/>
              <a:t>Piiri 107-A</a:t>
            </a:r>
          </a:p>
        </p:txBody>
      </p:sp>
      <p:sp>
        <p:nvSpPr>
          <p:cNvPr id="3" name="Tekstin paikkamerkki 2">
            <a:extLst>
              <a:ext uri="{FF2B5EF4-FFF2-40B4-BE49-F238E27FC236}">
                <a16:creationId xmlns:a16="http://schemas.microsoft.com/office/drawing/2014/main" id="{225A51EC-3F79-4F26-A9F7-53458BCAAA9F}"/>
              </a:ext>
            </a:extLst>
          </p:cNvPr>
          <p:cNvSpPr>
            <a:spLocks noGrp="1"/>
          </p:cNvSpPr>
          <p:nvPr>
            <p:ph type="body" idx="1"/>
          </p:nvPr>
        </p:nvSpPr>
        <p:spPr>
          <a:xfrm>
            <a:off x="942339" y="4160889"/>
            <a:ext cx="4705350" cy="1518541"/>
          </a:xfrm>
          <a:prstGeom prst="rect">
            <a:avLst/>
          </a:prstGeom>
        </p:spPr>
        <p:txBody>
          <a:bodyPr vert="horz" lIns="91440" tIns="45720" rIns="91440" bIns="45720" rtlCol="0">
            <a:normAutofit/>
          </a:bodyPr>
          <a:lstStyle/>
          <a:p>
            <a:pPr lvl="0"/>
            <a:r>
              <a:rPr lang="fi-FI" dirty="0"/>
              <a:t>Pääotsikko aina logon kanssa</a:t>
            </a:r>
          </a:p>
        </p:txBody>
      </p:sp>
      <p:sp>
        <p:nvSpPr>
          <p:cNvPr id="7" name="Tekstiruutu 6">
            <a:extLst>
              <a:ext uri="{FF2B5EF4-FFF2-40B4-BE49-F238E27FC236}">
                <a16:creationId xmlns:a16="http://schemas.microsoft.com/office/drawing/2014/main" id="{81662BA8-B3FF-4388-8441-6B0F43CAD305}"/>
              </a:ext>
            </a:extLst>
          </p:cNvPr>
          <p:cNvSpPr txBox="1"/>
          <p:nvPr userDrawn="1"/>
        </p:nvSpPr>
        <p:spPr>
          <a:xfrm>
            <a:off x="942974" y="1613534"/>
            <a:ext cx="4050665" cy="1586865"/>
          </a:xfrm>
          <a:prstGeom prst="rect">
            <a:avLst/>
          </a:prstGeom>
          <a:noFill/>
        </p:spPr>
        <p:txBody>
          <a:bodyPr wrap="square" rtlCol="0">
            <a:spAutoFit/>
          </a:bodyPr>
          <a:lstStyle/>
          <a:p>
            <a:r>
              <a:rPr lang="fi-FI" sz="4800" b="1" dirty="0">
                <a:solidFill>
                  <a:schemeClr val="bg1"/>
                </a:solidFill>
              </a:rPr>
              <a:t>Lions </a:t>
            </a:r>
            <a:r>
              <a:rPr lang="fi-FI" sz="4800" b="1" dirty="0" err="1">
                <a:solidFill>
                  <a:schemeClr val="bg1"/>
                </a:solidFill>
              </a:rPr>
              <a:t>Clubs</a:t>
            </a:r>
            <a:r>
              <a:rPr lang="fi-FI" sz="4800" b="1" dirty="0">
                <a:solidFill>
                  <a:schemeClr val="bg1"/>
                </a:solidFill>
              </a:rPr>
              <a:t> International</a:t>
            </a:r>
          </a:p>
        </p:txBody>
      </p:sp>
      <p:sp>
        <p:nvSpPr>
          <p:cNvPr id="8" name="Yellow Bar">
            <a:extLst>
              <a:ext uri="{FF2B5EF4-FFF2-40B4-BE49-F238E27FC236}">
                <a16:creationId xmlns:a16="http://schemas.microsoft.com/office/drawing/2014/main" id="{85650F03-2F06-4860-A3C2-65328E2308DB}"/>
              </a:ext>
            </a:extLst>
          </p:cNvPr>
          <p:cNvSpPr/>
          <p:nvPr userDrawn="1"/>
        </p:nvSpPr>
        <p:spPr>
          <a:xfrm>
            <a:off x="1053499" y="3891260"/>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D98BA294-F579-468D-BB43-FC5FD90159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Tree>
    <p:extLst>
      <p:ext uri="{BB962C8B-B14F-4D97-AF65-F5344CB8AC3E}">
        <p14:creationId xmlns:p14="http://schemas.microsoft.com/office/powerpoint/2010/main" val="742821493"/>
      </p:ext>
    </p:extLst>
  </p:cSld>
  <p:clrMap bg1="lt1" tx1="dk1" bg2="lt2" tx2="dk2" accent1="accent1" accent2="accent2" accent3="accent3" accent4="accent4" accent5="accent5" accent6="accent6" hlink="hlink" folHlink="folHlink"/>
  <p:sldLayoutIdLst>
    <p:sldLayoutId id="2147483839" r:id="rId1"/>
  </p:sldLayoutIdLst>
  <p:hf hdr="0"/>
  <p:txStyles>
    <p:title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20302D1-C238-4726-B983-5D927484B0E5}"/>
              </a:ext>
            </a:extLst>
          </p:cNvPr>
          <p:cNvSpPr>
            <a:spLocks noGrp="1"/>
          </p:cNvSpPr>
          <p:nvPr>
            <p:ph type="title"/>
          </p:nvPr>
        </p:nvSpPr>
        <p:spPr>
          <a:xfrm>
            <a:off x="944245" y="3860939"/>
            <a:ext cx="4311474" cy="1806436"/>
          </a:xfrm>
          <a:prstGeom prst="rect">
            <a:avLst/>
          </a:prstGeom>
        </p:spPr>
        <p:txBody>
          <a:bodyPr vert="horz" lIns="91440" tIns="45720" rIns="91440" bIns="45720" rtlCol="0" anchor="ctr">
            <a:noAutofit/>
          </a:bodyPr>
          <a:lstStyle/>
          <a:p>
            <a:r>
              <a:rPr lang="fi-FI" dirty="0"/>
              <a:t>Pääotsikko aina logon kanssa</a:t>
            </a:r>
          </a:p>
        </p:txBody>
      </p:sp>
      <p:sp>
        <p:nvSpPr>
          <p:cNvPr id="7" name="Yellow Bar">
            <a:extLst>
              <a:ext uri="{FF2B5EF4-FFF2-40B4-BE49-F238E27FC236}">
                <a16:creationId xmlns:a16="http://schemas.microsoft.com/office/drawing/2014/main" id="{9687B230-BCAF-4349-8434-4558A7025A62}"/>
              </a:ext>
            </a:extLst>
          </p:cNvPr>
          <p:cNvSpPr/>
          <p:nvPr userDrawn="1"/>
        </p:nvSpPr>
        <p:spPr>
          <a:xfrm>
            <a:off x="1066799" y="37814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Suorakulmio 7">
            <a:extLst>
              <a:ext uri="{FF2B5EF4-FFF2-40B4-BE49-F238E27FC236}">
                <a16:creationId xmlns:a16="http://schemas.microsoft.com/office/drawing/2014/main" id="{14319AB8-B701-4045-9424-E5BF8A307B80}"/>
              </a:ext>
            </a:extLst>
          </p:cNvPr>
          <p:cNvSpPr/>
          <p:nvPr userDrawn="1"/>
        </p:nvSpPr>
        <p:spPr>
          <a:xfrm>
            <a:off x="934720" y="1605280"/>
            <a:ext cx="4237672" cy="1582261"/>
          </a:xfrm>
          <a:prstGeom prst="rect">
            <a:avLst/>
          </a:prstGeom>
        </p:spPr>
        <p:txBody>
          <a:bodyPr wrap="square">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pic>
        <p:nvPicPr>
          <p:cNvPr id="9" name="Emblem - White" descr="lionlogo_white.eps">
            <a:extLst>
              <a:ext uri="{FF2B5EF4-FFF2-40B4-BE49-F238E27FC236}">
                <a16:creationId xmlns:a16="http://schemas.microsoft.com/office/drawing/2014/main" id="{7191D7CD-6B39-443C-ACB2-C3136842B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1" name="Otsikon paikkamerkki 1">
            <a:extLst>
              <a:ext uri="{FF2B5EF4-FFF2-40B4-BE49-F238E27FC236}">
                <a16:creationId xmlns:a16="http://schemas.microsoft.com/office/drawing/2014/main" id="{842EF726-2632-4FA6-A4C4-FC02CC613C8D}"/>
              </a:ext>
            </a:extLst>
          </p:cNvPr>
          <p:cNvSpPr txBox="1">
            <a:spLocks/>
          </p:cNvSpPr>
          <p:nvPr userDrawn="1"/>
        </p:nvSpPr>
        <p:spPr>
          <a:xfrm>
            <a:off x="962025" y="3096260"/>
            <a:ext cx="3235960" cy="675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a:lstStyle>
          <a:p>
            <a:r>
              <a:rPr lang="fi-FI" dirty="0"/>
              <a:t>Piiri 107-A</a:t>
            </a:r>
          </a:p>
        </p:txBody>
      </p:sp>
    </p:spTree>
    <p:extLst>
      <p:ext uri="{BB962C8B-B14F-4D97-AF65-F5344CB8AC3E}">
        <p14:creationId xmlns:p14="http://schemas.microsoft.com/office/powerpoint/2010/main" val="2811207009"/>
      </p:ext>
    </p:extLst>
  </p:cSld>
  <p:clrMap bg1="lt1" tx1="dk1" bg2="lt2" tx2="dk2" accent1="accent1" accent2="accent2" accent3="accent3" accent4="accent4" accent5="accent5" accent6="accent6" hlink="hlink" folHlink="folHlink"/>
  <p:sldLayoutIdLst>
    <p:sldLayoutId id="2147483836" r:id="rId1"/>
  </p:sldLayoutIdLst>
  <p:hf hdr="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E2EE77E-2AF1-4FAA-BC0A-E53C6D550EBC}"/>
              </a:ext>
            </a:extLst>
          </p:cNvPr>
          <p:cNvSpPr>
            <a:spLocks noGrp="1"/>
          </p:cNvSpPr>
          <p:nvPr>
            <p:ph type="title"/>
          </p:nvPr>
        </p:nvSpPr>
        <p:spPr>
          <a:xfrm>
            <a:off x="92964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9C06392-D057-40A9-9C4F-671CF0FDFECB}"/>
              </a:ext>
            </a:extLst>
          </p:cNvPr>
          <p:cNvSpPr>
            <a:spLocks noGrp="1"/>
          </p:cNvSpPr>
          <p:nvPr>
            <p:ph type="body" idx="1"/>
          </p:nvPr>
        </p:nvSpPr>
        <p:spPr>
          <a:xfrm>
            <a:off x="956364" y="1868556"/>
            <a:ext cx="10499035" cy="4368041"/>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FD90BC8C-FB8F-4556-813E-79408A007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671023-850B-46D8-A9C4-37095D98C960}" type="datetime1">
              <a:rPr lang="fi-FI" smtClean="0"/>
              <a:t>10.5.2022</a:t>
            </a:fld>
            <a:endParaRPr lang="fi-FI"/>
          </a:p>
        </p:txBody>
      </p:sp>
      <p:sp>
        <p:nvSpPr>
          <p:cNvPr id="5" name="Alatunnisteen paikkamerkki 4">
            <a:extLst>
              <a:ext uri="{FF2B5EF4-FFF2-40B4-BE49-F238E27FC236}">
                <a16:creationId xmlns:a16="http://schemas.microsoft.com/office/drawing/2014/main" id="{F14448D1-9F24-4AFD-A0DD-8546BF2CB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
        <p:nvSpPr>
          <p:cNvPr id="7" name="Yellow Bar">
            <a:extLst>
              <a:ext uri="{FF2B5EF4-FFF2-40B4-BE49-F238E27FC236}">
                <a16:creationId xmlns:a16="http://schemas.microsoft.com/office/drawing/2014/main" id="{3C9634E5-1E2E-4531-8881-7F386290409A}"/>
              </a:ext>
            </a:extLst>
          </p:cNvPr>
          <p:cNvSpPr/>
          <p:nvPr userDrawn="1"/>
        </p:nvSpPr>
        <p:spPr>
          <a:xfrm>
            <a:off x="1039532" y="1610625"/>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Black">
            <a:extLst>
              <a:ext uri="{FF2B5EF4-FFF2-40B4-BE49-F238E27FC236}">
                <a16:creationId xmlns:a16="http://schemas.microsoft.com/office/drawing/2014/main" id="{D7A50365-A39D-40E1-8762-DB2C8DDFE365}"/>
              </a:ext>
            </a:extLst>
          </p:cNvPr>
          <p:cNvPicPr>
            <a:picLocks noChangeAspect="1"/>
          </p:cNvPicPr>
          <p:nvPr userDrawn="1"/>
        </p:nvPicPr>
        <p:blipFill rotWithShape="1">
          <a:blip r:embed="rId6">
            <a:alphaModFix amt="2000"/>
          </a:blip>
          <a:srcRect r="22250" b="12347"/>
          <a:stretch/>
        </p:blipFill>
        <p:spPr>
          <a:xfrm>
            <a:off x="6999111" y="1349175"/>
            <a:ext cx="5192890" cy="5546926"/>
          </a:xfrm>
          <a:prstGeom prst="rect">
            <a:avLst/>
          </a:prstGeom>
        </p:spPr>
      </p:pic>
      <p:sp>
        <p:nvSpPr>
          <p:cNvPr id="9" name="Dian numeron paikkamerkki 8">
            <a:extLst>
              <a:ext uri="{FF2B5EF4-FFF2-40B4-BE49-F238E27FC236}">
                <a16:creationId xmlns:a16="http://schemas.microsoft.com/office/drawing/2014/main" id="{A5384531-88AB-4A8C-AD19-4F409F7C0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3362-C27E-434E-9452-FC7800EAD2CC}" type="slidenum">
              <a:rPr lang="fi-FI" smtClean="0"/>
              <a:t>‹#›</a:t>
            </a:fld>
            <a:endParaRPr lang="fi-FI"/>
          </a:p>
        </p:txBody>
      </p:sp>
    </p:spTree>
    <p:extLst>
      <p:ext uri="{BB962C8B-B14F-4D97-AF65-F5344CB8AC3E}">
        <p14:creationId xmlns:p14="http://schemas.microsoft.com/office/powerpoint/2010/main" val="431400356"/>
      </p:ext>
    </p:extLst>
  </p:cSld>
  <p:clrMap bg1="lt1" tx1="dk1" bg2="lt2" tx2="dk2" accent1="accent1" accent2="accent2" accent3="accent3" accent4="accent4" accent5="accent5" accent6="accent6" hlink="hlink" folHlink="folHlink"/>
  <p:sldLayoutIdLst>
    <p:sldLayoutId id="2147483753" r:id="rId1"/>
    <p:sldLayoutId id="2147483763" r:id="rId2"/>
    <p:sldLayoutId id="2147483755" r:id="rId3"/>
    <p:sldLayoutId id="2147483756"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411C579-9A81-4194-884F-67070C540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431AD42B-BD85-4DB6-A196-F258D5765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3661C611-01A2-41A5-A2DF-0E9B007383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A6773-5A20-46BF-8670-A9F9749EC0FA}" type="datetime1">
              <a:rPr lang="fi-FI" smtClean="0"/>
              <a:t>10.5.2022</a:t>
            </a:fld>
            <a:endParaRPr lang="fi-FI"/>
          </a:p>
        </p:txBody>
      </p:sp>
      <p:sp>
        <p:nvSpPr>
          <p:cNvPr id="5" name="Alatunnisteen paikkamerkki 4">
            <a:extLst>
              <a:ext uri="{FF2B5EF4-FFF2-40B4-BE49-F238E27FC236}">
                <a16:creationId xmlns:a16="http://schemas.microsoft.com/office/drawing/2014/main" id="{5B051B63-F067-41C0-BC09-D75E0F6A5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
        <p:nvSpPr>
          <p:cNvPr id="6" name="Dian numeron paikkamerkki 5">
            <a:extLst>
              <a:ext uri="{FF2B5EF4-FFF2-40B4-BE49-F238E27FC236}">
                <a16:creationId xmlns:a16="http://schemas.microsoft.com/office/drawing/2014/main" id="{4D3B63AD-8041-4C29-B691-18C37CD05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B691C-E57C-4215-BE51-9F50F3A32B8C}" type="slidenum">
              <a:rPr lang="fi-FI" smtClean="0"/>
              <a:t>‹#›</a:t>
            </a:fld>
            <a:endParaRPr lang="fi-FI"/>
          </a:p>
        </p:txBody>
      </p:sp>
      <p:sp>
        <p:nvSpPr>
          <p:cNvPr id="7" name="Yellow Bar">
            <a:extLst>
              <a:ext uri="{FF2B5EF4-FFF2-40B4-BE49-F238E27FC236}">
                <a16:creationId xmlns:a16="http://schemas.microsoft.com/office/drawing/2014/main" id="{89DF694E-CC97-4208-8597-8A3F5726EBE8}"/>
              </a:ext>
            </a:extLst>
          </p:cNvPr>
          <p:cNvSpPr/>
          <p:nvPr userDrawn="1"/>
        </p:nvSpPr>
        <p:spPr>
          <a:xfrm>
            <a:off x="5370870" y="168685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8" name="Emblem - Black">
            <a:extLst>
              <a:ext uri="{FF2B5EF4-FFF2-40B4-BE49-F238E27FC236}">
                <a16:creationId xmlns:a16="http://schemas.microsoft.com/office/drawing/2014/main" id="{8EB96D47-C744-4CFD-9780-85B39CBA34F2}"/>
              </a:ext>
            </a:extLst>
          </p:cNvPr>
          <p:cNvPicPr>
            <a:picLocks noChangeAspect="1"/>
          </p:cNvPicPr>
          <p:nvPr userDrawn="1"/>
        </p:nvPicPr>
        <p:blipFill rotWithShape="1">
          <a:blip r:embed="rId7">
            <a:alphaModFix amt="2000"/>
          </a:blip>
          <a:srcRect r="22250" b="12347"/>
          <a:stretch/>
        </p:blipFill>
        <p:spPr>
          <a:xfrm>
            <a:off x="6999111" y="1415850"/>
            <a:ext cx="5192890" cy="5546926"/>
          </a:xfrm>
          <a:prstGeom prst="rect">
            <a:avLst/>
          </a:prstGeom>
        </p:spPr>
      </p:pic>
    </p:spTree>
    <p:extLst>
      <p:ext uri="{BB962C8B-B14F-4D97-AF65-F5344CB8AC3E}">
        <p14:creationId xmlns:p14="http://schemas.microsoft.com/office/powerpoint/2010/main" val="648566277"/>
      </p:ext>
    </p:extLst>
  </p:cSld>
  <p:clrMap bg1="lt1" tx1="dk1" bg2="lt2" tx2="dk2" accent1="accent1" accent2="accent2" accent3="accent3" accent4="accent4" accent5="accent5" accent6="accent6" hlink="hlink" folHlink="folHlink"/>
  <p:sldLayoutIdLst>
    <p:sldLayoutId id="2147483789" r:id="rId1"/>
    <p:sldLayoutId id="2147483793" r:id="rId2"/>
    <p:sldLayoutId id="2147483791" r:id="rId3"/>
    <p:sldLayoutId id="2147483792" r:id="rId4"/>
    <p:sldLayoutId id="2147483863" r:id="rId5"/>
  </p:sldLayoutIdLst>
  <p:hf hdr="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1E410A5-17BF-461A-A1E0-E89486E99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0B5BE-1A3D-4972-B2FE-247392972FF2}" type="datetime1">
              <a:rPr lang="fi-FI" smtClean="0"/>
              <a:t>10.5.2022</a:t>
            </a:fld>
            <a:endParaRPr lang="fi-FI"/>
          </a:p>
        </p:txBody>
      </p:sp>
      <p:sp>
        <p:nvSpPr>
          <p:cNvPr id="7" name="Yellow Bar">
            <a:extLst>
              <a:ext uri="{FF2B5EF4-FFF2-40B4-BE49-F238E27FC236}">
                <a16:creationId xmlns:a16="http://schemas.microsoft.com/office/drawing/2014/main" id="{85AA9A6D-D7E1-4A9C-8CE7-1D29F7138EE5}"/>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White" descr="lionlogo_white.eps">
            <a:extLst>
              <a:ext uri="{FF2B5EF4-FFF2-40B4-BE49-F238E27FC236}">
                <a16:creationId xmlns:a16="http://schemas.microsoft.com/office/drawing/2014/main" id="{76F4D22A-A3A7-4BBD-A1A3-78A3F5192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9" name="Tekstiruutu 8">
            <a:extLst>
              <a:ext uri="{FF2B5EF4-FFF2-40B4-BE49-F238E27FC236}">
                <a16:creationId xmlns:a16="http://schemas.microsoft.com/office/drawing/2014/main" id="{6A9A3A73-E4A2-49CA-AA4A-3CE27C4F3EE9}"/>
              </a:ext>
            </a:extLst>
          </p:cNvPr>
          <p:cNvSpPr txBox="1"/>
          <p:nvPr userDrawn="1"/>
        </p:nvSpPr>
        <p:spPr>
          <a:xfrm>
            <a:off x="4667250" y="4143375"/>
            <a:ext cx="2861310" cy="107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
        <p:nvSpPr>
          <p:cNvPr id="10" name="Alatunnisteen paikkamerkki 9">
            <a:extLst>
              <a:ext uri="{FF2B5EF4-FFF2-40B4-BE49-F238E27FC236}">
                <a16:creationId xmlns:a16="http://schemas.microsoft.com/office/drawing/2014/main" id="{6691CC5B-608B-4EBC-B754-647408A79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MD107-GLT Aarno Niemi</a:t>
            </a:r>
          </a:p>
        </p:txBody>
      </p:sp>
    </p:spTree>
    <p:extLst>
      <p:ext uri="{BB962C8B-B14F-4D97-AF65-F5344CB8AC3E}">
        <p14:creationId xmlns:p14="http://schemas.microsoft.com/office/powerpoint/2010/main" val="1032717164"/>
      </p:ext>
    </p:extLst>
  </p:cSld>
  <p:clrMap bg1="lt1" tx1="dk1" bg2="lt2" tx2="dk2" accent1="accent1" accent2="accent2" accent3="accent3" accent4="accent4" accent5="accent5" accent6="accent6" hlink="hlink" folHlink="folHlink"/>
  <p:sldLayoutIdLst>
    <p:sldLayoutId id="214748378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684A11DB-36BF-4290-AD8A-9AA1303A3E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C2B2E9D6-1C54-49B1-A1CF-453CEC33016E}"/>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4A3144AE-5FCC-4C0E-814E-2215A3F5A65A}"/>
              </a:ext>
            </a:extLst>
          </p:cNvPr>
          <p:cNvSpPr/>
          <p:nvPr userDrawn="1"/>
        </p:nvSpPr>
        <p:spPr>
          <a:xfrm>
            <a:off x="4840574" y="4153050"/>
            <a:ext cx="2510851" cy="769441"/>
          </a:xfrm>
          <a:prstGeom prst="rect">
            <a:avLst/>
          </a:prstGeom>
        </p:spPr>
        <p:txBody>
          <a:bodyPr wrap="square">
            <a:spAutoFit/>
          </a:bodyPr>
          <a:lstStyle/>
          <a:p>
            <a:pPr algn="ctr"/>
            <a:r>
              <a:rPr lang="fi-FI" sz="4400" b="1" dirty="0">
                <a:solidFill>
                  <a:schemeClr val="bg1"/>
                </a:solidFill>
                <a:latin typeface="Ariel"/>
                <a:ea typeface="Helvetica Neue" charset="0"/>
                <a:cs typeface="Helvetica Neue" charset="0"/>
              </a:rPr>
              <a:t>Kiitos</a:t>
            </a:r>
            <a:endParaRPr lang="fi-FI" sz="4400" dirty="0"/>
          </a:p>
        </p:txBody>
      </p:sp>
    </p:spTree>
    <p:extLst>
      <p:ext uri="{BB962C8B-B14F-4D97-AF65-F5344CB8AC3E}">
        <p14:creationId xmlns:p14="http://schemas.microsoft.com/office/powerpoint/2010/main" val="2128772891"/>
      </p:ext>
    </p:extLst>
  </p:cSld>
  <p:clrMap bg1="lt1" tx1="dk1" bg2="lt2" tx2="dk2" accent1="accent1" accent2="accent2" accent3="accent3" accent4="accent4" accent5="accent5" accent6="accent6" hlink="hlink" folHlink="folHlink"/>
  <p:sldLayoutIdLst>
    <p:sldLayoutId id="214748383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8EBCA11C-2058-44EF-9307-D71881AEAE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8A82F292-20FF-4427-8070-FB04CAEAD266}"/>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70E0238D-C2A2-4C4C-BDCB-3D9D68EA79D9}"/>
              </a:ext>
            </a:extLst>
          </p:cNvPr>
          <p:cNvSpPr/>
          <p:nvPr userDrawn="1"/>
        </p:nvSpPr>
        <p:spPr>
          <a:xfrm>
            <a:off x="4820920" y="4167790"/>
            <a:ext cx="255016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Tree>
    <p:extLst>
      <p:ext uri="{BB962C8B-B14F-4D97-AF65-F5344CB8AC3E}">
        <p14:creationId xmlns:p14="http://schemas.microsoft.com/office/powerpoint/2010/main" val="3435520127"/>
      </p:ext>
    </p:extLst>
  </p:cSld>
  <p:clrMap bg1="lt1" tx1="dk1" bg2="lt2" tx2="dk2" accent1="accent1" accent2="accent2" accent3="accent3" accent4="accent4" accent5="accent5" accent6="accent6" hlink="hlink" folHlink="folHlink"/>
  <p:sldLayoutIdLst>
    <p:sldLayoutId id="2147483834"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49254"/>
      </p:ext>
    </p:extLst>
  </p:cSld>
  <p:clrMap bg1="lt1" tx1="dk1" bg2="lt2" tx2="dk2" accent1="accent1" accent2="accent2" accent3="accent3" accent4="accent4" accent5="accent5" accent6="accent6" hlink="hlink" folHlink="folHlink"/>
  <p:sldLayoutIdLst>
    <p:sldLayoutId id="2147483841"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260.png"/><Relationship Id="rId5" Type="http://schemas.openxmlformats.org/officeDocument/2006/relationships/customXml" Target="../ink/ink2.xml"/><Relationship Id="rId4" Type="http://schemas.openxmlformats.org/officeDocument/2006/relationships/image" Target="../media/image250.png"/></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ED0A8A-67E0-44B4-A35A-4A764081276C}"/>
              </a:ext>
            </a:extLst>
          </p:cNvPr>
          <p:cNvSpPr>
            <a:spLocks noGrp="1"/>
          </p:cNvSpPr>
          <p:nvPr>
            <p:ph type="title"/>
          </p:nvPr>
        </p:nvSpPr>
        <p:spPr/>
        <p:txBody>
          <a:bodyPr>
            <a:normAutofit fontScale="90000"/>
          </a:bodyPr>
          <a:lstStyle/>
          <a:p>
            <a:r>
              <a:rPr lang="fi-FI" dirty="0"/>
              <a:t>Lohkonpuheenjohtaja valmennus 10.5.2022</a:t>
            </a:r>
          </a:p>
        </p:txBody>
      </p:sp>
    </p:spTree>
    <p:extLst>
      <p:ext uri="{BB962C8B-B14F-4D97-AF65-F5344CB8AC3E}">
        <p14:creationId xmlns:p14="http://schemas.microsoft.com/office/powerpoint/2010/main" val="1077516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2E7146E-9781-41FF-A4D5-DAFADA4A7558}"/>
              </a:ext>
            </a:extLst>
          </p:cNvPr>
          <p:cNvSpPr>
            <a:spLocks noGrp="1"/>
          </p:cNvSpPr>
          <p:nvPr>
            <p:ph type="title"/>
          </p:nvPr>
        </p:nvSpPr>
        <p:spPr/>
        <p:txBody>
          <a:bodyPr/>
          <a:lstStyle/>
          <a:p>
            <a:r>
              <a:rPr lang="fi-FI" sz="3600" dirty="0">
                <a:solidFill>
                  <a:srgbClr val="00338D"/>
                </a:solidFill>
              </a:rPr>
              <a:t>Lohkon puheenjohtajan tehtäviä</a:t>
            </a:r>
            <a:endParaRPr lang="fi-FI" dirty="0"/>
          </a:p>
        </p:txBody>
      </p:sp>
      <p:sp>
        <p:nvSpPr>
          <p:cNvPr id="9" name="Sisällön paikkamerkki 8">
            <a:extLst>
              <a:ext uri="{FF2B5EF4-FFF2-40B4-BE49-F238E27FC236}">
                <a16:creationId xmlns:a16="http://schemas.microsoft.com/office/drawing/2014/main" id="{2511D7E8-84A9-49D0-9BE8-4620EB6917AB}"/>
              </a:ext>
            </a:extLst>
          </p:cNvPr>
          <p:cNvSpPr>
            <a:spLocks noGrp="1"/>
          </p:cNvSpPr>
          <p:nvPr>
            <p:ph idx="1"/>
          </p:nvPr>
        </p:nvSpPr>
        <p:spPr/>
        <p:txBody>
          <a:bodyPr>
            <a:normAutofit/>
          </a:bodyPr>
          <a:lstStyle/>
          <a:p>
            <a:pPr marL="463550">
              <a:spcBef>
                <a:spcPts val="0"/>
              </a:spcBef>
            </a:pPr>
            <a:endParaRPr lang="en-US" sz="2400" kern="0" dirty="0">
              <a:solidFill>
                <a:srgbClr val="55565A"/>
              </a:solidFill>
            </a:endParaRPr>
          </a:p>
          <a:p>
            <a:pPr marL="457200" lvl="0" indent="-457200">
              <a:buFont typeface="Arial" panose="020B0604020202020204" pitchFamily="34" charset="0"/>
              <a:buChar char="•"/>
            </a:pPr>
            <a:r>
              <a:rPr lang="fi-FI" sz="2400" dirty="0"/>
              <a:t>Raportoi jokaisesta PNAT kokouksesta (lohkon kokouksesta tms.) ja lähetä raportti piirissä sovituin tavoin (yleensä 5 päivän kuluessa) piirikuvernöörille. </a:t>
            </a:r>
          </a:p>
          <a:p>
            <a:pPr marL="457200" lvl="0" indent="-457200">
              <a:buFont typeface="Arial" panose="020B0604020202020204" pitchFamily="34" charset="0"/>
              <a:buChar char="•"/>
            </a:pPr>
            <a:endParaRPr lang="fi-FI" sz="2400" dirty="0"/>
          </a:p>
          <a:p>
            <a:pPr marL="457200" lvl="0" indent="-457200">
              <a:buFont typeface="Arial" panose="020B0604020202020204" pitchFamily="34" charset="0"/>
              <a:buChar char="•"/>
            </a:pPr>
            <a:r>
              <a:rPr lang="fi-FI" sz="2400" dirty="0"/>
              <a:t>Lähetä kopiot on myös piirin GMT-, GLT- ja GST-koordinaattoreille ja alueesi puheenjohtajalle. </a:t>
            </a:r>
          </a:p>
          <a:p>
            <a:pPr marL="457200" lvl="0" indent="-457200">
              <a:buFont typeface="Arial" panose="020B0604020202020204" pitchFamily="34" charset="0"/>
              <a:buChar char="•"/>
            </a:pPr>
            <a:endParaRPr lang="en-US" sz="2400" dirty="0"/>
          </a:p>
          <a:p>
            <a:pPr marL="457200" indent="-457200">
              <a:buFont typeface="Arial" panose="020B0604020202020204" pitchFamily="34" charset="0"/>
              <a:buChar char="•"/>
            </a:pPr>
            <a:r>
              <a:rPr lang="fi-FI" sz="2400" dirty="0"/>
              <a:t>Mainosta klubin laatualoitetta lohkon klubeissa. </a:t>
            </a:r>
          </a:p>
        </p:txBody>
      </p:sp>
      <p:sp>
        <p:nvSpPr>
          <p:cNvPr id="5" name="Päivämäärän paikkamerkki 4">
            <a:extLst>
              <a:ext uri="{FF2B5EF4-FFF2-40B4-BE49-F238E27FC236}">
                <a16:creationId xmlns:a16="http://schemas.microsoft.com/office/drawing/2014/main" id="{77700499-5B88-4866-A7BA-F2636DD6648C}"/>
              </a:ext>
            </a:extLst>
          </p:cNvPr>
          <p:cNvSpPr>
            <a:spLocks noGrp="1"/>
          </p:cNvSpPr>
          <p:nvPr>
            <p:ph type="dt" sz="half" idx="10"/>
          </p:nvPr>
        </p:nvSpPr>
        <p:spPr/>
        <p:txBody>
          <a:bodyPr/>
          <a:lstStyle/>
          <a:p>
            <a:fld id="{991DC493-15E6-49A1-9960-1FAE97B5B936}" type="datetime1">
              <a:rPr lang="fi-FI" smtClean="0"/>
              <a:t>10.5.2022</a:t>
            </a:fld>
            <a:endParaRPr lang="fi-FI"/>
          </a:p>
        </p:txBody>
      </p:sp>
      <p:sp>
        <p:nvSpPr>
          <p:cNvPr id="7" name="Dian numeron paikkamerkki 6">
            <a:extLst>
              <a:ext uri="{FF2B5EF4-FFF2-40B4-BE49-F238E27FC236}">
                <a16:creationId xmlns:a16="http://schemas.microsoft.com/office/drawing/2014/main" id="{6BA9D935-A1CB-47B2-85EF-FDFB36DA707D}"/>
              </a:ext>
            </a:extLst>
          </p:cNvPr>
          <p:cNvSpPr>
            <a:spLocks noGrp="1"/>
          </p:cNvSpPr>
          <p:nvPr>
            <p:ph type="sldNum" sz="quarter" idx="12"/>
          </p:nvPr>
        </p:nvSpPr>
        <p:spPr/>
        <p:txBody>
          <a:bodyPr/>
          <a:lstStyle/>
          <a:p>
            <a:fld id="{5B1B691C-E57C-4215-BE51-9F50F3A32B8C}" type="slidenum">
              <a:rPr lang="fi-FI" smtClean="0"/>
              <a:t>10</a:t>
            </a:fld>
            <a:endParaRPr lang="fi-FI"/>
          </a:p>
        </p:txBody>
      </p:sp>
    </p:spTree>
    <p:extLst>
      <p:ext uri="{BB962C8B-B14F-4D97-AF65-F5344CB8AC3E}">
        <p14:creationId xmlns:p14="http://schemas.microsoft.com/office/powerpoint/2010/main" val="3649510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2E7146E-9781-41FF-A4D5-DAFADA4A7558}"/>
              </a:ext>
            </a:extLst>
          </p:cNvPr>
          <p:cNvSpPr>
            <a:spLocks noGrp="1"/>
          </p:cNvSpPr>
          <p:nvPr>
            <p:ph type="title"/>
          </p:nvPr>
        </p:nvSpPr>
        <p:spPr/>
        <p:txBody>
          <a:bodyPr/>
          <a:lstStyle/>
          <a:p>
            <a:r>
              <a:rPr lang="fi-FI" sz="3600" dirty="0">
                <a:solidFill>
                  <a:srgbClr val="00338D"/>
                </a:solidFill>
              </a:rPr>
              <a:t>Lohkon puheenjohtajan tehtäviä</a:t>
            </a:r>
            <a:endParaRPr lang="fi-FI" dirty="0"/>
          </a:p>
        </p:txBody>
      </p:sp>
      <p:sp>
        <p:nvSpPr>
          <p:cNvPr id="9" name="Sisällön paikkamerkki 8">
            <a:extLst>
              <a:ext uri="{FF2B5EF4-FFF2-40B4-BE49-F238E27FC236}">
                <a16:creationId xmlns:a16="http://schemas.microsoft.com/office/drawing/2014/main" id="{2511D7E8-84A9-49D0-9BE8-4620EB6917AB}"/>
              </a:ext>
            </a:extLst>
          </p:cNvPr>
          <p:cNvSpPr>
            <a:spLocks noGrp="1"/>
          </p:cNvSpPr>
          <p:nvPr>
            <p:ph idx="1"/>
          </p:nvPr>
        </p:nvSpPr>
        <p:spPr>
          <a:xfrm>
            <a:off x="838200" y="2005012"/>
            <a:ext cx="10515600" cy="4351338"/>
          </a:xfrm>
        </p:spPr>
        <p:txBody>
          <a:bodyPr>
            <a:normAutofit lnSpcReduction="10000"/>
          </a:bodyPr>
          <a:lstStyle/>
          <a:p>
            <a:pPr marL="457200" lvl="0" indent="-457200">
              <a:buFont typeface="Arial" panose="020B0604020202020204" pitchFamily="34" charset="0"/>
              <a:buChar char="•"/>
            </a:pPr>
            <a:r>
              <a:rPr lang="fi-FI" sz="2400" dirty="0"/>
              <a:t>Toimi aktiivisesti yhdessä piirin GMT-koordinaattorin kanssa uusien klubien perustamiseksi ja varmista klubien hyvinvointi.</a:t>
            </a:r>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r>
              <a:rPr lang="fi-FI" sz="2400" dirty="0"/>
              <a:t>Toimi aktiivisesti yhdessä piirin GLT-koordinaattorin kanssa johtajakoulutuksen tukemiseksi lohkon alueella ja tiedota lohkon lioneille mahdollisuuksista johtajakoulutukseen lohkon, piirin ja moninkertaispiirin alueella. </a:t>
            </a:r>
          </a:p>
          <a:p>
            <a:pPr marL="457200" lvl="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solidFill>
                  <a:schemeClr val="tx2"/>
                </a:solidFill>
                <a:ea typeface="Times New Roman" panose="02020603050405020304" pitchFamily="18" charset="0"/>
              </a:rPr>
              <a:t>Toimi aktiivisesti yhdessä piirin GST-koordinaattorin kanssa, osallistu maailmanlaajuisten palvelualoitteiden mainostamiseen kertomalla lohkon lioneille palvelumahdollisuuksista ja uusista aktiviteeteista alueen, piirin ja moninkertaispiirin alueilla</a:t>
            </a:r>
            <a:r>
              <a:rPr lang="fi-FI" sz="2400" dirty="0">
                <a:solidFill>
                  <a:srgbClr val="000000"/>
                </a:solidFill>
                <a:ea typeface="Times New Roman" panose="02020603050405020304" pitchFamily="18" charset="0"/>
              </a:rPr>
              <a:t>.</a:t>
            </a:r>
          </a:p>
          <a:p>
            <a:pPr marL="457200" lvl="0" indent="-457200">
              <a:buFont typeface="Arial" panose="020B0604020202020204" pitchFamily="34" charset="0"/>
              <a:buChar char="•"/>
            </a:pPr>
            <a:endParaRPr lang="fi-FI" sz="2400" dirty="0"/>
          </a:p>
        </p:txBody>
      </p:sp>
      <p:sp>
        <p:nvSpPr>
          <p:cNvPr id="5" name="Päivämäärän paikkamerkki 4">
            <a:extLst>
              <a:ext uri="{FF2B5EF4-FFF2-40B4-BE49-F238E27FC236}">
                <a16:creationId xmlns:a16="http://schemas.microsoft.com/office/drawing/2014/main" id="{77700499-5B88-4866-A7BA-F2636DD6648C}"/>
              </a:ext>
            </a:extLst>
          </p:cNvPr>
          <p:cNvSpPr>
            <a:spLocks noGrp="1"/>
          </p:cNvSpPr>
          <p:nvPr>
            <p:ph type="dt" sz="half" idx="10"/>
          </p:nvPr>
        </p:nvSpPr>
        <p:spPr/>
        <p:txBody>
          <a:bodyPr/>
          <a:lstStyle/>
          <a:p>
            <a:fld id="{1A482202-F802-42E3-9734-D4D193D01BF2}" type="datetime1">
              <a:rPr lang="fi-FI" smtClean="0"/>
              <a:t>10.5.2022</a:t>
            </a:fld>
            <a:endParaRPr lang="fi-FI"/>
          </a:p>
        </p:txBody>
      </p:sp>
      <p:sp>
        <p:nvSpPr>
          <p:cNvPr id="7" name="Dian numeron paikkamerkki 6">
            <a:extLst>
              <a:ext uri="{FF2B5EF4-FFF2-40B4-BE49-F238E27FC236}">
                <a16:creationId xmlns:a16="http://schemas.microsoft.com/office/drawing/2014/main" id="{6BA9D935-A1CB-47B2-85EF-FDFB36DA707D}"/>
              </a:ext>
            </a:extLst>
          </p:cNvPr>
          <p:cNvSpPr>
            <a:spLocks noGrp="1"/>
          </p:cNvSpPr>
          <p:nvPr>
            <p:ph type="sldNum" sz="quarter" idx="12"/>
          </p:nvPr>
        </p:nvSpPr>
        <p:spPr/>
        <p:txBody>
          <a:bodyPr/>
          <a:lstStyle/>
          <a:p>
            <a:fld id="{5B1B691C-E57C-4215-BE51-9F50F3A32B8C}" type="slidenum">
              <a:rPr lang="fi-FI" smtClean="0"/>
              <a:t>11</a:t>
            </a:fld>
            <a:endParaRPr lang="fi-FI"/>
          </a:p>
        </p:txBody>
      </p:sp>
    </p:spTree>
    <p:extLst>
      <p:ext uri="{BB962C8B-B14F-4D97-AF65-F5344CB8AC3E}">
        <p14:creationId xmlns:p14="http://schemas.microsoft.com/office/powerpoint/2010/main" val="51140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2E7146E-9781-41FF-A4D5-DAFADA4A7558}"/>
              </a:ext>
            </a:extLst>
          </p:cNvPr>
          <p:cNvSpPr>
            <a:spLocks noGrp="1"/>
          </p:cNvSpPr>
          <p:nvPr>
            <p:ph type="title"/>
          </p:nvPr>
        </p:nvSpPr>
        <p:spPr/>
        <p:txBody>
          <a:bodyPr/>
          <a:lstStyle/>
          <a:p>
            <a:r>
              <a:rPr lang="fi-FI" sz="3600" dirty="0">
                <a:solidFill>
                  <a:srgbClr val="00338D"/>
                </a:solidFill>
              </a:rPr>
              <a:t>Lohkon puheenjohtajan tehtäviä</a:t>
            </a:r>
            <a:endParaRPr lang="fi-FI" dirty="0"/>
          </a:p>
        </p:txBody>
      </p:sp>
      <p:sp>
        <p:nvSpPr>
          <p:cNvPr id="9" name="Sisällön paikkamerkki 8">
            <a:extLst>
              <a:ext uri="{FF2B5EF4-FFF2-40B4-BE49-F238E27FC236}">
                <a16:creationId xmlns:a16="http://schemas.microsoft.com/office/drawing/2014/main" id="{2511D7E8-84A9-49D0-9BE8-4620EB6917AB}"/>
              </a:ext>
            </a:extLst>
          </p:cNvPr>
          <p:cNvSpPr>
            <a:spLocks noGrp="1"/>
          </p:cNvSpPr>
          <p:nvPr>
            <p:ph idx="1"/>
          </p:nvPr>
        </p:nvSpPr>
        <p:spPr>
          <a:xfrm>
            <a:off x="838200" y="1847850"/>
            <a:ext cx="10983686" cy="4351338"/>
          </a:xfrm>
        </p:spPr>
        <p:txBody>
          <a:bodyPr>
            <a:normAutofit lnSpcReduction="10000"/>
          </a:bodyPr>
          <a:lstStyle/>
          <a:p>
            <a:pPr marL="457200" lvl="0" indent="-457200">
              <a:buFont typeface="Arial" panose="020B0604020202020204" pitchFamily="34" charset="0"/>
              <a:buChar char="•"/>
            </a:pPr>
            <a:r>
              <a:rPr lang="fi-FI" sz="2400" dirty="0"/>
              <a:t>Vieraile jokaisen lohkon klubin säännönmukaisessa kokouksessa tai tapaamisessa kerran tai useammin virkakauden aikana.</a:t>
            </a:r>
          </a:p>
          <a:p>
            <a:pPr marL="457200" lvl="0" indent="-457200">
              <a:buFont typeface="Arial" panose="020B0604020202020204" pitchFamily="34" charset="0"/>
              <a:buChar char="•"/>
            </a:pPr>
            <a:endParaRPr lang="fi-FI" sz="2400" dirty="0"/>
          </a:p>
          <a:p>
            <a:pPr marL="457200" lvl="0" indent="-457200">
              <a:buFont typeface="Arial" panose="020B0604020202020204" pitchFamily="34" charset="0"/>
              <a:buChar char="•"/>
            </a:pPr>
            <a:r>
              <a:rPr lang="fi-FI" sz="2400" dirty="0"/>
              <a:t>Raportoi tilanteesta klubeissa alueen puheenjohtajalle - erityisesti, jos esiintyy ongelmia, jotka hän on havainnut (kopio raportista piirikuvernöörille).</a:t>
            </a:r>
          </a:p>
          <a:p>
            <a:pPr marL="457200" lvl="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solidFill>
                  <a:schemeClr val="tx2"/>
                </a:solidFill>
              </a:rPr>
              <a:t>Mainosta klubin laatualoitetta lohkon klubeissa</a:t>
            </a:r>
          </a:p>
          <a:p>
            <a:endParaRPr lang="en-US" sz="2400" dirty="0"/>
          </a:p>
          <a:p>
            <a:pPr marL="457200" lvl="0" indent="-457200">
              <a:buFont typeface="Arial" panose="020B0604020202020204" pitchFamily="34" charset="0"/>
              <a:buChar char="•"/>
            </a:pPr>
            <a:r>
              <a:rPr lang="fi-FI" sz="2400" dirty="0"/>
              <a:t>Edusta jokaista lohkon klubia ongelmien ratkaisemiseksi piirin, moninkertaispiirin kuvernöörineuvoston puheenjohtajan ja Lions Clubs Internationalin kanssa. </a:t>
            </a:r>
          </a:p>
          <a:p>
            <a:pPr lvl="0"/>
            <a:endParaRPr lang="en-US" sz="2400" dirty="0"/>
          </a:p>
        </p:txBody>
      </p:sp>
      <p:sp>
        <p:nvSpPr>
          <p:cNvPr id="5" name="Päivämäärän paikkamerkki 4">
            <a:extLst>
              <a:ext uri="{FF2B5EF4-FFF2-40B4-BE49-F238E27FC236}">
                <a16:creationId xmlns:a16="http://schemas.microsoft.com/office/drawing/2014/main" id="{77700499-5B88-4866-A7BA-F2636DD6648C}"/>
              </a:ext>
            </a:extLst>
          </p:cNvPr>
          <p:cNvSpPr>
            <a:spLocks noGrp="1"/>
          </p:cNvSpPr>
          <p:nvPr>
            <p:ph type="dt" sz="half" idx="10"/>
          </p:nvPr>
        </p:nvSpPr>
        <p:spPr/>
        <p:txBody>
          <a:bodyPr/>
          <a:lstStyle/>
          <a:p>
            <a:fld id="{D0C1097B-5237-41F4-B844-9C9B3E606066}" type="datetime1">
              <a:rPr lang="fi-FI" smtClean="0"/>
              <a:t>10.5.2022</a:t>
            </a:fld>
            <a:endParaRPr lang="fi-FI"/>
          </a:p>
        </p:txBody>
      </p:sp>
      <p:sp>
        <p:nvSpPr>
          <p:cNvPr id="7" name="Dian numeron paikkamerkki 6">
            <a:extLst>
              <a:ext uri="{FF2B5EF4-FFF2-40B4-BE49-F238E27FC236}">
                <a16:creationId xmlns:a16="http://schemas.microsoft.com/office/drawing/2014/main" id="{6BA9D935-A1CB-47B2-85EF-FDFB36DA707D}"/>
              </a:ext>
            </a:extLst>
          </p:cNvPr>
          <p:cNvSpPr>
            <a:spLocks noGrp="1"/>
          </p:cNvSpPr>
          <p:nvPr>
            <p:ph type="sldNum" sz="quarter" idx="12"/>
          </p:nvPr>
        </p:nvSpPr>
        <p:spPr/>
        <p:txBody>
          <a:bodyPr/>
          <a:lstStyle/>
          <a:p>
            <a:fld id="{5B1B691C-E57C-4215-BE51-9F50F3A32B8C}" type="slidenum">
              <a:rPr lang="fi-FI" smtClean="0"/>
              <a:t>12</a:t>
            </a:fld>
            <a:endParaRPr lang="fi-FI"/>
          </a:p>
        </p:txBody>
      </p:sp>
    </p:spTree>
    <p:extLst>
      <p:ext uri="{BB962C8B-B14F-4D97-AF65-F5344CB8AC3E}">
        <p14:creationId xmlns:p14="http://schemas.microsoft.com/office/powerpoint/2010/main" val="102987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2E7146E-9781-41FF-A4D5-DAFADA4A7558}"/>
              </a:ext>
            </a:extLst>
          </p:cNvPr>
          <p:cNvSpPr>
            <a:spLocks noGrp="1"/>
          </p:cNvSpPr>
          <p:nvPr>
            <p:ph type="title"/>
          </p:nvPr>
        </p:nvSpPr>
        <p:spPr/>
        <p:txBody>
          <a:bodyPr/>
          <a:lstStyle/>
          <a:p>
            <a:r>
              <a:rPr lang="fi-FI" sz="3600" dirty="0">
                <a:solidFill>
                  <a:srgbClr val="00338D"/>
                </a:solidFill>
              </a:rPr>
              <a:t>Lohkon puheenjohtajan tehtäviä</a:t>
            </a:r>
            <a:endParaRPr lang="fi-FI" dirty="0"/>
          </a:p>
        </p:txBody>
      </p:sp>
      <p:sp>
        <p:nvSpPr>
          <p:cNvPr id="9" name="Sisällön paikkamerkki 8">
            <a:extLst>
              <a:ext uri="{FF2B5EF4-FFF2-40B4-BE49-F238E27FC236}">
                <a16:creationId xmlns:a16="http://schemas.microsoft.com/office/drawing/2014/main" id="{2511D7E8-84A9-49D0-9BE8-4620EB6917AB}"/>
              </a:ext>
            </a:extLst>
          </p:cNvPr>
          <p:cNvSpPr>
            <a:spLocks noGrp="1"/>
          </p:cNvSpPr>
          <p:nvPr>
            <p:ph idx="1"/>
          </p:nvPr>
        </p:nvSpPr>
        <p:spPr/>
        <p:txBody>
          <a:bodyPr>
            <a:normAutofit/>
          </a:bodyPr>
          <a:lstStyle/>
          <a:p>
            <a:pPr marL="463550">
              <a:spcBef>
                <a:spcPts val="0"/>
              </a:spcBef>
            </a:pPr>
            <a:endParaRPr lang="en-US" sz="2400" kern="0" dirty="0">
              <a:solidFill>
                <a:srgbClr val="55565A"/>
              </a:solidFill>
            </a:endParaRPr>
          </a:p>
          <a:p>
            <a:pPr marL="457200" indent="-457200">
              <a:buFont typeface="Arial" panose="020B0604020202020204" pitchFamily="34" charset="0"/>
              <a:buChar char="•"/>
            </a:pPr>
            <a:r>
              <a:rPr lang="fi-FI" sz="2400" dirty="0"/>
              <a:t>Seuraa (valvo) lohkossasi piirin, moninkertaispiirin ja Lions Clubs Internationalin projektien etenemistä. </a:t>
            </a:r>
          </a:p>
          <a:p>
            <a:pPr marL="457200" lvl="0" indent="-457200">
              <a:buFont typeface="Arial" panose="020B0604020202020204" pitchFamily="34" charset="0"/>
              <a:buChar char="•"/>
            </a:pPr>
            <a:endParaRPr lang="fi-FI" sz="2400" dirty="0"/>
          </a:p>
          <a:p>
            <a:pPr marL="457200" lvl="0" indent="-457200">
              <a:buFont typeface="Arial" panose="020B0604020202020204" pitchFamily="34" charset="0"/>
              <a:buChar char="•"/>
            </a:pPr>
            <a:r>
              <a:rPr lang="fi-FI" sz="2400" dirty="0"/>
              <a:t>Pyri klubivierailuilla varmistamaan, että jokainen lohkon klubi toimii oikein hyväksytyn klubin sääntöjen ja ohjesääntöjen mukaisesti </a:t>
            </a:r>
          </a:p>
          <a:p>
            <a:pPr marL="457200" lvl="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t>Kannusta osallistumaan kansainvälisiin, kotimaisiin ja piirin kokouksiin ja kerro klubeille siitä osallistujamäärästä, johon ne ovat oikeutettuja </a:t>
            </a:r>
          </a:p>
        </p:txBody>
      </p:sp>
      <p:sp>
        <p:nvSpPr>
          <p:cNvPr id="5" name="Päivämäärän paikkamerkki 4">
            <a:extLst>
              <a:ext uri="{FF2B5EF4-FFF2-40B4-BE49-F238E27FC236}">
                <a16:creationId xmlns:a16="http://schemas.microsoft.com/office/drawing/2014/main" id="{77700499-5B88-4866-A7BA-F2636DD6648C}"/>
              </a:ext>
            </a:extLst>
          </p:cNvPr>
          <p:cNvSpPr>
            <a:spLocks noGrp="1"/>
          </p:cNvSpPr>
          <p:nvPr>
            <p:ph type="dt" sz="half" idx="10"/>
          </p:nvPr>
        </p:nvSpPr>
        <p:spPr/>
        <p:txBody>
          <a:bodyPr/>
          <a:lstStyle/>
          <a:p>
            <a:fld id="{E2320655-C79C-4F0D-8E0E-A029ADCCC614}" type="datetime1">
              <a:rPr lang="fi-FI" smtClean="0"/>
              <a:t>10.5.2022</a:t>
            </a:fld>
            <a:endParaRPr lang="fi-FI"/>
          </a:p>
        </p:txBody>
      </p:sp>
      <p:sp>
        <p:nvSpPr>
          <p:cNvPr id="7" name="Dian numeron paikkamerkki 6">
            <a:extLst>
              <a:ext uri="{FF2B5EF4-FFF2-40B4-BE49-F238E27FC236}">
                <a16:creationId xmlns:a16="http://schemas.microsoft.com/office/drawing/2014/main" id="{6BA9D935-A1CB-47B2-85EF-FDFB36DA707D}"/>
              </a:ext>
            </a:extLst>
          </p:cNvPr>
          <p:cNvSpPr>
            <a:spLocks noGrp="1"/>
          </p:cNvSpPr>
          <p:nvPr>
            <p:ph type="sldNum" sz="quarter" idx="12"/>
          </p:nvPr>
        </p:nvSpPr>
        <p:spPr/>
        <p:txBody>
          <a:bodyPr/>
          <a:lstStyle/>
          <a:p>
            <a:fld id="{5B1B691C-E57C-4215-BE51-9F50F3A32B8C}" type="slidenum">
              <a:rPr lang="fi-FI" smtClean="0"/>
              <a:t>13</a:t>
            </a:fld>
            <a:endParaRPr lang="fi-FI"/>
          </a:p>
        </p:txBody>
      </p:sp>
    </p:spTree>
    <p:extLst>
      <p:ext uri="{BB962C8B-B14F-4D97-AF65-F5344CB8AC3E}">
        <p14:creationId xmlns:p14="http://schemas.microsoft.com/office/powerpoint/2010/main" val="884422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EDE6F-DB4F-4DA4-8D0C-7A90D22D4250}"/>
              </a:ext>
            </a:extLst>
          </p:cNvPr>
          <p:cNvSpPr>
            <a:spLocks noGrp="1"/>
          </p:cNvSpPr>
          <p:nvPr>
            <p:ph type="title"/>
          </p:nvPr>
        </p:nvSpPr>
        <p:spPr/>
        <p:txBody>
          <a:bodyPr>
            <a:normAutofit/>
          </a:bodyPr>
          <a:lstStyle/>
          <a:p>
            <a:r>
              <a:rPr lang="fi-FI" sz="3600" b="0" dirty="0"/>
              <a:t>Lohkon puheenjohtajan resurssit</a:t>
            </a:r>
          </a:p>
        </p:txBody>
      </p:sp>
      <p:sp>
        <p:nvSpPr>
          <p:cNvPr id="6" name="Sisällön paikkamerkki 5">
            <a:extLst>
              <a:ext uri="{FF2B5EF4-FFF2-40B4-BE49-F238E27FC236}">
                <a16:creationId xmlns:a16="http://schemas.microsoft.com/office/drawing/2014/main" id="{25F1E47D-5611-446C-985A-10BDDF80DF5C}"/>
              </a:ext>
            </a:extLst>
          </p:cNvPr>
          <p:cNvSpPr>
            <a:spLocks noGrp="1"/>
          </p:cNvSpPr>
          <p:nvPr>
            <p:ph idx="1"/>
          </p:nvPr>
        </p:nvSpPr>
        <p:spPr>
          <a:xfrm>
            <a:off x="2862943" y="3700865"/>
            <a:ext cx="7236223" cy="2289486"/>
          </a:xfrm>
        </p:spPr>
        <p:txBody>
          <a:bodyPr/>
          <a:lstStyle/>
          <a:p>
            <a:pPr marL="0" indent="0" algn="ctr">
              <a:buNone/>
            </a:pPr>
            <a:r>
              <a:rPr lang="fi-FI" sz="2400" dirty="0"/>
              <a:t>Mitä lohkon puheenjohtajan resursseja voin käyttää?</a:t>
            </a:r>
          </a:p>
          <a:p>
            <a:pPr marL="0" indent="0" algn="ctr">
              <a:buNone/>
            </a:pPr>
            <a:endParaRPr lang="fi-FI" sz="2400" dirty="0"/>
          </a:p>
          <a:p>
            <a:pPr marL="0" indent="0" algn="ctr">
              <a:buNone/>
            </a:pPr>
            <a:r>
              <a:rPr lang="fi-FI" sz="2400" dirty="0"/>
              <a:t>https://www.lionsclubs.org/fi/resources-for-members/resource-center/zone-region-chairpersons</a:t>
            </a:r>
          </a:p>
        </p:txBody>
      </p:sp>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p:txBody>
          <a:bodyPr/>
          <a:lstStyle/>
          <a:p>
            <a:fld id="{B1BF80A7-D063-4DA9-A04D-799F6AC0A8C8}" type="datetime1">
              <a:rPr lang="fi-FI" smtClean="0"/>
              <a:t>10.5.2022</a:t>
            </a:fld>
            <a:endParaRPr lang="fi-FI"/>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14</a:t>
            </a:fld>
            <a:endParaRPr lang="fi-FI" sz="1200" dirty="0">
              <a:solidFill>
                <a:srgbClr val="8A92AD"/>
              </a:solidFill>
            </a:endParaRPr>
          </a:p>
        </p:txBody>
      </p:sp>
    </p:spTree>
    <p:extLst>
      <p:ext uri="{BB962C8B-B14F-4D97-AF65-F5344CB8AC3E}">
        <p14:creationId xmlns:p14="http://schemas.microsoft.com/office/powerpoint/2010/main" val="334765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CFA019F-F7FB-4F5D-880D-865BD128B032}"/>
              </a:ext>
            </a:extLst>
          </p:cNvPr>
          <p:cNvSpPr>
            <a:spLocks noGrp="1"/>
          </p:cNvSpPr>
          <p:nvPr>
            <p:ph type="title"/>
          </p:nvPr>
        </p:nvSpPr>
        <p:spPr/>
        <p:txBody>
          <a:bodyPr>
            <a:normAutofit/>
          </a:bodyPr>
          <a:lstStyle/>
          <a:p>
            <a:r>
              <a:rPr lang="fi-FI" sz="3600" dirty="0">
                <a:solidFill>
                  <a:srgbClr val="00338D"/>
                </a:solidFill>
              </a:rPr>
              <a:t>Lohkon ja alueen johtajien keskus-</a:t>
            </a:r>
            <a:br>
              <a:rPr lang="fi-FI" sz="3600" dirty="0">
                <a:solidFill>
                  <a:srgbClr val="00338D"/>
                </a:solidFill>
              </a:rPr>
            </a:br>
            <a:r>
              <a:rPr lang="fi-FI" sz="3600" dirty="0">
                <a:solidFill>
                  <a:srgbClr val="00338D"/>
                </a:solidFill>
              </a:rPr>
              <a:t>Päämajan sivuilta</a:t>
            </a:r>
            <a:endParaRPr lang="fi-FI" dirty="0"/>
          </a:p>
        </p:txBody>
      </p:sp>
      <p:sp>
        <p:nvSpPr>
          <p:cNvPr id="3" name="Päivämäärän paikkamerkki 2">
            <a:extLst>
              <a:ext uri="{FF2B5EF4-FFF2-40B4-BE49-F238E27FC236}">
                <a16:creationId xmlns:a16="http://schemas.microsoft.com/office/drawing/2014/main" id="{B6C8EA1F-0DE5-4C9B-BB5E-94A3746B74C7}"/>
              </a:ext>
            </a:extLst>
          </p:cNvPr>
          <p:cNvSpPr>
            <a:spLocks noGrp="1"/>
          </p:cNvSpPr>
          <p:nvPr>
            <p:ph type="dt" sz="half" idx="10"/>
          </p:nvPr>
        </p:nvSpPr>
        <p:spPr/>
        <p:txBody>
          <a:bodyPr/>
          <a:lstStyle/>
          <a:p>
            <a:fld id="{D2AFF9DB-6327-48A6-A3D8-32FAAE203D8D}" type="datetime1">
              <a:rPr lang="fi-FI" smtClean="0"/>
              <a:t>10.5.2022</a:t>
            </a:fld>
            <a:endParaRPr lang="fi-FI"/>
          </a:p>
        </p:txBody>
      </p:sp>
      <p:sp>
        <p:nvSpPr>
          <p:cNvPr id="5" name="Dian numeron paikkamerkki 4">
            <a:extLst>
              <a:ext uri="{FF2B5EF4-FFF2-40B4-BE49-F238E27FC236}">
                <a16:creationId xmlns:a16="http://schemas.microsoft.com/office/drawing/2014/main" id="{8DA655E3-5DB0-4610-8537-BDFB5959CA69}"/>
              </a:ext>
            </a:extLst>
          </p:cNvPr>
          <p:cNvSpPr>
            <a:spLocks noGrp="1"/>
          </p:cNvSpPr>
          <p:nvPr>
            <p:ph type="sldNum" sz="quarter" idx="12"/>
          </p:nvPr>
        </p:nvSpPr>
        <p:spPr/>
        <p:txBody>
          <a:bodyPr/>
          <a:lstStyle/>
          <a:p>
            <a:fld id="{B6A9155F-C29F-4B20-BBF5-786CC98B320C}" type="slidenum">
              <a:rPr lang="fi-FI" smtClean="0"/>
              <a:t>15</a:t>
            </a:fld>
            <a:endParaRPr lang="fi-FI"/>
          </a:p>
        </p:txBody>
      </p:sp>
      <p:pic>
        <p:nvPicPr>
          <p:cNvPr id="10" name="Kuva 9">
            <a:extLst>
              <a:ext uri="{FF2B5EF4-FFF2-40B4-BE49-F238E27FC236}">
                <a16:creationId xmlns:a16="http://schemas.microsoft.com/office/drawing/2014/main" id="{AA3294D8-AEF0-4EBB-9A47-CBF87B95B350}"/>
              </a:ext>
            </a:extLst>
          </p:cNvPr>
          <p:cNvPicPr>
            <a:picLocks noChangeAspect="1"/>
          </p:cNvPicPr>
          <p:nvPr/>
        </p:nvPicPr>
        <p:blipFill>
          <a:blip r:embed="rId3"/>
          <a:stretch>
            <a:fillRect/>
          </a:stretch>
        </p:blipFill>
        <p:spPr>
          <a:xfrm>
            <a:off x="2888170" y="1881281"/>
            <a:ext cx="6415660" cy="4729069"/>
          </a:xfrm>
          <a:prstGeom prst="rect">
            <a:avLst/>
          </a:prstGeom>
        </p:spPr>
      </p:pic>
    </p:spTree>
    <p:extLst>
      <p:ext uri="{BB962C8B-B14F-4D97-AF65-F5344CB8AC3E}">
        <p14:creationId xmlns:p14="http://schemas.microsoft.com/office/powerpoint/2010/main" val="3926939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CFA019F-F7FB-4F5D-880D-865BD128B032}"/>
              </a:ext>
            </a:extLst>
          </p:cNvPr>
          <p:cNvSpPr>
            <a:spLocks noGrp="1"/>
          </p:cNvSpPr>
          <p:nvPr>
            <p:ph type="title"/>
          </p:nvPr>
        </p:nvSpPr>
        <p:spPr/>
        <p:txBody>
          <a:bodyPr>
            <a:normAutofit/>
          </a:bodyPr>
          <a:lstStyle/>
          <a:p>
            <a:r>
              <a:rPr lang="fi-FI" sz="3600" dirty="0">
                <a:solidFill>
                  <a:srgbClr val="00338D"/>
                </a:solidFill>
              </a:rPr>
              <a:t>Lohkon ja alueen johtajien keskus-</a:t>
            </a:r>
            <a:br>
              <a:rPr lang="fi-FI" sz="3600" dirty="0">
                <a:solidFill>
                  <a:srgbClr val="00338D"/>
                </a:solidFill>
              </a:rPr>
            </a:br>
            <a:r>
              <a:rPr lang="fi-FI" sz="3600" dirty="0">
                <a:solidFill>
                  <a:srgbClr val="00338D"/>
                </a:solidFill>
              </a:rPr>
              <a:t>Päämajan sivuilta</a:t>
            </a:r>
            <a:endParaRPr lang="fi-FI" dirty="0"/>
          </a:p>
        </p:txBody>
      </p:sp>
      <p:sp>
        <p:nvSpPr>
          <p:cNvPr id="3" name="Päivämäärän paikkamerkki 2">
            <a:extLst>
              <a:ext uri="{FF2B5EF4-FFF2-40B4-BE49-F238E27FC236}">
                <a16:creationId xmlns:a16="http://schemas.microsoft.com/office/drawing/2014/main" id="{B6C8EA1F-0DE5-4C9B-BB5E-94A3746B74C7}"/>
              </a:ext>
            </a:extLst>
          </p:cNvPr>
          <p:cNvSpPr>
            <a:spLocks noGrp="1"/>
          </p:cNvSpPr>
          <p:nvPr>
            <p:ph type="dt" sz="half" idx="10"/>
          </p:nvPr>
        </p:nvSpPr>
        <p:spPr/>
        <p:txBody>
          <a:bodyPr/>
          <a:lstStyle/>
          <a:p>
            <a:fld id="{D2AFF9DB-6327-48A6-A3D8-32FAAE203D8D}" type="datetime1">
              <a:rPr lang="fi-FI" smtClean="0"/>
              <a:t>10.5.2022</a:t>
            </a:fld>
            <a:endParaRPr lang="fi-FI"/>
          </a:p>
        </p:txBody>
      </p:sp>
      <p:sp>
        <p:nvSpPr>
          <p:cNvPr id="5" name="Dian numeron paikkamerkki 4">
            <a:extLst>
              <a:ext uri="{FF2B5EF4-FFF2-40B4-BE49-F238E27FC236}">
                <a16:creationId xmlns:a16="http://schemas.microsoft.com/office/drawing/2014/main" id="{8DA655E3-5DB0-4610-8537-BDFB5959CA69}"/>
              </a:ext>
            </a:extLst>
          </p:cNvPr>
          <p:cNvSpPr>
            <a:spLocks noGrp="1"/>
          </p:cNvSpPr>
          <p:nvPr>
            <p:ph type="sldNum" sz="quarter" idx="12"/>
          </p:nvPr>
        </p:nvSpPr>
        <p:spPr/>
        <p:txBody>
          <a:bodyPr/>
          <a:lstStyle/>
          <a:p>
            <a:fld id="{B6A9155F-C29F-4B20-BBF5-786CC98B320C}" type="slidenum">
              <a:rPr lang="fi-FI" smtClean="0"/>
              <a:t>16</a:t>
            </a:fld>
            <a:endParaRPr lang="fi-FI"/>
          </a:p>
        </p:txBody>
      </p:sp>
      <p:sp>
        <p:nvSpPr>
          <p:cNvPr id="7" name="Sisällön paikkamerkki 6">
            <a:extLst>
              <a:ext uri="{FF2B5EF4-FFF2-40B4-BE49-F238E27FC236}">
                <a16:creationId xmlns:a16="http://schemas.microsoft.com/office/drawing/2014/main" id="{A00FED80-1E8A-4733-8B48-2065DFF1DFDD}"/>
              </a:ext>
            </a:extLst>
          </p:cNvPr>
          <p:cNvSpPr>
            <a:spLocks noGrp="1"/>
          </p:cNvSpPr>
          <p:nvPr>
            <p:ph idx="1"/>
          </p:nvPr>
        </p:nvSpPr>
        <p:spPr/>
        <p:txBody>
          <a:bodyPr>
            <a:normAutofit/>
          </a:bodyPr>
          <a:lstStyle/>
          <a:p>
            <a:r>
              <a:rPr lang="fi-FI" sz="2400" b="1" dirty="0">
                <a:solidFill>
                  <a:srgbClr val="0A5496"/>
                </a:solidFill>
                <a:cs typeface="Arial" panose="020B0604020202020204" pitchFamily="34" charset="0"/>
              </a:rPr>
              <a:t>Resurssit</a:t>
            </a:r>
          </a:p>
          <a:p>
            <a:endParaRPr lang="fi-FI" sz="2400" b="1" dirty="0">
              <a:solidFill>
                <a:srgbClr val="0A5496"/>
              </a:solidFill>
              <a:cs typeface="Arial" panose="020B0604020202020204" pitchFamily="34" charset="0"/>
            </a:endParaRPr>
          </a:p>
          <a:p>
            <a:pPr marL="457200" indent="-457200">
              <a:spcAft>
                <a:spcPts val="1200"/>
              </a:spcAft>
              <a:buFont typeface="Arial" panose="020B0604020202020204" pitchFamily="34" charset="0"/>
              <a:buChar char="•"/>
            </a:pPr>
            <a:r>
              <a:rPr lang="fi-FI" sz="2400" dirty="0">
                <a:cs typeface="Arial" panose="020B0604020202020204" pitchFamily="34" charset="0"/>
              </a:rPr>
              <a:t>Lohkon ja alueen puheenjohtajan e-Kirja</a:t>
            </a:r>
          </a:p>
          <a:p>
            <a:pPr marL="457200" indent="-457200">
              <a:spcAft>
                <a:spcPts val="1200"/>
              </a:spcAft>
              <a:buFont typeface="Arial" panose="020B0604020202020204" pitchFamily="34" charset="0"/>
              <a:buChar char="•"/>
            </a:pPr>
            <a:r>
              <a:rPr lang="fi-FI" sz="2400" dirty="0">
                <a:cs typeface="Arial" panose="020B0604020202020204" pitchFamily="34" charset="0"/>
              </a:rPr>
              <a:t>Lohkon puheenjohtajien oppimispolku</a:t>
            </a:r>
          </a:p>
          <a:p>
            <a:pPr marL="457200" indent="-457200">
              <a:spcAft>
                <a:spcPts val="1200"/>
              </a:spcAft>
              <a:buFont typeface="Arial" panose="020B0604020202020204" pitchFamily="34" charset="0"/>
              <a:buChar char="•"/>
            </a:pPr>
            <a:r>
              <a:rPr lang="fi-FI" sz="2400" dirty="0">
                <a:cs typeface="Arial" panose="020B0604020202020204" pitchFamily="34" charset="0"/>
              </a:rPr>
              <a:t>Piirikuvernöörin neuvoa-antavan toimikunnan kokouksen malli</a:t>
            </a:r>
          </a:p>
          <a:p>
            <a:pPr marL="457200" indent="-457200">
              <a:spcAft>
                <a:spcPts val="1200"/>
              </a:spcAft>
              <a:buFont typeface="Arial" panose="020B0604020202020204" pitchFamily="34" charset="0"/>
              <a:buChar char="•"/>
            </a:pPr>
            <a:r>
              <a:rPr lang="fi-FI" sz="2400" dirty="0">
                <a:cs typeface="Arial" panose="020B0604020202020204" pitchFamily="34" charset="0"/>
              </a:rPr>
              <a:t>Hallinto, rakenteet, resurssit, raportit, kokoukset, koulutus, palkinnot, apurahat, </a:t>
            </a:r>
            <a:r>
              <a:rPr lang="fi-FI" sz="2400" dirty="0" err="1">
                <a:cs typeface="Arial" panose="020B0604020202020204" pitchFamily="34" charset="0"/>
              </a:rPr>
              <a:t>jne</a:t>
            </a:r>
            <a:r>
              <a:rPr lang="fi-FI" sz="2400" dirty="0">
                <a:cs typeface="Arial" panose="020B0604020202020204" pitchFamily="34" charset="0"/>
              </a:rPr>
              <a:t>…..</a:t>
            </a:r>
          </a:p>
          <a:p>
            <a:endParaRPr lang="fi-FI" sz="2400" dirty="0"/>
          </a:p>
        </p:txBody>
      </p:sp>
    </p:spTree>
    <p:extLst>
      <p:ext uri="{BB962C8B-B14F-4D97-AF65-F5344CB8AC3E}">
        <p14:creationId xmlns:p14="http://schemas.microsoft.com/office/powerpoint/2010/main" val="1204582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03E68EA-7345-40F7-A1D5-F8A475792A41}"/>
              </a:ext>
            </a:extLst>
          </p:cNvPr>
          <p:cNvSpPr>
            <a:spLocks noGrp="1"/>
          </p:cNvSpPr>
          <p:nvPr>
            <p:ph type="title"/>
          </p:nvPr>
        </p:nvSpPr>
        <p:spPr/>
        <p:txBody>
          <a:bodyPr/>
          <a:lstStyle/>
          <a:p>
            <a:r>
              <a:rPr lang="fi-FI" sz="3600" dirty="0">
                <a:solidFill>
                  <a:srgbClr val="00338D"/>
                </a:solidFill>
              </a:rPr>
              <a:t>Lohkon ja alueen johtajien keskus-</a:t>
            </a:r>
            <a:br>
              <a:rPr lang="fi-FI" sz="3600" dirty="0">
                <a:solidFill>
                  <a:srgbClr val="00338D"/>
                </a:solidFill>
              </a:rPr>
            </a:br>
            <a:r>
              <a:rPr lang="fi-FI" sz="3600" dirty="0">
                <a:solidFill>
                  <a:srgbClr val="00338D"/>
                </a:solidFill>
              </a:rPr>
              <a:t>Päämajan sivuilta</a:t>
            </a:r>
            <a:endParaRPr lang="fi-FI" dirty="0"/>
          </a:p>
        </p:txBody>
      </p:sp>
      <p:pic>
        <p:nvPicPr>
          <p:cNvPr id="8" name="Sisällön paikkamerkki 7">
            <a:extLst>
              <a:ext uri="{FF2B5EF4-FFF2-40B4-BE49-F238E27FC236}">
                <a16:creationId xmlns:a16="http://schemas.microsoft.com/office/drawing/2014/main" id="{19D685FE-0BE3-48BA-B29B-67EF754D5E45}"/>
              </a:ext>
            </a:extLst>
          </p:cNvPr>
          <p:cNvPicPr>
            <a:picLocks noGrp="1" noChangeAspect="1"/>
          </p:cNvPicPr>
          <p:nvPr>
            <p:ph idx="1"/>
          </p:nvPr>
        </p:nvPicPr>
        <p:blipFill>
          <a:blip r:embed="rId2"/>
          <a:stretch>
            <a:fillRect/>
          </a:stretch>
        </p:blipFill>
        <p:spPr>
          <a:xfrm>
            <a:off x="1888555" y="1825625"/>
            <a:ext cx="8414889" cy="4351338"/>
          </a:xfrm>
          <a:prstGeom prst="rect">
            <a:avLst/>
          </a:prstGeom>
        </p:spPr>
      </p:pic>
      <p:sp>
        <p:nvSpPr>
          <p:cNvPr id="3" name="Päivämäärän paikkamerkki 2">
            <a:extLst>
              <a:ext uri="{FF2B5EF4-FFF2-40B4-BE49-F238E27FC236}">
                <a16:creationId xmlns:a16="http://schemas.microsoft.com/office/drawing/2014/main" id="{C74008EE-BA19-41A0-97BF-606E8CC204E7}"/>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5" name="Dian numeron paikkamerkki 4">
            <a:extLst>
              <a:ext uri="{FF2B5EF4-FFF2-40B4-BE49-F238E27FC236}">
                <a16:creationId xmlns:a16="http://schemas.microsoft.com/office/drawing/2014/main" id="{8379AB31-1800-4619-BE3C-C61D050CC66D}"/>
              </a:ext>
            </a:extLst>
          </p:cNvPr>
          <p:cNvSpPr>
            <a:spLocks noGrp="1"/>
          </p:cNvSpPr>
          <p:nvPr>
            <p:ph type="sldNum" sz="quarter" idx="12"/>
          </p:nvPr>
        </p:nvSpPr>
        <p:spPr/>
        <p:txBody>
          <a:bodyPr/>
          <a:lstStyle/>
          <a:p>
            <a:fld id="{5B1B691C-E57C-4215-BE51-9F50F3A32B8C}" type="slidenum">
              <a:rPr lang="fi-FI" smtClean="0"/>
              <a:t>17</a:t>
            </a:fld>
            <a:endParaRPr lang="fi-FI"/>
          </a:p>
        </p:txBody>
      </p:sp>
    </p:spTree>
    <p:extLst>
      <p:ext uri="{BB962C8B-B14F-4D97-AF65-F5344CB8AC3E}">
        <p14:creationId xmlns:p14="http://schemas.microsoft.com/office/powerpoint/2010/main" val="264867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03E68EA-7345-40F7-A1D5-F8A475792A41}"/>
              </a:ext>
            </a:extLst>
          </p:cNvPr>
          <p:cNvSpPr>
            <a:spLocks noGrp="1"/>
          </p:cNvSpPr>
          <p:nvPr>
            <p:ph type="title"/>
          </p:nvPr>
        </p:nvSpPr>
        <p:spPr/>
        <p:txBody>
          <a:bodyPr/>
          <a:lstStyle/>
          <a:p>
            <a:r>
              <a:rPr lang="fi-FI" sz="3600" dirty="0">
                <a:solidFill>
                  <a:srgbClr val="00338D"/>
                </a:solidFill>
              </a:rPr>
              <a:t>Lohkon ja alueen johtajien keskus-</a:t>
            </a:r>
            <a:br>
              <a:rPr lang="fi-FI" sz="3600" dirty="0">
                <a:solidFill>
                  <a:srgbClr val="00338D"/>
                </a:solidFill>
              </a:rPr>
            </a:br>
            <a:r>
              <a:rPr lang="fi-FI" sz="3600" dirty="0">
                <a:solidFill>
                  <a:srgbClr val="00338D"/>
                </a:solidFill>
              </a:rPr>
              <a:t>Päämajan sivuilta</a:t>
            </a:r>
            <a:endParaRPr lang="fi-FI" dirty="0"/>
          </a:p>
        </p:txBody>
      </p:sp>
      <p:sp>
        <p:nvSpPr>
          <p:cNvPr id="3" name="Päivämäärän paikkamerkki 2">
            <a:extLst>
              <a:ext uri="{FF2B5EF4-FFF2-40B4-BE49-F238E27FC236}">
                <a16:creationId xmlns:a16="http://schemas.microsoft.com/office/drawing/2014/main" id="{C74008EE-BA19-41A0-97BF-606E8CC204E7}"/>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5" name="Dian numeron paikkamerkki 4">
            <a:extLst>
              <a:ext uri="{FF2B5EF4-FFF2-40B4-BE49-F238E27FC236}">
                <a16:creationId xmlns:a16="http://schemas.microsoft.com/office/drawing/2014/main" id="{8379AB31-1800-4619-BE3C-C61D050CC66D}"/>
              </a:ext>
            </a:extLst>
          </p:cNvPr>
          <p:cNvSpPr>
            <a:spLocks noGrp="1"/>
          </p:cNvSpPr>
          <p:nvPr>
            <p:ph type="sldNum" sz="quarter" idx="12"/>
          </p:nvPr>
        </p:nvSpPr>
        <p:spPr/>
        <p:txBody>
          <a:bodyPr/>
          <a:lstStyle/>
          <a:p>
            <a:fld id="{5B1B691C-E57C-4215-BE51-9F50F3A32B8C}" type="slidenum">
              <a:rPr lang="fi-FI" smtClean="0"/>
              <a:t>18</a:t>
            </a:fld>
            <a:endParaRPr lang="fi-FI"/>
          </a:p>
        </p:txBody>
      </p:sp>
      <p:pic>
        <p:nvPicPr>
          <p:cNvPr id="10" name="Sisällön paikkamerkki 9">
            <a:extLst>
              <a:ext uri="{FF2B5EF4-FFF2-40B4-BE49-F238E27FC236}">
                <a16:creationId xmlns:a16="http://schemas.microsoft.com/office/drawing/2014/main" id="{BCA4D24F-3A95-44CC-A180-7CA392AD5671}"/>
              </a:ext>
            </a:extLst>
          </p:cNvPr>
          <p:cNvPicPr>
            <a:picLocks noGrp="1" noChangeAspect="1"/>
          </p:cNvPicPr>
          <p:nvPr>
            <p:ph idx="1"/>
          </p:nvPr>
        </p:nvPicPr>
        <p:blipFill>
          <a:blip r:embed="rId2"/>
          <a:stretch>
            <a:fillRect/>
          </a:stretch>
        </p:blipFill>
        <p:spPr>
          <a:xfrm>
            <a:off x="1121233" y="2544223"/>
            <a:ext cx="9949534" cy="2914141"/>
          </a:xfrm>
          <a:prstGeom prst="rect">
            <a:avLst/>
          </a:prstGeom>
        </p:spPr>
      </p:pic>
    </p:spTree>
    <p:extLst>
      <p:ext uri="{BB962C8B-B14F-4D97-AF65-F5344CB8AC3E}">
        <p14:creationId xmlns:p14="http://schemas.microsoft.com/office/powerpoint/2010/main" val="2311210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03E68EA-7345-40F7-A1D5-F8A475792A41}"/>
              </a:ext>
            </a:extLst>
          </p:cNvPr>
          <p:cNvSpPr>
            <a:spLocks noGrp="1"/>
          </p:cNvSpPr>
          <p:nvPr>
            <p:ph type="title"/>
          </p:nvPr>
        </p:nvSpPr>
        <p:spPr/>
        <p:txBody>
          <a:bodyPr/>
          <a:lstStyle/>
          <a:p>
            <a:r>
              <a:rPr lang="fi-FI" sz="3600" dirty="0">
                <a:solidFill>
                  <a:srgbClr val="00338D"/>
                </a:solidFill>
              </a:rPr>
              <a:t>Lohkon ja alueen johtajien keskus-</a:t>
            </a:r>
            <a:br>
              <a:rPr lang="fi-FI" sz="3600" dirty="0">
                <a:solidFill>
                  <a:srgbClr val="00338D"/>
                </a:solidFill>
              </a:rPr>
            </a:br>
            <a:r>
              <a:rPr lang="fi-FI" sz="3600" dirty="0">
                <a:solidFill>
                  <a:srgbClr val="00338D"/>
                </a:solidFill>
              </a:rPr>
              <a:t>Päämajan sivuilta</a:t>
            </a:r>
            <a:endParaRPr lang="fi-FI" dirty="0"/>
          </a:p>
        </p:txBody>
      </p:sp>
      <p:sp>
        <p:nvSpPr>
          <p:cNvPr id="3" name="Päivämäärän paikkamerkki 2">
            <a:extLst>
              <a:ext uri="{FF2B5EF4-FFF2-40B4-BE49-F238E27FC236}">
                <a16:creationId xmlns:a16="http://schemas.microsoft.com/office/drawing/2014/main" id="{C74008EE-BA19-41A0-97BF-606E8CC204E7}"/>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E4C9DEB8-E609-4F16-A250-18D8E4B75346}"/>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8379AB31-1800-4619-BE3C-C61D050CC66D}"/>
              </a:ext>
            </a:extLst>
          </p:cNvPr>
          <p:cNvSpPr>
            <a:spLocks noGrp="1"/>
          </p:cNvSpPr>
          <p:nvPr>
            <p:ph type="sldNum" sz="quarter" idx="12"/>
          </p:nvPr>
        </p:nvSpPr>
        <p:spPr/>
        <p:txBody>
          <a:bodyPr/>
          <a:lstStyle/>
          <a:p>
            <a:fld id="{5B1B691C-E57C-4215-BE51-9F50F3A32B8C}" type="slidenum">
              <a:rPr lang="fi-FI" smtClean="0"/>
              <a:t>19</a:t>
            </a:fld>
            <a:endParaRPr lang="fi-FI"/>
          </a:p>
        </p:txBody>
      </p:sp>
      <p:pic>
        <p:nvPicPr>
          <p:cNvPr id="9" name="Sisällön paikkamerkki 8">
            <a:extLst>
              <a:ext uri="{FF2B5EF4-FFF2-40B4-BE49-F238E27FC236}">
                <a16:creationId xmlns:a16="http://schemas.microsoft.com/office/drawing/2014/main" id="{3780BD01-DBD9-4987-8A33-90142C9C9B65}"/>
              </a:ext>
            </a:extLst>
          </p:cNvPr>
          <p:cNvPicPr>
            <a:picLocks noGrp="1" noChangeAspect="1"/>
          </p:cNvPicPr>
          <p:nvPr>
            <p:ph idx="1"/>
          </p:nvPr>
        </p:nvPicPr>
        <p:blipFill>
          <a:blip r:embed="rId2"/>
          <a:stretch>
            <a:fillRect/>
          </a:stretch>
        </p:blipFill>
        <p:spPr>
          <a:xfrm>
            <a:off x="1123042" y="1825625"/>
            <a:ext cx="9945915" cy="4351338"/>
          </a:xfrm>
          <a:prstGeom prst="rect">
            <a:avLst/>
          </a:prstGeom>
        </p:spPr>
      </p:pic>
    </p:spTree>
    <p:extLst>
      <p:ext uri="{BB962C8B-B14F-4D97-AF65-F5344CB8AC3E}">
        <p14:creationId xmlns:p14="http://schemas.microsoft.com/office/powerpoint/2010/main" val="378745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ACC021-2289-4CAE-8FEC-8772152CEBB5}"/>
              </a:ext>
            </a:extLst>
          </p:cNvPr>
          <p:cNvSpPr>
            <a:spLocks noGrp="1"/>
          </p:cNvSpPr>
          <p:nvPr>
            <p:ph type="title"/>
          </p:nvPr>
        </p:nvSpPr>
        <p:spPr/>
        <p:txBody>
          <a:bodyPr/>
          <a:lstStyle/>
          <a:p>
            <a:r>
              <a:rPr lang="fi-FI" dirty="0"/>
              <a:t>Valmennuksen sisältö</a:t>
            </a:r>
          </a:p>
        </p:txBody>
      </p:sp>
      <p:graphicFrame>
        <p:nvGraphicFramePr>
          <p:cNvPr id="4" name="Taulukko 4">
            <a:extLst>
              <a:ext uri="{FF2B5EF4-FFF2-40B4-BE49-F238E27FC236}">
                <a16:creationId xmlns:a16="http://schemas.microsoft.com/office/drawing/2014/main" id="{7FA5CD45-9530-451C-9336-60D18588590E}"/>
              </a:ext>
            </a:extLst>
          </p:cNvPr>
          <p:cNvGraphicFramePr>
            <a:graphicFrameLocks noGrp="1"/>
          </p:cNvGraphicFramePr>
          <p:nvPr>
            <p:ph idx="1"/>
            <p:extLst>
              <p:ext uri="{D42A27DB-BD31-4B8C-83A1-F6EECF244321}">
                <p14:modId xmlns:p14="http://schemas.microsoft.com/office/powerpoint/2010/main" val="1684437548"/>
              </p:ext>
            </p:extLst>
          </p:nvPr>
        </p:nvGraphicFramePr>
        <p:xfrm>
          <a:off x="838200" y="1825625"/>
          <a:ext cx="10515597" cy="2595880"/>
        </p:xfrm>
        <a:graphic>
          <a:graphicData uri="http://schemas.openxmlformats.org/drawingml/2006/table">
            <a:tbl>
              <a:tblPr firstRow="1" bandRow="1">
                <a:tableStyleId>{073A0DAA-6AF3-43AB-8588-CEC1D06C72B9}</a:tableStyleId>
              </a:tblPr>
              <a:tblGrid>
                <a:gridCol w="844296">
                  <a:extLst>
                    <a:ext uri="{9D8B030D-6E8A-4147-A177-3AD203B41FA5}">
                      <a16:colId xmlns:a16="http://schemas.microsoft.com/office/drawing/2014/main" val="1660454709"/>
                    </a:ext>
                  </a:extLst>
                </a:gridCol>
                <a:gridCol w="7781544">
                  <a:extLst>
                    <a:ext uri="{9D8B030D-6E8A-4147-A177-3AD203B41FA5}">
                      <a16:colId xmlns:a16="http://schemas.microsoft.com/office/drawing/2014/main" val="1911924969"/>
                    </a:ext>
                  </a:extLst>
                </a:gridCol>
                <a:gridCol w="1889757">
                  <a:extLst>
                    <a:ext uri="{9D8B030D-6E8A-4147-A177-3AD203B41FA5}">
                      <a16:colId xmlns:a16="http://schemas.microsoft.com/office/drawing/2014/main" val="726151670"/>
                    </a:ext>
                  </a:extLst>
                </a:gridCol>
              </a:tblGrid>
              <a:tr h="370840">
                <a:tc>
                  <a:txBody>
                    <a:bodyPr/>
                    <a:lstStyle/>
                    <a:p>
                      <a:endParaRPr lang="fi-FI"/>
                    </a:p>
                  </a:txBody>
                  <a:tcPr/>
                </a:tc>
                <a:tc>
                  <a:txBody>
                    <a:bodyPr/>
                    <a:lstStyle/>
                    <a:p>
                      <a:r>
                        <a:rPr lang="fi-FI" dirty="0"/>
                        <a:t>Aihe</a:t>
                      </a:r>
                    </a:p>
                  </a:txBody>
                  <a:tcPr/>
                </a:tc>
                <a:tc>
                  <a:txBody>
                    <a:bodyPr/>
                    <a:lstStyle/>
                    <a:p>
                      <a:r>
                        <a:rPr lang="fi-FI" dirty="0"/>
                        <a:t>Alustaja</a:t>
                      </a:r>
                    </a:p>
                  </a:txBody>
                  <a:tcPr/>
                </a:tc>
                <a:extLst>
                  <a:ext uri="{0D108BD9-81ED-4DB2-BD59-A6C34878D82A}">
                    <a16:rowId xmlns:a16="http://schemas.microsoft.com/office/drawing/2014/main" val="1662450592"/>
                  </a:ext>
                </a:extLst>
              </a:tr>
              <a:tr h="370840">
                <a:tc>
                  <a:txBody>
                    <a:bodyPr/>
                    <a:lstStyle/>
                    <a:p>
                      <a:r>
                        <a:rPr lang="fi-FI" dirty="0"/>
                        <a:t>1</a:t>
                      </a:r>
                    </a:p>
                  </a:txBody>
                  <a:tcPr/>
                </a:tc>
                <a:tc>
                  <a:txBody>
                    <a:bodyPr/>
                    <a:lstStyle/>
                    <a:p>
                      <a:r>
                        <a:rPr lang="fi-FI" dirty="0"/>
                        <a:t>Aloitus, sisällöstä ja tavoitteista (3)</a:t>
                      </a:r>
                    </a:p>
                  </a:txBody>
                  <a:tcPr/>
                </a:tc>
                <a:tc>
                  <a:txBody>
                    <a:bodyPr/>
                    <a:lstStyle/>
                    <a:p>
                      <a:r>
                        <a:rPr lang="fi-FI" dirty="0"/>
                        <a:t>Aarno Niemi</a:t>
                      </a:r>
                    </a:p>
                  </a:txBody>
                  <a:tcPr/>
                </a:tc>
                <a:extLst>
                  <a:ext uri="{0D108BD9-81ED-4DB2-BD59-A6C34878D82A}">
                    <a16:rowId xmlns:a16="http://schemas.microsoft.com/office/drawing/2014/main" val="3226320085"/>
                  </a:ext>
                </a:extLst>
              </a:tr>
              <a:tr h="370840">
                <a:tc>
                  <a:txBody>
                    <a:bodyPr/>
                    <a:lstStyle/>
                    <a:p>
                      <a:r>
                        <a:rPr lang="fi-FI" dirty="0"/>
                        <a:t>2</a:t>
                      </a:r>
                    </a:p>
                  </a:txBody>
                  <a:tcPr/>
                </a:tc>
                <a:tc>
                  <a:txBody>
                    <a:bodyPr/>
                    <a:lstStyle/>
                    <a:p>
                      <a:r>
                        <a:rPr lang="fi-FI" dirty="0"/>
                        <a:t>Lohkon puheenjohtajan (ZC) rooli, tehtävät ja resurssit (4-24)</a:t>
                      </a:r>
                    </a:p>
                  </a:txBody>
                  <a:tcPr/>
                </a:tc>
                <a:tc>
                  <a:txBody>
                    <a:bodyPr/>
                    <a:lstStyle/>
                    <a:p>
                      <a:r>
                        <a:rPr lang="fi-FI" dirty="0"/>
                        <a:t>Heikki Mäki</a:t>
                      </a:r>
                    </a:p>
                  </a:txBody>
                  <a:tcPr/>
                </a:tc>
                <a:extLst>
                  <a:ext uri="{0D108BD9-81ED-4DB2-BD59-A6C34878D82A}">
                    <a16:rowId xmlns:a16="http://schemas.microsoft.com/office/drawing/2014/main" val="4166079554"/>
                  </a:ext>
                </a:extLst>
              </a:tr>
              <a:tr h="370840">
                <a:tc>
                  <a:txBody>
                    <a:bodyPr/>
                    <a:lstStyle/>
                    <a:p>
                      <a:r>
                        <a:rPr lang="fi-FI" dirty="0"/>
                        <a:t>3</a:t>
                      </a:r>
                    </a:p>
                  </a:txBody>
                  <a:tcPr/>
                </a:tc>
                <a:tc>
                  <a:txBody>
                    <a:bodyPr/>
                    <a:lstStyle/>
                    <a:p>
                      <a:r>
                        <a:rPr lang="fi-FI" dirty="0"/>
                        <a:t>Tauko</a:t>
                      </a:r>
                    </a:p>
                  </a:txBody>
                  <a:tcPr/>
                </a:tc>
                <a:tc>
                  <a:txBody>
                    <a:bodyPr/>
                    <a:lstStyle/>
                    <a:p>
                      <a:endParaRPr lang="fi-FI" dirty="0"/>
                    </a:p>
                  </a:txBody>
                  <a:tcPr/>
                </a:tc>
                <a:extLst>
                  <a:ext uri="{0D108BD9-81ED-4DB2-BD59-A6C34878D82A}">
                    <a16:rowId xmlns:a16="http://schemas.microsoft.com/office/drawing/2014/main" val="754634344"/>
                  </a:ext>
                </a:extLst>
              </a:tr>
              <a:tr h="370840">
                <a:tc>
                  <a:txBody>
                    <a:bodyPr/>
                    <a:lstStyle/>
                    <a:p>
                      <a:r>
                        <a:rPr lang="fi-FI" dirty="0"/>
                        <a:t>4</a:t>
                      </a:r>
                    </a:p>
                  </a:txBody>
                  <a:tcPr/>
                </a:tc>
                <a:tc>
                  <a:txBody>
                    <a:bodyPr/>
                    <a:lstStyle/>
                    <a:p>
                      <a:r>
                        <a:rPr lang="fi-FI" dirty="0"/>
                        <a:t>Klubin hyvinvoinnin arvioiminen ja klubin terveysresurssit (25-42)</a:t>
                      </a:r>
                    </a:p>
                  </a:txBody>
                  <a:tcPr/>
                </a:tc>
                <a:tc>
                  <a:txBody>
                    <a:bodyPr/>
                    <a:lstStyle/>
                    <a:p>
                      <a:r>
                        <a:rPr lang="fi-FI" dirty="0"/>
                        <a:t>Heidi Rantala</a:t>
                      </a:r>
                    </a:p>
                  </a:txBody>
                  <a:tcPr/>
                </a:tc>
                <a:extLst>
                  <a:ext uri="{0D108BD9-81ED-4DB2-BD59-A6C34878D82A}">
                    <a16:rowId xmlns:a16="http://schemas.microsoft.com/office/drawing/2014/main" val="2057296781"/>
                  </a:ext>
                </a:extLst>
              </a:tr>
              <a:tr h="370840">
                <a:tc>
                  <a:txBody>
                    <a:bodyPr/>
                    <a:lstStyle/>
                    <a:p>
                      <a:r>
                        <a:rPr lang="fi-FI" dirty="0"/>
                        <a:t>5</a:t>
                      </a:r>
                    </a:p>
                  </a:txBody>
                  <a:tcPr/>
                </a:tc>
                <a:tc>
                  <a:txBody>
                    <a:bodyPr/>
                    <a:lstStyle/>
                    <a:p>
                      <a:r>
                        <a:rPr lang="fi-FI" dirty="0"/>
                        <a:t>Lohkon puheenjohtajan tehtävien siirto seuraajalle (43-44)</a:t>
                      </a:r>
                    </a:p>
                  </a:txBody>
                  <a:tcPr/>
                </a:tc>
                <a:tc>
                  <a:txBody>
                    <a:bodyPr/>
                    <a:lstStyle/>
                    <a:p>
                      <a:r>
                        <a:rPr lang="fi-FI" dirty="0"/>
                        <a:t>Heikki Mäki</a:t>
                      </a:r>
                    </a:p>
                  </a:txBody>
                  <a:tcPr/>
                </a:tc>
                <a:extLst>
                  <a:ext uri="{0D108BD9-81ED-4DB2-BD59-A6C34878D82A}">
                    <a16:rowId xmlns:a16="http://schemas.microsoft.com/office/drawing/2014/main" val="466571150"/>
                  </a:ext>
                </a:extLst>
              </a:tr>
              <a:tr h="370840">
                <a:tc>
                  <a:txBody>
                    <a:bodyPr/>
                    <a:lstStyle/>
                    <a:p>
                      <a:r>
                        <a:rPr lang="fi-FI" dirty="0"/>
                        <a:t>6</a:t>
                      </a:r>
                    </a:p>
                  </a:txBody>
                  <a:tcPr/>
                </a:tc>
                <a:tc>
                  <a:txBody>
                    <a:bodyPr/>
                    <a:lstStyle/>
                    <a:p>
                      <a:r>
                        <a:rPr lang="fi-FI" dirty="0"/>
                        <a:t>Päätös ja kysymykset (45)</a:t>
                      </a:r>
                    </a:p>
                  </a:txBody>
                  <a:tcPr/>
                </a:tc>
                <a:tc>
                  <a:txBody>
                    <a:bodyPr/>
                    <a:lstStyle/>
                    <a:p>
                      <a:r>
                        <a:rPr lang="fi-FI" dirty="0"/>
                        <a:t>Aarno Niemi</a:t>
                      </a:r>
                    </a:p>
                  </a:txBody>
                  <a:tcPr/>
                </a:tc>
                <a:extLst>
                  <a:ext uri="{0D108BD9-81ED-4DB2-BD59-A6C34878D82A}">
                    <a16:rowId xmlns:a16="http://schemas.microsoft.com/office/drawing/2014/main" val="3900590282"/>
                  </a:ext>
                </a:extLst>
              </a:tr>
            </a:tbl>
          </a:graphicData>
        </a:graphic>
      </p:graphicFrame>
      <p:sp>
        <p:nvSpPr>
          <p:cNvPr id="7" name="Päivämäärän paikkamerkki 6">
            <a:extLst>
              <a:ext uri="{FF2B5EF4-FFF2-40B4-BE49-F238E27FC236}">
                <a16:creationId xmlns:a16="http://schemas.microsoft.com/office/drawing/2014/main" id="{E067CDBB-12BC-4D6A-BD50-A9FD1D68B8A9}"/>
              </a:ext>
            </a:extLst>
          </p:cNvPr>
          <p:cNvSpPr>
            <a:spLocks noGrp="1"/>
          </p:cNvSpPr>
          <p:nvPr>
            <p:ph type="dt" sz="half" idx="10"/>
          </p:nvPr>
        </p:nvSpPr>
        <p:spPr/>
        <p:txBody>
          <a:bodyPr/>
          <a:lstStyle/>
          <a:p>
            <a:fld id="{B8562E4A-1845-4BCA-A882-20449B87A18B}" type="datetime1">
              <a:rPr lang="fi-FI" smtClean="0"/>
              <a:t>10.5.2022</a:t>
            </a:fld>
            <a:endParaRPr lang="fi-FI"/>
          </a:p>
        </p:txBody>
      </p:sp>
      <p:sp>
        <p:nvSpPr>
          <p:cNvPr id="8" name="Alatunnisteen paikkamerkki 7">
            <a:extLst>
              <a:ext uri="{FF2B5EF4-FFF2-40B4-BE49-F238E27FC236}">
                <a16:creationId xmlns:a16="http://schemas.microsoft.com/office/drawing/2014/main" id="{A43696A3-96B3-48AD-9460-E8619D118DB9}"/>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709B946E-90FE-4480-99F6-14346869010A}"/>
              </a:ext>
            </a:extLst>
          </p:cNvPr>
          <p:cNvSpPr>
            <a:spLocks noGrp="1"/>
          </p:cNvSpPr>
          <p:nvPr>
            <p:ph type="sldNum" sz="quarter" idx="12"/>
          </p:nvPr>
        </p:nvSpPr>
        <p:spPr/>
        <p:txBody>
          <a:bodyPr/>
          <a:lstStyle/>
          <a:p>
            <a:fld id="{5B1B691C-E57C-4215-BE51-9F50F3A32B8C}" type="slidenum">
              <a:rPr lang="fi-FI" smtClean="0"/>
              <a:t>2</a:t>
            </a:fld>
            <a:endParaRPr lang="fi-FI"/>
          </a:p>
        </p:txBody>
      </p:sp>
    </p:spTree>
    <p:extLst>
      <p:ext uri="{BB962C8B-B14F-4D97-AF65-F5344CB8AC3E}">
        <p14:creationId xmlns:p14="http://schemas.microsoft.com/office/powerpoint/2010/main" val="94531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B30F346-C02F-41BF-97F7-5E925909AE60}"/>
              </a:ext>
            </a:extLst>
          </p:cNvPr>
          <p:cNvSpPr>
            <a:spLocks noGrp="1"/>
          </p:cNvSpPr>
          <p:nvPr>
            <p:ph type="title"/>
          </p:nvPr>
        </p:nvSpPr>
        <p:spPr/>
        <p:txBody>
          <a:bodyPr>
            <a:normAutofit/>
          </a:bodyPr>
          <a:lstStyle/>
          <a:p>
            <a:r>
              <a:rPr lang="fi-FI" dirty="0"/>
              <a:t>LIONIEN OPPIMISKESKUS</a:t>
            </a:r>
            <a:br>
              <a:rPr lang="fi-FI" dirty="0"/>
            </a:br>
            <a:r>
              <a:rPr lang="fi-FI" dirty="0"/>
              <a:t>MY LION-JÄSENPORTAALI</a:t>
            </a:r>
          </a:p>
        </p:txBody>
      </p:sp>
      <p:pic>
        <p:nvPicPr>
          <p:cNvPr id="9" name="Sisällön paikkamerkki 8">
            <a:extLst>
              <a:ext uri="{FF2B5EF4-FFF2-40B4-BE49-F238E27FC236}">
                <a16:creationId xmlns:a16="http://schemas.microsoft.com/office/drawing/2014/main" id="{0FAA879C-17D0-415F-8DD3-77F2F228DED3}"/>
              </a:ext>
            </a:extLst>
          </p:cNvPr>
          <p:cNvPicPr>
            <a:picLocks noGrp="1" noChangeAspect="1"/>
          </p:cNvPicPr>
          <p:nvPr>
            <p:ph sz="half" idx="1"/>
          </p:nvPr>
        </p:nvPicPr>
        <p:blipFill>
          <a:blip r:embed="rId2"/>
          <a:stretch>
            <a:fillRect/>
          </a:stretch>
        </p:blipFill>
        <p:spPr>
          <a:xfrm>
            <a:off x="838200" y="3359563"/>
            <a:ext cx="5181600" cy="1283461"/>
          </a:xfrm>
          <a:prstGeom prst="rect">
            <a:avLst/>
          </a:prstGeom>
        </p:spPr>
      </p:pic>
      <p:pic>
        <p:nvPicPr>
          <p:cNvPr id="10" name="Sisällön paikkamerkki 9">
            <a:extLst>
              <a:ext uri="{FF2B5EF4-FFF2-40B4-BE49-F238E27FC236}">
                <a16:creationId xmlns:a16="http://schemas.microsoft.com/office/drawing/2014/main" id="{3C89C3CF-B235-4AB5-A34C-FEE54F8EAB09}"/>
              </a:ext>
            </a:extLst>
          </p:cNvPr>
          <p:cNvPicPr>
            <a:picLocks noGrp="1" noChangeAspect="1"/>
          </p:cNvPicPr>
          <p:nvPr>
            <p:ph sz="half" idx="2"/>
          </p:nvPr>
        </p:nvPicPr>
        <p:blipFill>
          <a:blip r:embed="rId3"/>
          <a:stretch>
            <a:fillRect/>
          </a:stretch>
        </p:blipFill>
        <p:spPr>
          <a:xfrm>
            <a:off x="6172200" y="2667092"/>
            <a:ext cx="5181600" cy="2668404"/>
          </a:xfrm>
          <a:prstGeom prst="rect">
            <a:avLst/>
          </a:prstGeom>
        </p:spPr>
      </p:pic>
      <p:sp>
        <p:nvSpPr>
          <p:cNvPr id="3" name="Päivämäärän paikkamerkki 2">
            <a:extLst>
              <a:ext uri="{FF2B5EF4-FFF2-40B4-BE49-F238E27FC236}">
                <a16:creationId xmlns:a16="http://schemas.microsoft.com/office/drawing/2014/main" id="{DC5F518C-AA91-4E05-9090-4A899F17FC94}"/>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5" name="Dian numeron paikkamerkki 4">
            <a:extLst>
              <a:ext uri="{FF2B5EF4-FFF2-40B4-BE49-F238E27FC236}">
                <a16:creationId xmlns:a16="http://schemas.microsoft.com/office/drawing/2014/main" id="{9D9C60AA-D016-441C-8612-346A657F0F05}"/>
              </a:ext>
            </a:extLst>
          </p:cNvPr>
          <p:cNvSpPr>
            <a:spLocks noGrp="1"/>
          </p:cNvSpPr>
          <p:nvPr>
            <p:ph type="sldNum" sz="quarter" idx="12"/>
          </p:nvPr>
        </p:nvSpPr>
        <p:spPr/>
        <p:txBody>
          <a:bodyPr/>
          <a:lstStyle/>
          <a:p>
            <a:fld id="{5B1B691C-E57C-4215-BE51-9F50F3A32B8C}" type="slidenum">
              <a:rPr lang="fi-FI" smtClean="0"/>
              <a:t>20</a:t>
            </a:fld>
            <a:endParaRPr lang="fi-FI"/>
          </a:p>
        </p:txBody>
      </p:sp>
    </p:spTree>
    <p:extLst>
      <p:ext uri="{BB962C8B-B14F-4D97-AF65-F5344CB8AC3E}">
        <p14:creationId xmlns:p14="http://schemas.microsoft.com/office/powerpoint/2010/main" val="143073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unnikas 12">
            <a:extLst>
              <a:ext uri="{FF2B5EF4-FFF2-40B4-BE49-F238E27FC236}">
                <a16:creationId xmlns:a16="http://schemas.microsoft.com/office/drawing/2014/main" id="{3AF5AD50-3717-4135-B94A-EF0BB0047094}"/>
              </a:ext>
            </a:extLst>
          </p:cNvPr>
          <p:cNvSpPr/>
          <p:nvPr/>
        </p:nvSpPr>
        <p:spPr>
          <a:xfrm rot="16200000">
            <a:off x="2281854" y="3232464"/>
            <a:ext cx="4237021" cy="723521"/>
          </a:xfrm>
          <a:prstGeom prst="parallelogram">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Päivämäärän paikkamerkki 2">
            <a:extLst>
              <a:ext uri="{FF2B5EF4-FFF2-40B4-BE49-F238E27FC236}">
                <a16:creationId xmlns:a16="http://schemas.microsoft.com/office/drawing/2014/main" id="{A4B10C1C-40D5-4846-A838-72E8C9453BC2}"/>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5" name="Dian numeron paikkamerkki 4">
            <a:extLst>
              <a:ext uri="{FF2B5EF4-FFF2-40B4-BE49-F238E27FC236}">
                <a16:creationId xmlns:a16="http://schemas.microsoft.com/office/drawing/2014/main" id="{A1607FF5-2C77-4381-9B86-7E4E4B51830F}"/>
              </a:ext>
            </a:extLst>
          </p:cNvPr>
          <p:cNvSpPr>
            <a:spLocks noGrp="1"/>
          </p:cNvSpPr>
          <p:nvPr>
            <p:ph type="sldNum" sz="quarter" idx="12"/>
          </p:nvPr>
        </p:nvSpPr>
        <p:spPr/>
        <p:txBody>
          <a:bodyPr/>
          <a:lstStyle/>
          <a:p>
            <a:fld id="{5B1B691C-E57C-4215-BE51-9F50F3A32B8C}" type="slidenum">
              <a:rPr lang="fi-FI" smtClean="0"/>
              <a:t>21</a:t>
            </a:fld>
            <a:endParaRPr lang="fi-FI"/>
          </a:p>
        </p:txBody>
      </p:sp>
      <p:sp>
        <p:nvSpPr>
          <p:cNvPr id="7" name="Suorakulmio 6">
            <a:extLst>
              <a:ext uri="{FF2B5EF4-FFF2-40B4-BE49-F238E27FC236}">
                <a16:creationId xmlns:a16="http://schemas.microsoft.com/office/drawing/2014/main" id="{F1F264B8-71D7-4BCD-90BF-C112ABCD8904}"/>
              </a:ext>
            </a:extLst>
          </p:cNvPr>
          <p:cNvSpPr/>
          <p:nvPr/>
        </p:nvSpPr>
        <p:spPr>
          <a:xfrm>
            <a:off x="-1" y="570368"/>
            <a:ext cx="4390931" cy="469874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a:extLst>
              <a:ext uri="{FF2B5EF4-FFF2-40B4-BE49-F238E27FC236}">
                <a16:creationId xmlns:a16="http://schemas.microsoft.com/office/drawing/2014/main" id="{A1C04A88-EFAB-4310-8BBD-3B66001D0830}"/>
              </a:ext>
            </a:extLst>
          </p:cNvPr>
          <p:cNvPicPr>
            <a:picLocks noChangeAspect="1"/>
          </p:cNvPicPr>
          <p:nvPr/>
        </p:nvPicPr>
        <p:blipFill>
          <a:blip r:embed="rId2"/>
          <a:stretch>
            <a:fillRect/>
          </a:stretch>
        </p:blipFill>
        <p:spPr>
          <a:xfrm>
            <a:off x="467840" y="1053913"/>
            <a:ext cx="3340898" cy="3487214"/>
          </a:xfrm>
          <a:prstGeom prst="rect">
            <a:avLst/>
          </a:prstGeom>
        </p:spPr>
      </p:pic>
      <p:sp>
        <p:nvSpPr>
          <p:cNvPr id="10" name="Suorakulmio 9">
            <a:extLst>
              <a:ext uri="{FF2B5EF4-FFF2-40B4-BE49-F238E27FC236}">
                <a16:creationId xmlns:a16="http://schemas.microsoft.com/office/drawing/2014/main" id="{C8F1A008-CAA2-40B7-966C-C39EE153CAEC}"/>
              </a:ext>
            </a:extLst>
          </p:cNvPr>
          <p:cNvSpPr/>
          <p:nvPr/>
        </p:nvSpPr>
        <p:spPr>
          <a:xfrm>
            <a:off x="4762123" y="1665838"/>
            <a:ext cx="7429877" cy="404689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74EFBA77-332B-45FF-8A30-0A0A3A9595D9}"/>
              </a:ext>
            </a:extLst>
          </p:cNvPr>
          <p:cNvPicPr>
            <a:picLocks noChangeAspect="1"/>
          </p:cNvPicPr>
          <p:nvPr/>
        </p:nvPicPr>
        <p:blipFill>
          <a:blip r:embed="rId3"/>
          <a:stretch>
            <a:fillRect/>
          </a:stretch>
        </p:blipFill>
        <p:spPr>
          <a:xfrm>
            <a:off x="5729305" y="2546188"/>
            <a:ext cx="6017274" cy="2286198"/>
          </a:xfrm>
          <a:prstGeom prst="rect">
            <a:avLst/>
          </a:prstGeom>
        </p:spPr>
      </p:pic>
      <p:sp>
        <p:nvSpPr>
          <p:cNvPr id="14" name="Suorakulmainen kolmio 13">
            <a:extLst>
              <a:ext uri="{FF2B5EF4-FFF2-40B4-BE49-F238E27FC236}">
                <a16:creationId xmlns:a16="http://schemas.microsoft.com/office/drawing/2014/main" id="{BAFCA8E9-F0AF-49B8-B7B7-FD50B5C19530}"/>
              </a:ext>
            </a:extLst>
          </p:cNvPr>
          <p:cNvSpPr/>
          <p:nvPr/>
        </p:nvSpPr>
        <p:spPr>
          <a:xfrm rot="5400000">
            <a:off x="4083490" y="5224227"/>
            <a:ext cx="262550" cy="352330"/>
          </a:xfrm>
          <a:prstGeom prst="rtTriangle">
            <a:avLst/>
          </a:prstGeom>
          <a:solidFill>
            <a:schemeClr val="tx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62635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BA314FD0-4EE5-4827-80D8-F23C905FC2B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i-FI"/>
          </a:p>
        </p:txBody>
      </p:sp>
      <p:sp>
        <p:nvSpPr>
          <p:cNvPr id="3" name="Päivämäärän paikkamerkki 2">
            <a:extLst>
              <a:ext uri="{FF2B5EF4-FFF2-40B4-BE49-F238E27FC236}">
                <a16:creationId xmlns:a16="http://schemas.microsoft.com/office/drawing/2014/main" id="{8BAC1F67-A5F1-4501-9A30-AF425898C946}"/>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5" name="Dian numeron paikkamerkki 4">
            <a:extLst>
              <a:ext uri="{FF2B5EF4-FFF2-40B4-BE49-F238E27FC236}">
                <a16:creationId xmlns:a16="http://schemas.microsoft.com/office/drawing/2014/main" id="{00F1A4BA-EE34-4CA6-89DF-F2CE97E2E742}"/>
              </a:ext>
            </a:extLst>
          </p:cNvPr>
          <p:cNvSpPr>
            <a:spLocks noGrp="1"/>
          </p:cNvSpPr>
          <p:nvPr>
            <p:ph type="sldNum" sz="quarter" idx="12"/>
          </p:nvPr>
        </p:nvSpPr>
        <p:spPr/>
        <p:txBody>
          <a:bodyPr/>
          <a:lstStyle/>
          <a:p>
            <a:fld id="{5B1B691C-E57C-4215-BE51-9F50F3A32B8C}" type="slidenum">
              <a:rPr lang="fi-FI" smtClean="0"/>
              <a:t>22</a:t>
            </a:fld>
            <a:endParaRPr lang="fi-FI"/>
          </a:p>
        </p:txBody>
      </p:sp>
      <p:pic>
        <p:nvPicPr>
          <p:cNvPr id="6" name="Kuva 5">
            <a:extLst>
              <a:ext uri="{FF2B5EF4-FFF2-40B4-BE49-F238E27FC236}">
                <a16:creationId xmlns:a16="http://schemas.microsoft.com/office/drawing/2014/main" id="{B1627A33-42B7-44E8-B020-BC288CC913F6}"/>
              </a:ext>
            </a:extLst>
          </p:cNvPr>
          <p:cNvPicPr>
            <a:picLocks noChangeAspect="1"/>
          </p:cNvPicPr>
          <p:nvPr/>
        </p:nvPicPr>
        <p:blipFill>
          <a:blip r:embed="rId2"/>
          <a:stretch>
            <a:fillRect/>
          </a:stretch>
        </p:blipFill>
        <p:spPr>
          <a:xfrm>
            <a:off x="1035881" y="456942"/>
            <a:ext cx="10120237" cy="5944115"/>
          </a:xfrm>
          <a:prstGeom prst="rect">
            <a:avLst/>
          </a:prstGeom>
        </p:spPr>
      </p:pic>
    </p:spTree>
    <p:extLst>
      <p:ext uri="{BB962C8B-B14F-4D97-AF65-F5344CB8AC3E}">
        <p14:creationId xmlns:p14="http://schemas.microsoft.com/office/powerpoint/2010/main" val="1984415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BA314FD0-4EE5-4827-80D8-F23C905FC2B3}"/>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i-FI"/>
          </a:p>
        </p:txBody>
      </p:sp>
      <p:sp>
        <p:nvSpPr>
          <p:cNvPr id="3" name="Päivämäärän paikkamerkki 2">
            <a:extLst>
              <a:ext uri="{FF2B5EF4-FFF2-40B4-BE49-F238E27FC236}">
                <a16:creationId xmlns:a16="http://schemas.microsoft.com/office/drawing/2014/main" id="{8BAC1F67-A5F1-4501-9A30-AF425898C946}"/>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6F6E0F37-8114-4BB7-8476-C96DC4016EF0}"/>
              </a:ext>
            </a:extLst>
          </p:cNvPr>
          <p:cNvSpPr>
            <a:spLocks noGrp="1"/>
          </p:cNvSpPr>
          <p:nvPr>
            <p:ph type="ftr" sz="quarter" idx="11"/>
          </p:nvPr>
        </p:nvSpPr>
        <p:spPr/>
        <p:txBody>
          <a:bodyPr/>
          <a:lstStyle/>
          <a:p>
            <a:r>
              <a:rPr lang="fi-FI"/>
              <a:t>MD107-GLT Aarno Niemi</a:t>
            </a:r>
          </a:p>
        </p:txBody>
      </p:sp>
      <p:sp>
        <p:nvSpPr>
          <p:cNvPr id="5" name="Dian numeron paikkamerkki 4">
            <a:extLst>
              <a:ext uri="{FF2B5EF4-FFF2-40B4-BE49-F238E27FC236}">
                <a16:creationId xmlns:a16="http://schemas.microsoft.com/office/drawing/2014/main" id="{00F1A4BA-EE34-4CA6-89DF-F2CE97E2E742}"/>
              </a:ext>
            </a:extLst>
          </p:cNvPr>
          <p:cNvSpPr>
            <a:spLocks noGrp="1"/>
          </p:cNvSpPr>
          <p:nvPr>
            <p:ph type="sldNum" sz="quarter" idx="12"/>
          </p:nvPr>
        </p:nvSpPr>
        <p:spPr/>
        <p:txBody>
          <a:bodyPr/>
          <a:lstStyle/>
          <a:p>
            <a:fld id="{5B1B691C-E57C-4215-BE51-9F50F3A32B8C}" type="slidenum">
              <a:rPr lang="fi-FI" smtClean="0"/>
              <a:t>23</a:t>
            </a:fld>
            <a:endParaRPr lang="fi-FI"/>
          </a:p>
        </p:txBody>
      </p:sp>
      <p:pic>
        <p:nvPicPr>
          <p:cNvPr id="2" name="Kuva 1">
            <a:extLst>
              <a:ext uri="{FF2B5EF4-FFF2-40B4-BE49-F238E27FC236}">
                <a16:creationId xmlns:a16="http://schemas.microsoft.com/office/drawing/2014/main" id="{59445E71-8B33-459E-B2A1-BDBA9D70339D}"/>
              </a:ext>
            </a:extLst>
          </p:cNvPr>
          <p:cNvPicPr>
            <a:picLocks noChangeAspect="1"/>
          </p:cNvPicPr>
          <p:nvPr/>
        </p:nvPicPr>
        <p:blipFill>
          <a:blip r:embed="rId2"/>
          <a:stretch>
            <a:fillRect/>
          </a:stretch>
        </p:blipFill>
        <p:spPr>
          <a:xfrm>
            <a:off x="1142570" y="295384"/>
            <a:ext cx="9906859" cy="6267231"/>
          </a:xfrm>
          <a:prstGeom prst="rect">
            <a:avLst/>
          </a:prstGeom>
        </p:spPr>
      </p:pic>
    </p:spTree>
    <p:extLst>
      <p:ext uri="{BB962C8B-B14F-4D97-AF65-F5344CB8AC3E}">
        <p14:creationId xmlns:p14="http://schemas.microsoft.com/office/powerpoint/2010/main" val="1722659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34566" y="4048118"/>
            <a:ext cx="5661435" cy="445043"/>
          </a:xfrm>
        </p:spPr>
        <p:txBody>
          <a:bodyPr/>
          <a:lstStyle/>
          <a:p>
            <a:r>
              <a:rPr lang="fi-FI" sz="4400" dirty="0">
                <a:effectLst>
                  <a:outerShdw blurRad="38100" dist="38100" dir="2700000" algn="tl">
                    <a:srgbClr val="000000">
                      <a:alpha val="43137"/>
                    </a:srgbClr>
                  </a:outerShdw>
                </a:effectLst>
              </a:rPr>
              <a:t>Muut osallistujat</a:t>
            </a:r>
          </a:p>
        </p:txBody>
      </p:sp>
      <p:sp>
        <p:nvSpPr>
          <p:cNvPr id="3" name="Text Placeholder 1"/>
          <p:cNvSpPr>
            <a:spLocks noGrp="1"/>
          </p:cNvSpPr>
          <p:nvPr>
            <p:ph type="body" sz="quarter" idx="12"/>
          </p:nvPr>
        </p:nvSpPr>
        <p:spPr>
          <a:xfrm>
            <a:off x="1104524" y="5105400"/>
            <a:ext cx="4789282" cy="445043"/>
          </a:xfrm>
        </p:spPr>
        <p:txBody>
          <a:bodyPr/>
          <a:lstStyle/>
          <a:p>
            <a:r>
              <a:rPr lang="fi-FI" sz="3600" b="0" dirty="0">
                <a:effectLst>
                  <a:outerShdw blurRad="38100" dist="38100" dir="2700000" algn="tl">
                    <a:srgbClr val="000000">
                      <a:alpha val="43137"/>
                    </a:srgbClr>
                  </a:outerShdw>
                </a:effectLst>
              </a:rPr>
              <a:t>resurssina</a:t>
            </a:r>
          </a:p>
        </p:txBody>
      </p:sp>
      <p:pic>
        <p:nvPicPr>
          <p:cNvPr id="4" name="Kuva 3">
            <a:extLst>
              <a:ext uri="{FF2B5EF4-FFF2-40B4-BE49-F238E27FC236}">
                <a16:creationId xmlns:a16="http://schemas.microsoft.com/office/drawing/2014/main" id="{7AE24B01-5119-420D-B5C3-48FDD85A57E1}"/>
              </a:ext>
            </a:extLst>
          </p:cNvPr>
          <p:cNvPicPr>
            <a:picLocks noChangeAspect="1"/>
          </p:cNvPicPr>
          <p:nvPr/>
        </p:nvPicPr>
        <p:blipFill>
          <a:blip r:embed="rId3"/>
          <a:stretch>
            <a:fillRect/>
          </a:stretch>
        </p:blipFill>
        <p:spPr>
          <a:xfrm>
            <a:off x="7217424" y="1995621"/>
            <a:ext cx="4899734" cy="4652599"/>
          </a:xfrm>
          <a:prstGeom prst="rect">
            <a:avLst/>
          </a:prstGeom>
        </p:spPr>
      </p:pic>
    </p:spTree>
    <p:extLst>
      <p:ext uri="{BB962C8B-B14F-4D97-AF65-F5344CB8AC3E}">
        <p14:creationId xmlns:p14="http://schemas.microsoft.com/office/powerpoint/2010/main" val="82939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EDE6F-DB4F-4DA4-8D0C-7A90D22D4250}"/>
              </a:ext>
            </a:extLst>
          </p:cNvPr>
          <p:cNvSpPr>
            <a:spLocks noGrp="1"/>
          </p:cNvSpPr>
          <p:nvPr>
            <p:ph type="title"/>
          </p:nvPr>
        </p:nvSpPr>
        <p:spPr/>
        <p:txBody>
          <a:bodyPr>
            <a:normAutofit/>
          </a:bodyPr>
          <a:lstStyle/>
          <a:p>
            <a:r>
              <a:rPr lang="fi-FI" sz="4400" b="0" dirty="0"/>
              <a:t>Klubin hyvinvoinnin arvioiminen</a:t>
            </a:r>
          </a:p>
        </p:txBody>
      </p:sp>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p:txBody>
          <a:bodyPr/>
          <a:lstStyle/>
          <a:p>
            <a:fld id="{B1BF80A7-D063-4DA9-A04D-799F6AC0A8C8}" type="datetime1">
              <a:rPr lang="fi-FI" smtClean="0"/>
              <a:t>10.5.2022</a:t>
            </a:fld>
            <a:endParaRPr lang="fi-FI"/>
          </a:p>
        </p:txBody>
      </p:sp>
      <p:sp>
        <p:nvSpPr>
          <p:cNvPr id="4" name="Alatunnisteen paikkamerkki 3">
            <a:extLst>
              <a:ext uri="{FF2B5EF4-FFF2-40B4-BE49-F238E27FC236}">
                <a16:creationId xmlns:a16="http://schemas.microsoft.com/office/drawing/2014/main" id="{C78569AB-5F6B-482F-9858-432E43CD358D}"/>
              </a:ext>
            </a:extLst>
          </p:cNvPr>
          <p:cNvSpPr>
            <a:spLocks noGrp="1"/>
          </p:cNvSpPr>
          <p:nvPr>
            <p:ph type="ftr" sz="quarter" idx="11"/>
          </p:nvPr>
        </p:nvSpPr>
        <p:spPr/>
        <p:txBody>
          <a:bodyPr/>
          <a:lstStyle/>
          <a:p>
            <a:r>
              <a:rPr lang="fi-FI" dirty="0"/>
              <a:t>D-GLT/PCC Heidi Rantala</a:t>
            </a:r>
          </a:p>
          <a:p>
            <a:endParaRPr lang="fi-FI" dirty="0"/>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25</a:t>
            </a:fld>
            <a:endParaRPr lang="fi-FI" sz="1200" dirty="0">
              <a:solidFill>
                <a:srgbClr val="8A92AD"/>
              </a:solidFill>
            </a:endParaRPr>
          </a:p>
        </p:txBody>
      </p:sp>
      <p:pic>
        <p:nvPicPr>
          <p:cNvPr id="7" name="Kuva 6">
            <a:extLst>
              <a:ext uri="{FF2B5EF4-FFF2-40B4-BE49-F238E27FC236}">
                <a16:creationId xmlns:a16="http://schemas.microsoft.com/office/drawing/2014/main" id="{790C4AA4-A114-4D91-7570-AB5729B5A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382" y="2225546"/>
            <a:ext cx="5395235" cy="3595945"/>
          </a:xfrm>
          <a:prstGeom prst="rect">
            <a:avLst/>
          </a:prstGeom>
        </p:spPr>
      </p:pic>
    </p:spTree>
    <p:extLst>
      <p:ext uri="{BB962C8B-B14F-4D97-AF65-F5344CB8AC3E}">
        <p14:creationId xmlns:p14="http://schemas.microsoft.com/office/powerpoint/2010/main" val="713033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0C926A3-9575-4F59-B6BD-B26E8ADBD2A3}"/>
              </a:ext>
            </a:extLst>
          </p:cNvPr>
          <p:cNvSpPr>
            <a:spLocks noGrp="1"/>
          </p:cNvSpPr>
          <p:nvPr>
            <p:ph type="title"/>
          </p:nvPr>
        </p:nvSpPr>
        <p:spPr/>
        <p:txBody>
          <a:bodyPr/>
          <a:lstStyle/>
          <a:p>
            <a:r>
              <a:rPr lang="fi-FI" sz="3600" b="1" dirty="0">
                <a:solidFill>
                  <a:srgbClr val="00338D"/>
                </a:solidFill>
                <a:latin typeface="Arial" panose="020B0604020202020204" pitchFamily="34" charset="0"/>
                <a:ea typeface="Arial" charset="0"/>
                <a:cs typeface="Arial" panose="020B0604020202020204" pitchFamily="34" charset="0"/>
              </a:rPr>
              <a:t>Istunnon tavoitteet</a:t>
            </a:r>
            <a:endParaRPr lang="fi-FI" dirty="0"/>
          </a:p>
        </p:txBody>
      </p:sp>
      <p:sp>
        <p:nvSpPr>
          <p:cNvPr id="7" name="Sisällön paikkamerkki 6">
            <a:extLst>
              <a:ext uri="{FF2B5EF4-FFF2-40B4-BE49-F238E27FC236}">
                <a16:creationId xmlns:a16="http://schemas.microsoft.com/office/drawing/2014/main" id="{E5166E5C-3C78-42AC-86B7-561B5471619E}"/>
              </a:ext>
            </a:extLst>
          </p:cNvPr>
          <p:cNvSpPr>
            <a:spLocks noGrp="1"/>
          </p:cNvSpPr>
          <p:nvPr>
            <p:ph idx="1"/>
          </p:nvPr>
        </p:nvSpPr>
        <p:spPr/>
        <p:txBody>
          <a:bodyPr/>
          <a:lstStyle/>
          <a:p>
            <a:pPr marL="285750" indent="-285750">
              <a:spcAft>
                <a:spcPts val="600"/>
              </a:spcAft>
              <a:buSzPct val="120000"/>
              <a:buFont typeface="Arial" panose="020B0604020202020204" pitchFamily="34" charset="0"/>
              <a:buChar char="•"/>
            </a:pPr>
            <a:r>
              <a:rPr lang="fi-FI" sz="2800" dirty="0">
                <a:latin typeface="Arial" charset="0"/>
                <a:ea typeface="Arial" charset="0"/>
                <a:cs typeface="Arial" charset="0"/>
              </a:rPr>
              <a:t>Terveiden klubien ominaisuuksien tunnistaminen</a:t>
            </a:r>
          </a:p>
          <a:p>
            <a:pPr marL="285750" indent="-285750">
              <a:spcAft>
                <a:spcPts val="600"/>
              </a:spcAft>
              <a:buSzPct val="120000"/>
              <a:buFont typeface="Arial" panose="020B0604020202020204" pitchFamily="34" charset="0"/>
              <a:buChar char="•"/>
            </a:pPr>
            <a:r>
              <a:rPr lang="fi-FI" sz="2800" dirty="0">
                <a:latin typeface="Arial" charset="0"/>
                <a:ea typeface="Arial" charset="0"/>
                <a:cs typeface="Arial" charset="0"/>
              </a:rPr>
              <a:t>Klubin terveystarkastusraporttien analysointi</a:t>
            </a:r>
          </a:p>
          <a:p>
            <a:pPr marL="285750" indent="-285750">
              <a:buSzPct val="120000"/>
              <a:buFont typeface="Arial" panose="020B0604020202020204" pitchFamily="34" charset="0"/>
              <a:buChar char="•"/>
            </a:pPr>
            <a:r>
              <a:rPr lang="fi-FI" sz="2800" dirty="0">
                <a:latin typeface="Arial" charset="0"/>
                <a:ea typeface="Arial" charset="0"/>
                <a:cs typeface="Arial" charset="0"/>
              </a:rPr>
              <a:t>Klubien terveyden parantamiseen tarkoitettujen resurssien tunnistaminen</a:t>
            </a:r>
          </a:p>
          <a:p>
            <a:endParaRPr lang="fi-FI" dirty="0"/>
          </a:p>
        </p:txBody>
      </p:sp>
      <p:sp>
        <p:nvSpPr>
          <p:cNvPr id="3" name="Päivämäärän paikkamerkki 2">
            <a:extLst>
              <a:ext uri="{FF2B5EF4-FFF2-40B4-BE49-F238E27FC236}">
                <a16:creationId xmlns:a16="http://schemas.microsoft.com/office/drawing/2014/main" id="{D0794765-9888-4D83-9BF4-67294E6861A1}"/>
              </a:ext>
            </a:extLst>
          </p:cNvPr>
          <p:cNvSpPr>
            <a:spLocks noGrp="1"/>
          </p:cNvSpPr>
          <p:nvPr>
            <p:ph type="dt" sz="half" idx="10"/>
          </p:nvPr>
        </p:nvSpPr>
        <p:spPr/>
        <p:txBody>
          <a:bodyPr/>
          <a:lstStyle/>
          <a:p>
            <a:fld id="{D2AFF9DB-6327-48A6-A3D8-32FAAE203D8D}" type="datetime1">
              <a:rPr lang="fi-FI" smtClean="0"/>
              <a:t>10.5.2022</a:t>
            </a:fld>
            <a:endParaRPr lang="fi-FI"/>
          </a:p>
        </p:txBody>
      </p:sp>
      <p:sp>
        <p:nvSpPr>
          <p:cNvPr id="4" name="Alatunnisteen paikkamerkki 3">
            <a:extLst>
              <a:ext uri="{FF2B5EF4-FFF2-40B4-BE49-F238E27FC236}">
                <a16:creationId xmlns:a16="http://schemas.microsoft.com/office/drawing/2014/main" id="{13214DAD-E7BC-415D-AE37-4F5914DAE23F}"/>
              </a:ext>
            </a:extLst>
          </p:cNvPr>
          <p:cNvSpPr>
            <a:spLocks noGrp="1"/>
          </p:cNvSpPr>
          <p:nvPr>
            <p:ph type="ftr" sz="quarter" idx="11"/>
          </p:nvPr>
        </p:nvSpPr>
        <p:spPr/>
        <p:txBody>
          <a:bodyPr/>
          <a:lstStyle/>
          <a:p>
            <a:r>
              <a:rPr lang="fi-FI" dirty="0"/>
              <a:t>D-GLT/PCC Heidi Rantala</a:t>
            </a:r>
          </a:p>
          <a:p>
            <a:endParaRPr lang="fi-FI" dirty="0"/>
          </a:p>
        </p:txBody>
      </p:sp>
      <p:sp>
        <p:nvSpPr>
          <p:cNvPr id="5" name="Dian numeron paikkamerkki 4">
            <a:extLst>
              <a:ext uri="{FF2B5EF4-FFF2-40B4-BE49-F238E27FC236}">
                <a16:creationId xmlns:a16="http://schemas.microsoft.com/office/drawing/2014/main" id="{509E676D-DFCC-4D9D-9227-9F9E1F495B5A}"/>
              </a:ext>
            </a:extLst>
          </p:cNvPr>
          <p:cNvSpPr>
            <a:spLocks noGrp="1"/>
          </p:cNvSpPr>
          <p:nvPr>
            <p:ph type="sldNum" sz="quarter" idx="12"/>
          </p:nvPr>
        </p:nvSpPr>
        <p:spPr/>
        <p:txBody>
          <a:bodyPr/>
          <a:lstStyle/>
          <a:p>
            <a:fld id="{B6A9155F-C29F-4B20-BBF5-786CC98B320C}" type="slidenum">
              <a:rPr lang="fi-FI" smtClean="0"/>
              <a:t>26</a:t>
            </a:fld>
            <a:endParaRPr lang="fi-FI"/>
          </a:p>
        </p:txBody>
      </p:sp>
    </p:spTree>
    <p:extLst>
      <p:ext uri="{BB962C8B-B14F-4D97-AF65-F5344CB8AC3E}">
        <p14:creationId xmlns:p14="http://schemas.microsoft.com/office/powerpoint/2010/main" val="67296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635C2C84-0BBF-4A6C-B957-12531C2835E9}"/>
              </a:ext>
            </a:extLst>
          </p:cNvPr>
          <p:cNvSpPr>
            <a:spLocks noGrp="1"/>
          </p:cNvSpPr>
          <p:nvPr>
            <p:ph type="title"/>
          </p:nvPr>
        </p:nvSpPr>
        <p:spPr/>
        <p:txBody>
          <a:bodyPr/>
          <a:lstStyle/>
          <a:p>
            <a:r>
              <a:rPr lang="fi-FI" sz="4000" dirty="0">
                <a:solidFill>
                  <a:srgbClr val="00338D"/>
                </a:solidFill>
              </a:rPr>
              <a:t>Mitkä ovat terveen klubin merkit? </a:t>
            </a:r>
            <a:endParaRPr lang="fi-FI" dirty="0">
              <a:solidFill>
                <a:srgbClr val="00338D"/>
              </a:solidFill>
            </a:endParaRPr>
          </a:p>
        </p:txBody>
      </p:sp>
      <p:sp>
        <p:nvSpPr>
          <p:cNvPr id="3" name="Päivämäärän paikkamerkki 2">
            <a:extLst>
              <a:ext uri="{FF2B5EF4-FFF2-40B4-BE49-F238E27FC236}">
                <a16:creationId xmlns:a16="http://schemas.microsoft.com/office/drawing/2014/main" id="{7DD9C735-9A4A-45DC-9CF1-31830B32FBDE}"/>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A3136B2E-13EF-4C4E-ADB5-BBD3961B4DFE}"/>
              </a:ext>
            </a:extLst>
          </p:cNvPr>
          <p:cNvSpPr>
            <a:spLocks noGrp="1"/>
          </p:cNvSpPr>
          <p:nvPr>
            <p:ph type="ftr" sz="quarter" idx="11"/>
          </p:nvPr>
        </p:nvSpPr>
        <p:spPr/>
        <p:txBody>
          <a:bodyPr/>
          <a:lstStyle/>
          <a:p>
            <a:r>
              <a:rPr lang="fi-FI" dirty="0"/>
              <a:t>D-GLT/PCC Heidi Rantala</a:t>
            </a:r>
          </a:p>
          <a:p>
            <a:endParaRPr lang="fi-FI" dirty="0"/>
          </a:p>
        </p:txBody>
      </p:sp>
      <p:sp>
        <p:nvSpPr>
          <p:cNvPr id="5" name="Dian numeron paikkamerkki 4">
            <a:extLst>
              <a:ext uri="{FF2B5EF4-FFF2-40B4-BE49-F238E27FC236}">
                <a16:creationId xmlns:a16="http://schemas.microsoft.com/office/drawing/2014/main" id="{44ED33BF-0C58-4BC8-85D1-4A87E33921A7}"/>
              </a:ext>
            </a:extLst>
          </p:cNvPr>
          <p:cNvSpPr>
            <a:spLocks noGrp="1"/>
          </p:cNvSpPr>
          <p:nvPr>
            <p:ph type="sldNum" sz="quarter" idx="12"/>
          </p:nvPr>
        </p:nvSpPr>
        <p:spPr/>
        <p:txBody>
          <a:bodyPr/>
          <a:lstStyle/>
          <a:p>
            <a:fld id="{5B1B691C-E57C-4215-BE51-9F50F3A32B8C}" type="slidenum">
              <a:rPr lang="fi-FI" smtClean="0"/>
              <a:t>27</a:t>
            </a:fld>
            <a:endParaRPr lang="fi-FI"/>
          </a:p>
        </p:txBody>
      </p:sp>
      <p:pic>
        <p:nvPicPr>
          <p:cNvPr id="7" name="Kuva 6">
            <a:extLst>
              <a:ext uri="{FF2B5EF4-FFF2-40B4-BE49-F238E27FC236}">
                <a16:creationId xmlns:a16="http://schemas.microsoft.com/office/drawing/2014/main" id="{25DA23D9-B07A-E98C-3954-A0CDE620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595" y="2263366"/>
            <a:ext cx="5332587" cy="3829982"/>
          </a:xfrm>
          <a:prstGeom prst="rect">
            <a:avLst/>
          </a:prstGeom>
        </p:spPr>
      </p:pic>
    </p:spTree>
    <p:extLst>
      <p:ext uri="{BB962C8B-B14F-4D97-AF65-F5344CB8AC3E}">
        <p14:creationId xmlns:p14="http://schemas.microsoft.com/office/powerpoint/2010/main" val="3342740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3C18301-74EF-4707-9943-4A0D84DC109B}"/>
              </a:ext>
            </a:extLst>
          </p:cNvPr>
          <p:cNvSpPr>
            <a:spLocks noGrp="1"/>
          </p:cNvSpPr>
          <p:nvPr>
            <p:ph type="title"/>
          </p:nvPr>
        </p:nvSpPr>
        <p:spPr/>
        <p:txBody>
          <a:bodyPr/>
          <a:lstStyle/>
          <a:p>
            <a:r>
              <a:rPr lang="fi-FI" sz="3600" dirty="0">
                <a:solidFill>
                  <a:srgbClr val="00338D"/>
                </a:solidFill>
              </a:rPr>
              <a:t>Terveen klubin elementit</a:t>
            </a:r>
            <a:endParaRPr lang="fi-FI" dirty="0"/>
          </a:p>
        </p:txBody>
      </p:sp>
      <p:sp>
        <p:nvSpPr>
          <p:cNvPr id="7" name="Sisällön paikkamerkki 6">
            <a:extLst>
              <a:ext uri="{FF2B5EF4-FFF2-40B4-BE49-F238E27FC236}">
                <a16:creationId xmlns:a16="http://schemas.microsoft.com/office/drawing/2014/main" id="{2BDEE3CB-77F5-4919-A07C-D1DDA83DFDF3}"/>
              </a:ext>
            </a:extLst>
          </p:cNvPr>
          <p:cNvSpPr>
            <a:spLocks noGrp="1"/>
          </p:cNvSpPr>
          <p:nvPr>
            <p:ph idx="1"/>
          </p:nvPr>
        </p:nvSpPr>
        <p:spPr/>
        <p:txBody>
          <a:bodyPr>
            <a:normAutofit fontScale="92500"/>
          </a:bodyPr>
          <a:lstStyle/>
          <a:p>
            <a:pPr marL="285750" indent="-285750">
              <a:spcAft>
                <a:spcPts val="600"/>
              </a:spcAft>
              <a:buFont typeface="Arial" panose="020B0604020202020204" pitchFamily="34" charset="0"/>
              <a:buChar char="•"/>
            </a:pPr>
            <a:r>
              <a:rPr lang="fi-FI" sz="2800" dirty="0"/>
              <a:t>Klubin jäsenet suorittavat mielekkäitä palveluprojekteja</a:t>
            </a:r>
          </a:p>
          <a:p>
            <a:pPr marL="285750" indent="-285750">
              <a:spcAft>
                <a:spcPts val="600"/>
              </a:spcAft>
              <a:buFont typeface="Arial" panose="020B0604020202020204" pitchFamily="34" charset="0"/>
              <a:buChar char="•"/>
            </a:pPr>
            <a:r>
              <a:rPr lang="fi-FI" sz="2800" dirty="0"/>
              <a:t>Klubilla on jäsenkasvua ja se kykenee pitämään uudet jäsenet klubissa </a:t>
            </a:r>
          </a:p>
          <a:p>
            <a:pPr marL="285750" indent="-285750">
              <a:spcAft>
                <a:spcPts val="600"/>
              </a:spcAft>
              <a:buFont typeface="Arial" panose="020B0604020202020204" pitchFamily="34" charset="0"/>
              <a:buChar char="•"/>
            </a:pPr>
            <a:r>
              <a:rPr lang="fi-FI" sz="2800" dirty="0"/>
              <a:t>Klubi viestii tehokkaasti niin klubin sisällä, kuin myös klubista ulos</a:t>
            </a:r>
          </a:p>
          <a:p>
            <a:pPr marL="285750" indent="-285750">
              <a:spcAft>
                <a:spcPts val="600"/>
              </a:spcAft>
              <a:buFont typeface="Arial" panose="020B0604020202020204" pitchFamily="34" charset="0"/>
              <a:buChar char="•"/>
            </a:pPr>
            <a:r>
              <a:rPr lang="fi-FI" sz="2800" dirty="0"/>
              <a:t>Klubin tapahtumia järjestetään säännöllisesti ja ne ovat miellyttäviä</a:t>
            </a:r>
          </a:p>
          <a:p>
            <a:pPr>
              <a:spcAft>
                <a:spcPts val="600"/>
              </a:spcAft>
            </a:pPr>
            <a:r>
              <a:rPr lang="fi-FI" sz="2800" dirty="0"/>
              <a:t>   ja positiivisia</a:t>
            </a:r>
          </a:p>
          <a:p>
            <a:pPr marL="285750" indent="-285750">
              <a:spcAft>
                <a:spcPts val="600"/>
              </a:spcAft>
              <a:buFont typeface="Arial" panose="020B0604020202020204" pitchFamily="34" charset="0"/>
              <a:buChar char="•"/>
            </a:pPr>
            <a:r>
              <a:rPr lang="fi-FI" sz="2800" dirty="0"/>
              <a:t>Klubivirkailijat osallistuvat johtajakoulutusohjelmiin</a:t>
            </a:r>
          </a:p>
          <a:p>
            <a:pPr marL="285750" indent="-285750">
              <a:buFont typeface="Arial" panose="020B0604020202020204" pitchFamily="34" charset="0"/>
              <a:buChar char="•"/>
            </a:pPr>
            <a:r>
              <a:rPr lang="fi-FI" sz="2800" dirty="0"/>
              <a:t>Klubi on hyvässä asemassa ja tekee ilmoitukset säännöllisesti</a:t>
            </a:r>
          </a:p>
          <a:p>
            <a:endParaRPr lang="fi-FI" dirty="0"/>
          </a:p>
        </p:txBody>
      </p:sp>
      <p:sp>
        <p:nvSpPr>
          <p:cNvPr id="3" name="Päivämäärän paikkamerkki 2">
            <a:extLst>
              <a:ext uri="{FF2B5EF4-FFF2-40B4-BE49-F238E27FC236}">
                <a16:creationId xmlns:a16="http://schemas.microsoft.com/office/drawing/2014/main" id="{A2DE521F-C778-4B55-858E-C8A50FE20BC8}"/>
              </a:ext>
            </a:extLst>
          </p:cNvPr>
          <p:cNvSpPr>
            <a:spLocks noGrp="1"/>
          </p:cNvSpPr>
          <p:nvPr>
            <p:ph type="dt" sz="half" idx="10"/>
          </p:nvPr>
        </p:nvSpPr>
        <p:spPr/>
        <p:txBody>
          <a:bodyPr/>
          <a:lstStyle/>
          <a:p>
            <a:fld id="{D2AFF9DB-6327-48A6-A3D8-32FAAE203D8D}" type="datetime1">
              <a:rPr lang="fi-FI" smtClean="0"/>
              <a:t>10.5.2022</a:t>
            </a:fld>
            <a:endParaRPr lang="fi-FI"/>
          </a:p>
        </p:txBody>
      </p:sp>
      <p:sp>
        <p:nvSpPr>
          <p:cNvPr id="4" name="Alatunnisteen paikkamerkki 3">
            <a:extLst>
              <a:ext uri="{FF2B5EF4-FFF2-40B4-BE49-F238E27FC236}">
                <a16:creationId xmlns:a16="http://schemas.microsoft.com/office/drawing/2014/main" id="{F0EA3B44-5624-43DF-94CC-E04CA5F1E43A}"/>
              </a:ext>
            </a:extLst>
          </p:cNvPr>
          <p:cNvSpPr>
            <a:spLocks noGrp="1"/>
          </p:cNvSpPr>
          <p:nvPr>
            <p:ph type="ftr" sz="quarter" idx="11"/>
          </p:nvPr>
        </p:nvSpPr>
        <p:spPr/>
        <p:txBody>
          <a:bodyPr/>
          <a:lstStyle/>
          <a:p>
            <a:r>
              <a:rPr lang="fi-FI" dirty="0"/>
              <a:t>D-GLT/PCC Heidi Rantala</a:t>
            </a:r>
          </a:p>
          <a:p>
            <a:endParaRPr lang="fi-FI" dirty="0"/>
          </a:p>
        </p:txBody>
      </p:sp>
      <p:sp>
        <p:nvSpPr>
          <p:cNvPr id="5" name="Dian numeron paikkamerkki 4">
            <a:extLst>
              <a:ext uri="{FF2B5EF4-FFF2-40B4-BE49-F238E27FC236}">
                <a16:creationId xmlns:a16="http://schemas.microsoft.com/office/drawing/2014/main" id="{0BA1FA53-EA12-49AB-8148-2687A357C074}"/>
              </a:ext>
            </a:extLst>
          </p:cNvPr>
          <p:cNvSpPr>
            <a:spLocks noGrp="1"/>
          </p:cNvSpPr>
          <p:nvPr>
            <p:ph type="sldNum" sz="quarter" idx="12"/>
          </p:nvPr>
        </p:nvSpPr>
        <p:spPr/>
        <p:txBody>
          <a:bodyPr/>
          <a:lstStyle/>
          <a:p>
            <a:fld id="{B6A9155F-C29F-4B20-BBF5-786CC98B320C}" type="slidenum">
              <a:rPr lang="fi-FI" smtClean="0"/>
              <a:t>28</a:t>
            </a:fld>
            <a:endParaRPr lang="fi-FI"/>
          </a:p>
        </p:txBody>
      </p:sp>
    </p:spTree>
    <p:extLst>
      <p:ext uri="{BB962C8B-B14F-4D97-AF65-F5344CB8AC3E}">
        <p14:creationId xmlns:p14="http://schemas.microsoft.com/office/powerpoint/2010/main" val="1852786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9053394-DBE8-4F3F-B3D7-89E554AADFE5}"/>
              </a:ext>
            </a:extLst>
          </p:cNvPr>
          <p:cNvSpPr>
            <a:spLocks noGrp="1"/>
          </p:cNvSpPr>
          <p:nvPr>
            <p:ph type="title"/>
          </p:nvPr>
        </p:nvSpPr>
        <p:spPr/>
        <p:txBody>
          <a:bodyPr>
            <a:normAutofit/>
          </a:bodyPr>
          <a:lstStyle/>
          <a:p>
            <a:pPr>
              <a:lnSpc>
                <a:spcPct val="80000"/>
              </a:lnSpc>
              <a:spcAft>
                <a:spcPts val="600"/>
              </a:spcAft>
            </a:pPr>
            <a:r>
              <a:rPr lang="fi-FI" dirty="0">
                <a:solidFill>
                  <a:srgbClr val="00338D"/>
                </a:solidFill>
                <a:ea typeface="Helvetica Neue" charset="0"/>
                <a:cs typeface="Helvetica Neue" charset="0"/>
              </a:rPr>
              <a:t>Klubin  </a:t>
            </a:r>
            <a:br>
              <a:rPr lang="fi-FI" dirty="0">
                <a:solidFill>
                  <a:srgbClr val="00338D"/>
                </a:solidFill>
                <a:ea typeface="Helvetica Neue" charset="0"/>
                <a:cs typeface="Helvetica Neue" charset="0"/>
              </a:rPr>
            </a:br>
            <a:r>
              <a:rPr lang="fi-FI" dirty="0">
                <a:solidFill>
                  <a:srgbClr val="00338D"/>
                </a:solidFill>
                <a:ea typeface="Helvetica Neue" charset="0"/>
                <a:cs typeface="Helvetica Neue" charset="0"/>
              </a:rPr>
              <a:t>Terveystarkastusraportit</a:t>
            </a:r>
            <a:endParaRPr lang="fi-FI" dirty="0">
              <a:solidFill>
                <a:srgbClr val="00338D"/>
              </a:solidFill>
            </a:endParaRPr>
          </a:p>
        </p:txBody>
      </p:sp>
      <p:sp>
        <p:nvSpPr>
          <p:cNvPr id="7" name="Sisällön paikkamerkki 6">
            <a:extLst>
              <a:ext uri="{FF2B5EF4-FFF2-40B4-BE49-F238E27FC236}">
                <a16:creationId xmlns:a16="http://schemas.microsoft.com/office/drawing/2014/main" id="{615F7526-5A2C-46FB-AFD1-184B4C6EF574}"/>
              </a:ext>
            </a:extLst>
          </p:cNvPr>
          <p:cNvSpPr>
            <a:spLocks noGrp="1"/>
          </p:cNvSpPr>
          <p:nvPr>
            <p:ph idx="1"/>
          </p:nvPr>
        </p:nvSpPr>
        <p:spPr/>
        <p:txBody>
          <a:bodyPr>
            <a:normAutofit/>
          </a:bodyPr>
          <a:lstStyle/>
          <a:p>
            <a:pPr marL="0" indent="0" algn="ctr">
              <a:buNone/>
            </a:pPr>
            <a:endParaRPr lang="fi-FI" sz="3600" dirty="0">
              <a:solidFill>
                <a:srgbClr val="00338D"/>
              </a:solidFill>
            </a:endParaRPr>
          </a:p>
          <a:p>
            <a:pPr marL="0" indent="0" algn="ctr">
              <a:buNone/>
            </a:pPr>
            <a:endParaRPr lang="fi-FI" sz="3600" dirty="0">
              <a:solidFill>
                <a:srgbClr val="00338D"/>
              </a:solidFill>
            </a:endParaRPr>
          </a:p>
          <a:p>
            <a:pPr marL="0" indent="0" algn="ctr">
              <a:buNone/>
            </a:pPr>
            <a:r>
              <a:rPr lang="fi-FI" sz="3600" dirty="0">
                <a:solidFill>
                  <a:srgbClr val="00338D"/>
                </a:solidFill>
              </a:rPr>
              <a:t>Mitä indikaattoreita tulisi käyttää määriteltäessä lohkon klubien terveyttä?</a:t>
            </a:r>
          </a:p>
        </p:txBody>
      </p:sp>
      <p:sp>
        <p:nvSpPr>
          <p:cNvPr id="3" name="Päivämäärän paikkamerkki 2">
            <a:extLst>
              <a:ext uri="{FF2B5EF4-FFF2-40B4-BE49-F238E27FC236}">
                <a16:creationId xmlns:a16="http://schemas.microsoft.com/office/drawing/2014/main" id="{910A8972-ABC4-45E3-849E-9EC45AB702C4}"/>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04342F2F-B241-4798-AF37-0C2A057B4A00}"/>
              </a:ext>
            </a:extLst>
          </p:cNvPr>
          <p:cNvSpPr>
            <a:spLocks noGrp="1"/>
          </p:cNvSpPr>
          <p:nvPr>
            <p:ph type="ftr" sz="quarter" idx="11"/>
          </p:nvPr>
        </p:nvSpPr>
        <p:spPr/>
        <p:txBody>
          <a:bodyPr/>
          <a:lstStyle/>
          <a:p>
            <a:r>
              <a:rPr lang="fi-FI" dirty="0"/>
              <a:t>D-GLT/PCC Heidi Rantala</a:t>
            </a:r>
          </a:p>
          <a:p>
            <a:endParaRPr lang="fi-FI" dirty="0"/>
          </a:p>
        </p:txBody>
      </p:sp>
      <p:sp>
        <p:nvSpPr>
          <p:cNvPr id="5" name="Dian numeron paikkamerkki 4">
            <a:extLst>
              <a:ext uri="{FF2B5EF4-FFF2-40B4-BE49-F238E27FC236}">
                <a16:creationId xmlns:a16="http://schemas.microsoft.com/office/drawing/2014/main" id="{9F43B309-B862-46B4-85C4-F358F70B64BE}"/>
              </a:ext>
            </a:extLst>
          </p:cNvPr>
          <p:cNvSpPr>
            <a:spLocks noGrp="1"/>
          </p:cNvSpPr>
          <p:nvPr>
            <p:ph type="sldNum" sz="quarter" idx="12"/>
          </p:nvPr>
        </p:nvSpPr>
        <p:spPr/>
        <p:txBody>
          <a:bodyPr/>
          <a:lstStyle/>
          <a:p>
            <a:fld id="{5B1B691C-E57C-4215-BE51-9F50F3A32B8C}" type="slidenum">
              <a:rPr lang="fi-FI" smtClean="0"/>
              <a:t>29</a:t>
            </a:fld>
            <a:endParaRPr lang="fi-FI"/>
          </a:p>
        </p:txBody>
      </p:sp>
    </p:spTree>
    <p:extLst>
      <p:ext uri="{BB962C8B-B14F-4D97-AF65-F5344CB8AC3E}">
        <p14:creationId xmlns:p14="http://schemas.microsoft.com/office/powerpoint/2010/main" val="302243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ACC021-2289-4CAE-8FEC-8772152CEBB5}"/>
              </a:ext>
            </a:extLst>
          </p:cNvPr>
          <p:cNvSpPr>
            <a:spLocks noGrp="1"/>
          </p:cNvSpPr>
          <p:nvPr>
            <p:ph type="title"/>
          </p:nvPr>
        </p:nvSpPr>
        <p:spPr/>
        <p:txBody>
          <a:bodyPr/>
          <a:lstStyle/>
          <a:p>
            <a:r>
              <a:rPr lang="fi-FI" dirty="0"/>
              <a:t>Aloitus, sisällöstä ja tavoitteista</a:t>
            </a:r>
          </a:p>
        </p:txBody>
      </p:sp>
      <p:sp>
        <p:nvSpPr>
          <p:cNvPr id="3" name="Sisällön paikkamerkki 2">
            <a:extLst>
              <a:ext uri="{FF2B5EF4-FFF2-40B4-BE49-F238E27FC236}">
                <a16:creationId xmlns:a16="http://schemas.microsoft.com/office/drawing/2014/main" id="{F7563EB0-D5E8-4AB7-8A41-01C4F073A80C}"/>
              </a:ext>
            </a:extLst>
          </p:cNvPr>
          <p:cNvSpPr>
            <a:spLocks noGrp="1"/>
          </p:cNvSpPr>
          <p:nvPr>
            <p:ph idx="1"/>
          </p:nvPr>
        </p:nvSpPr>
        <p:spPr/>
        <p:txBody>
          <a:bodyPr>
            <a:normAutofit fontScale="77500" lnSpcReduction="20000"/>
          </a:bodyPr>
          <a:lstStyle/>
          <a:p>
            <a:pPr marL="457200" indent="-457200">
              <a:lnSpc>
                <a:spcPct val="110000"/>
              </a:lnSpc>
              <a:buFont typeface="Arial" panose="020B0604020202020204" pitchFamily="34" charset="0"/>
              <a:buChar char="•"/>
            </a:pPr>
            <a:r>
              <a:rPr lang="fi-FI" dirty="0"/>
              <a:t>Sinä lohkonpuheenjohtajana olet piirisi toiseksi tärkein toimihenkilö piirikuvernöörin jälkeen</a:t>
            </a:r>
          </a:p>
          <a:p>
            <a:pPr marL="457200" indent="-457200">
              <a:lnSpc>
                <a:spcPct val="110000"/>
              </a:lnSpc>
              <a:buFont typeface="Arial" panose="020B0604020202020204" pitchFamily="34" charset="0"/>
              <a:buChar char="•"/>
            </a:pPr>
            <a:r>
              <a:rPr lang="fi-FI" dirty="0"/>
              <a:t>Rohkaiset, ylläpidät ja kehität klubien yhteistyötä lohkosi ja paikkakuntasi alueella. </a:t>
            </a:r>
          </a:p>
          <a:p>
            <a:pPr marL="1143000" lvl="1" indent="-457200">
              <a:lnSpc>
                <a:spcPct val="110000"/>
              </a:lnSpc>
            </a:pPr>
            <a:r>
              <a:rPr lang="fi-FI" dirty="0"/>
              <a:t>Voi olla jopa tarkoituksenmukaista pitää joskus paikkakunnan lohkojen yhteinenkin kokoontuminen, varsinkin, jos klubien aktiviteetit kohdistuvat alueella samoihin kouluihin ja laitoksiin.</a:t>
            </a:r>
          </a:p>
          <a:p>
            <a:pPr marL="457200" indent="-457200">
              <a:lnSpc>
                <a:spcPct val="110000"/>
              </a:lnSpc>
              <a:buFont typeface="Arial" panose="020B0604020202020204" pitchFamily="34" charset="0"/>
              <a:buChar char="•"/>
            </a:pPr>
            <a:r>
              <a:rPr lang="fi-FI" dirty="0"/>
              <a:t>Tuet presidenttejä klubin johtamistehtävässä  ja autat ja neuvot lohkosi presidenttejä piirikuvernöörin tavoitteiden toteuttamisessa</a:t>
            </a:r>
          </a:p>
          <a:p>
            <a:pPr marL="457200" indent="-457200">
              <a:lnSpc>
                <a:spcPct val="110000"/>
              </a:lnSpc>
              <a:buFont typeface="Arial" panose="020B0604020202020204" pitchFamily="34" charset="0"/>
              <a:buChar char="•"/>
            </a:pPr>
            <a:r>
              <a:rPr lang="fi-FI" dirty="0"/>
              <a:t>Saat hienon mahdollisuuden tutustua lohkosi muiden klubien toimintaan ja saat ideoita oman klubisi toimintaan</a:t>
            </a:r>
          </a:p>
          <a:p>
            <a:pPr marL="1143000" lvl="1" indent="-457200">
              <a:lnSpc>
                <a:spcPct val="110000"/>
              </a:lnSpc>
            </a:pPr>
            <a:r>
              <a:rPr lang="fi-FI" dirty="0"/>
              <a:t>Suositellaan, että käyt kerran kaudessa kussakin lohkosi klubissa, joko hallituksen kokouksessa tai klubikokouksessa</a:t>
            </a:r>
          </a:p>
          <a:p>
            <a:endParaRPr lang="fi-FI" dirty="0"/>
          </a:p>
        </p:txBody>
      </p:sp>
      <p:sp>
        <p:nvSpPr>
          <p:cNvPr id="7" name="Päivämäärän paikkamerkki 6">
            <a:extLst>
              <a:ext uri="{FF2B5EF4-FFF2-40B4-BE49-F238E27FC236}">
                <a16:creationId xmlns:a16="http://schemas.microsoft.com/office/drawing/2014/main" id="{E067CDBB-12BC-4D6A-BD50-A9FD1D68B8A9}"/>
              </a:ext>
            </a:extLst>
          </p:cNvPr>
          <p:cNvSpPr>
            <a:spLocks noGrp="1"/>
          </p:cNvSpPr>
          <p:nvPr>
            <p:ph type="dt" sz="half" idx="10"/>
          </p:nvPr>
        </p:nvSpPr>
        <p:spPr/>
        <p:txBody>
          <a:bodyPr/>
          <a:lstStyle/>
          <a:p>
            <a:fld id="{B8562E4A-1845-4BCA-A882-20449B87A18B}" type="datetime1">
              <a:rPr lang="fi-FI" smtClean="0"/>
              <a:t>10.5.2022</a:t>
            </a:fld>
            <a:endParaRPr lang="fi-FI"/>
          </a:p>
        </p:txBody>
      </p:sp>
      <p:sp>
        <p:nvSpPr>
          <p:cNvPr id="8" name="Alatunnisteen paikkamerkki 7">
            <a:extLst>
              <a:ext uri="{FF2B5EF4-FFF2-40B4-BE49-F238E27FC236}">
                <a16:creationId xmlns:a16="http://schemas.microsoft.com/office/drawing/2014/main" id="{A43696A3-96B3-48AD-9460-E8619D118DB9}"/>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709B946E-90FE-4480-99F6-14346869010A}"/>
              </a:ext>
            </a:extLst>
          </p:cNvPr>
          <p:cNvSpPr>
            <a:spLocks noGrp="1"/>
          </p:cNvSpPr>
          <p:nvPr>
            <p:ph type="sldNum" sz="quarter" idx="12"/>
          </p:nvPr>
        </p:nvSpPr>
        <p:spPr/>
        <p:txBody>
          <a:bodyPr/>
          <a:lstStyle/>
          <a:p>
            <a:fld id="{5B1B691C-E57C-4215-BE51-9F50F3A32B8C}" type="slidenum">
              <a:rPr lang="fi-FI" smtClean="0"/>
              <a:t>3</a:t>
            </a:fld>
            <a:endParaRPr lang="fi-FI"/>
          </a:p>
        </p:txBody>
      </p:sp>
    </p:spTree>
    <p:extLst>
      <p:ext uri="{BB962C8B-B14F-4D97-AF65-F5344CB8AC3E}">
        <p14:creationId xmlns:p14="http://schemas.microsoft.com/office/powerpoint/2010/main" val="2640788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sp>
        <p:nvSpPr>
          <p:cNvPr id="11" name="Rectangle 10"/>
          <p:cNvSpPr/>
          <p:nvPr/>
        </p:nvSpPr>
        <p:spPr>
          <a:xfrm>
            <a:off x="4700783" y="1045197"/>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2576148" y="269913"/>
            <a:ext cx="6992470" cy="815821"/>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fi-FI" sz="40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rPr>
              <a:t>Klubin terveystarkastusraportti </a:t>
            </a:r>
          </a:p>
        </p:txBody>
      </p:sp>
      <p:grpSp>
        <p:nvGrpSpPr>
          <p:cNvPr id="2" name="Group 1">
            <a:extLst>
              <a:ext uri="{FF2B5EF4-FFF2-40B4-BE49-F238E27FC236}">
                <a16:creationId xmlns:a16="http://schemas.microsoft.com/office/drawing/2014/main" id="{C6D045E5-C017-4ED0-945B-34983F7C2649}"/>
              </a:ext>
            </a:extLst>
          </p:cNvPr>
          <p:cNvGrpSpPr/>
          <p:nvPr/>
        </p:nvGrpSpPr>
        <p:grpSpPr>
          <a:xfrm>
            <a:off x="802085" y="1434060"/>
            <a:ext cx="6658810" cy="5013173"/>
            <a:chOff x="4728533" y="1526746"/>
            <a:chExt cx="6658810" cy="5013173"/>
          </a:xfrm>
        </p:grpSpPr>
        <p:pic>
          <p:nvPicPr>
            <p:cNvPr id="7" name="Picture 2">
              <a:extLst>
                <a:ext uri="{FF2B5EF4-FFF2-40B4-BE49-F238E27FC236}">
                  <a16:creationId xmlns:a16="http://schemas.microsoft.com/office/drawing/2014/main" id="{4771BCD2-9B6A-4A1E-A572-C9C7416235BB}"/>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28533" y="1526746"/>
              <a:ext cx="6658810" cy="5013173"/>
            </a:xfrm>
            <a:prstGeom prst="rect">
              <a:avLst/>
            </a:prstGeom>
            <a:ln>
              <a:noFill/>
            </a:ln>
            <a:effectLst>
              <a:outerShdw blurRad="50800" dist="38100" dir="2700000" algn="tl" rotWithShape="0">
                <a:schemeClr val="bg1">
                  <a:alpha val="40000"/>
                </a:schemeClr>
              </a:outerShdw>
            </a:effectLst>
          </p:spPr>
        </p:pic>
        <p:grpSp>
          <p:nvGrpSpPr>
            <p:cNvPr id="9" name="Group 8">
              <a:extLst>
                <a:ext uri="{FF2B5EF4-FFF2-40B4-BE49-F238E27FC236}">
                  <a16:creationId xmlns:a16="http://schemas.microsoft.com/office/drawing/2014/main" id="{54C19A53-3020-4D31-B160-3726EA70BFDF}"/>
                </a:ext>
              </a:extLst>
            </p:cNvPr>
            <p:cNvGrpSpPr/>
            <p:nvPr/>
          </p:nvGrpSpPr>
          <p:grpSpPr>
            <a:xfrm>
              <a:off x="10585632" y="3356162"/>
              <a:ext cx="749457" cy="643105"/>
              <a:chOff x="7055186" y="2327432"/>
              <a:chExt cx="749457" cy="643105"/>
            </a:xfrm>
          </p:grpSpPr>
          <p:sp>
            <p:nvSpPr>
              <p:cNvPr id="10" name="Left Arrow 8">
                <a:extLst>
                  <a:ext uri="{FF2B5EF4-FFF2-40B4-BE49-F238E27FC236}">
                    <a16:creationId xmlns:a16="http://schemas.microsoft.com/office/drawing/2014/main" id="{7792ED74-22C9-4630-BBAF-FCDBAD080798}"/>
                  </a:ext>
                </a:extLst>
              </p:cNvPr>
              <p:cNvSpPr/>
              <p:nvPr/>
            </p:nvSpPr>
            <p:spPr>
              <a:xfrm>
                <a:off x="7055186" y="2327432"/>
                <a:ext cx="713299"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TextBox 13">
                <a:extLst>
                  <a:ext uri="{FF2B5EF4-FFF2-40B4-BE49-F238E27FC236}">
                    <a16:creationId xmlns:a16="http://schemas.microsoft.com/office/drawing/2014/main" id="{2DF8493F-D432-4B30-A272-E18D75A25D36}"/>
                  </a:ext>
                </a:extLst>
              </p:cNvPr>
              <p:cNvSpPr txBox="1"/>
              <p:nvPr/>
            </p:nvSpPr>
            <p:spPr>
              <a:xfrm>
                <a:off x="7220248" y="2521384"/>
                <a:ext cx="5843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3373B"/>
                    </a:solidFill>
                    <a:effectLst/>
                    <a:uLnTx/>
                    <a:uFillTx/>
                    <a:latin typeface="Segoe UI Semibold"/>
                    <a:ea typeface="+mn-ea"/>
                    <a:cs typeface="+mn-cs"/>
                  </a:rPr>
                  <a:t>2</a:t>
                </a:r>
              </a:p>
            </p:txBody>
          </p:sp>
        </p:grpSp>
        <p:grpSp>
          <p:nvGrpSpPr>
            <p:cNvPr id="15" name="Group 14">
              <a:extLst>
                <a:ext uri="{FF2B5EF4-FFF2-40B4-BE49-F238E27FC236}">
                  <a16:creationId xmlns:a16="http://schemas.microsoft.com/office/drawing/2014/main" id="{30249821-3147-4F8F-A744-1D149525E0AB}"/>
                </a:ext>
              </a:extLst>
            </p:cNvPr>
            <p:cNvGrpSpPr/>
            <p:nvPr/>
          </p:nvGrpSpPr>
          <p:grpSpPr>
            <a:xfrm>
              <a:off x="6729594" y="5767952"/>
              <a:ext cx="747593" cy="609600"/>
              <a:chOff x="3195900" y="5243899"/>
              <a:chExt cx="747593" cy="609600"/>
            </a:xfrm>
          </p:grpSpPr>
          <p:sp>
            <p:nvSpPr>
              <p:cNvPr id="16" name="Left Arrow 5">
                <a:extLst>
                  <a:ext uri="{FF2B5EF4-FFF2-40B4-BE49-F238E27FC236}">
                    <a16:creationId xmlns:a16="http://schemas.microsoft.com/office/drawing/2014/main" id="{FB2C98D0-4DA6-44C8-8D96-5589ED42A6D9}"/>
                  </a:ext>
                </a:extLst>
              </p:cNvPr>
              <p:cNvSpPr/>
              <p:nvPr/>
            </p:nvSpPr>
            <p:spPr>
              <a:xfrm flipV="1">
                <a:off x="3195900" y="5243899"/>
                <a:ext cx="747593"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7" name="TextBox 16">
                <a:extLst>
                  <a:ext uri="{FF2B5EF4-FFF2-40B4-BE49-F238E27FC236}">
                    <a16:creationId xmlns:a16="http://schemas.microsoft.com/office/drawing/2014/main" id="{E6BDC6E7-C23D-4AD4-8738-35E808A6BEA0}"/>
                  </a:ext>
                </a:extLst>
              </p:cNvPr>
              <p:cNvSpPr txBox="1"/>
              <p:nvPr/>
            </p:nvSpPr>
            <p:spPr>
              <a:xfrm>
                <a:off x="3429854" y="5410200"/>
                <a:ext cx="51363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3373B"/>
                    </a:solidFill>
                    <a:effectLst/>
                    <a:uLnTx/>
                    <a:uFillTx/>
                    <a:latin typeface="Segoe UI Semibold"/>
                    <a:ea typeface="+mn-ea"/>
                    <a:cs typeface="+mn-cs"/>
                  </a:rPr>
                  <a:t>5</a:t>
                </a:r>
              </a:p>
            </p:txBody>
          </p:sp>
        </p:grpSp>
        <p:grpSp>
          <p:nvGrpSpPr>
            <p:cNvPr id="18" name="Group 17">
              <a:extLst>
                <a:ext uri="{FF2B5EF4-FFF2-40B4-BE49-F238E27FC236}">
                  <a16:creationId xmlns:a16="http://schemas.microsoft.com/office/drawing/2014/main" id="{765B52D2-7114-49F1-8413-CF1BEC34B8DC}"/>
                </a:ext>
              </a:extLst>
            </p:cNvPr>
            <p:cNvGrpSpPr/>
            <p:nvPr/>
          </p:nvGrpSpPr>
          <p:grpSpPr>
            <a:xfrm>
              <a:off x="8954221" y="5052102"/>
              <a:ext cx="701337" cy="612648"/>
              <a:chOff x="4619624" y="4561011"/>
              <a:chExt cx="701337" cy="612648"/>
            </a:xfrm>
          </p:grpSpPr>
          <p:sp>
            <p:nvSpPr>
              <p:cNvPr id="19" name="Left Arrow 10">
                <a:extLst>
                  <a:ext uri="{FF2B5EF4-FFF2-40B4-BE49-F238E27FC236}">
                    <a16:creationId xmlns:a16="http://schemas.microsoft.com/office/drawing/2014/main" id="{7A7162B7-526B-4B9E-9C3D-A20842B2293B}"/>
                  </a:ext>
                </a:extLst>
              </p:cNvPr>
              <p:cNvSpPr/>
              <p:nvPr/>
            </p:nvSpPr>
            <p:spPr>
              <a:xfrm>
                <a:off x="4619624" y="4561011"/>
                <a:ext cx="701337"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0" name="TextBox 19">
                <a:extLst>
                  <a:ext uri="{FF2B5EF4-FFF2-40B4-BE49-F238E27FC236}">
                    <a16:creationId xmlns:a16="http://schemas.microsoft.com/office/drawing/2014/main" id="{995D3F75-B073-40AA-A1A1-1E37B914A61B}"/>
                  </a:ext>
                </a:extLst>
              </p:cNvPr>
              <p:cNvSpPr txBox="1"/>
              <p:nvPr/>
            </p:nvSpPr>
            <p:spPr>
              <a:xfrm>
                <a:off x="4832791" y="4717704"/>
                <a:ext cx="488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3373B"/>
                    </a:solidFill>
                    <a:effectLst/>
                    <a:uLnTx/>
                    <a:uFillTx/>
                    <a:latin typeface="Segoe UI Semibold"/>
                    <a:ea typeface="+mn-ea"/>
                    <a:cs typeface="+mn-cs"/>
                  </a:rPr>
                  <a:t>4</a:t>
                </a:r>
              </a:p>
            </p:txBody>
          </p:sp>
        </p:grpSp>
        <p:grpSp>
          <p:nvGrpSpPr>
            <p:cNvPr id="21" name="Group 20">
              <a:extLst>
                <a:ext uri="{FF2B5EF4-FFF2-40B4-BE49-F238E27FC236}">
                  <a16:creationId xmlns:a16="http://schemas.microsoft.com/office/drawing/2014/main" id="{F5CD00F4-C2B2-4F31-A74F-9810B309EACF}"/>
                </a:ext>
              </a:extLst>
            </p:cNvPr>
            <p:cNvGrpSpPr/>
            <p:nvPr/>
          </p:nvGrpSpPr>
          <p:grpSpPr>
            <a:xfrm>
              <a:off x="9563296" y="4071461"/>
              <a:ext cx="701336" cy="597585"/>
              <a:chOff x="5288279" y="3328947"/>
              <a:chExt cx="701336" cy="597585"/>
            </a:xfrm>
          </p:grpSpPr>
          <p:sp>
            <p:nvSpPr>
              <p:cNvPr id="22" name="Left Arrow 6">
                <a:extLst>
                  <a:ext uri="{FF2B5EF4-FFF2-40B4-BE49-F238E27FC236}">
                    <a16:creationId xmlns:a16="http://schemas.microsoft.com/office/drawing/2014/main" id="{829292C8-14F5-4A14-BEE8-8A083803CE4A}"/>
                  </a:ext>
                </a:extLst>
              </p:cNvPr>
              <p:cNvSpPr/>
              <p:nvPr/>
            </p:nvSpPr>
            <p:spPr>
              <a:xfrm>
                <a:off x="5288279" y="3328947"/>
                <a:ext cx="701336" cy="59758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B5691F1E-8DFD-4E87-83E5-517C6622A112}"/>
                  </a:ext>
                </a:extLst>
              </p:cNvPr>
              <p:cNvSpPr txBox="1"/>
              <p:nvPr/>
            </p:nvSpPr>
            <p:spPr>
              <a:xfrm>
                <a:off x="5528589" y="3496851"/>
                <a:ext cx="434899" cy="276999"/>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3373B"/>
                    </a:solidFill>
                    <a:effectLst/>
                    <a:uLnTx/>
                    <a:uFillTx/>
                    <a:latin typeface="Segoe UI Semibold"/>
                    <a:ea typeface="+mn-ea"/>
                    <a:cs typeface="+mn-cs"/>
                  </a:rPr>
                  <a:t>3</a:t>
                </a:r>
              </a:p>
            </p:txBody>
          </p:sp>
        </p:grpSp>
        <p:grpSp>
          <p:nvGrpSpPr>
            <p:cNvPr id="24" name="Group 23">
              <a:extLst>
                <a:ext uri="{FF2B5EF4-FFF2-40B4-BE49-F238E27FC236}">
                  <a16:creationId xmlns:a16="http://schemas.microsoft.com/office/drawing/2014/main" id="{BF9EFF5E-F51E-4007-A0BF-79262B910354}"/>
                </a:ext>
              </a:extLst>
            </p:cNvPr>
            <p:cNvGrpSpPr/>
            <p:nvPr/>
          </p:nvGrpSpPr>
          <p:grpSpPr>
            <a:xfrm>
              <a:off x="7806319" y="1909487"/>
              <a:ext cx="717240" cy="612648"/>
              <a:chOff x="3486837" y="1625670"/>
              <a:chExt cx="717240" cy="612648"/>
            </a:xfrm>
          </p:grpSpPr>
          <p:sp>
            <p:nvSpPr>
              <p:cNvPr id="25" name="Left Arrow 7">
                <a:extLst>
                  <a:ext uri="{FF2B5EF4-FFF2-40B4-BE49-F238E27FC236}">
                    <a16:creationId xmlns:a16="http://schemas.microsoft.com/office/drawing/2014/main" id="{A7CE25C3-EA03-46DB-97EB-C0D967917C0A}"/>
                  </a:ext>
                </a:extLst>
              </p:cNvPr>
              <p:cNvSpPr/>
              <p:nvPr/>
            </p:nvSpPr>
            <p:spPr>
              <a:xfrm>
                <a:off x="3486837" y="1625670"/>
                <a:ext cx="713299"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8D59280C-F997-4E99-B789-7F65646E9DE3}"/>
                  </a:ext>
                </a:extLst>
              </p:cNvPr>
              <p:cNvSpPr txBox="1"/>
              <p:nvPr/>
            </p:nvSpPr>
            <p:spPr>
              <a:xfrm>
                <a:off x="3587443" y="1780989"/>
                <a:ext cx="6166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3373B"/>
                    </a:solidFill>
                    <a:effectLst/>
                    <a:uLnTx/>
                    <a:uFillTx/>
                    <a:latin typeface="Segoe UI Semibold"/>
                    <a:ea typeface="+mn-ea"/>
                    <a:cs typeface="+mn-cs"/>
                  </a:rPr>
                  <a:t>1</a:t>
                </a:r>
              </a:p>
            </p:txBody>
          </p:sp>
        </p:grpSp>
      </p:grpSp>
      <p:sp>
        <p:nvSpPr>
          <p:cNvPr id="28" name="TextBox 27">
            <a:extLst>
              <a:ext uri="{FF2B5EF4-FFF2-40B4-BE49-F238E27FC236}">
                <a16:creationId xmlns:a16="http://schemas.microsoft.com/office/drawing/2014/main" id="{5FB94A8B-8030-4227-9089-BF588E717957}"/>
              </a:ext>
            </a:extLst>
          </p:cNvPr>
          <p:cNvSpPr txBox="1"/>
          <p:nvPr/>
        </p:nvSpPr>
        <p:spPr>
          <a:xfrm>
            <a:off x="7573703" y="2247875"/>
            <a:ext cx="4165359"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Tarjoaa nopean katsauksen: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Nettokasvuun vuoden alusta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Palveluaktiviteettien raportoimiseen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Presidenttien kiertoon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Jäsenilmoitusten tekemiseen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i-FI" sz="2400" b="0" i="0" u="none" strike="noStrike" kern="1200" cap="none" spc="0" normalizeH="0" baseline="0" noProof="0" dirty="0">
                <a:ln>
                  <a:noFill/>
                </a:ln>
                <a:solidFill>
                  <a:prstClr val="white"/>
                </a:solidFill>
                <a:effectLst/>
                <a:uLnTx/>
                <a:uFillTx/>
                <a:latin typeface="HelveticaNeueLT Std Lt" panose="020B0403020202020204" pitchFamily="34" charset="0"/>
                <a:ea typeface="+mn-ea"/>
                <a:cs typeface="+mn-cs"/>
              </a:rPr>
              <a:t>Klubin statukseen </a:t>
            </a:r>
          </a:p>
        </p:txBody>
      </p:sp>
      <p:sp>
        <p:nvSpPr>
          <p:cNvPr id="3" name="Rectangle 2">
            <a:extLst>
              <a:ext uri="{FF2B5EF4-FFF2-40B4-BE49-F238E27FC236}">
                <a16:creationId xmlns:a16="http://schemas.microsoft.com/office/drawing/2014/main" id="{39A218A5-D8DF-4A8C-81D3-0AE0596C21A9}"/>
              </a:ext>
            </a:extLst>
          </p:cNvPr>
          <p:cNvSpPr/>
          <p:nvPr/>
        </p:nvSpPr>
        <p:spPr bwMode="auto">
          <a:xfrm>
            <a:off x="2840419" y="1491501"/>
            <a:ext cx="3001894" cy="2978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Segoe UI Semibold"/>
              <a:ea typeface="ヒラギノ角ゴ Pro W3" pitchFamily="84" charset="-128"/>
              <a:cs typeface="+mn-cs"/>
            </a:endParaRPr>
          </a:p>
        </p:txBody>
      </p:sp>
      <p:sp>
        <p:nvSpPr>
          <p:cNvPr id="4" name="Rectangle 3">
            <a:extLst>
              <a:ext uri="{FF2B5EF4-FFF2-40B4-BE49-F238E27FC236}">
                <a16:creationId xmlns:a16="http://schemas.microsoft.com/office/drawing/2014/main" id="{594F115F-DD0E-499F-84BF-11608A0C3E03}"/>
              </a:ext>
            </a:extLst>
          </p:cNvPr>
          <p:cNvSpPr/>
          <p:nvPr/>
        </p:nvSpPr>
        <p:spPr bwMode="auto">
          <a:xfrm>
            <a:off x="5755341" y="6121101"/>
            <a:ext cx="1108038" cy="25818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Segoe UI Semibold"/>
              <a:ea typeface="ヒラギノ角ゴ Pro W3" pitchFamily="84" charset="-128"/>
              <a:cs typeface="+mn-cs"/>
            </a:endParaRPr>
          </a:p>
        </p:txBody>
      </p:sp>
      <p:sp>
        <p:nvSpPr>
          <p:cNvPr id="8" name="Rectangle 7">
            <a:extLst>
              <a:ext uri="{FF2B5EF4-FFF2-40B4-BE49-F238E27FC236}">
                <a16:creationId xmlns:a16="http://schemas.microsoft.com/office/drawing/2014/main" id="{38A34CF4-F3B3-4D75-8678-75582257624D}"/>
              </a:ext>
            </a:extLst>
          </p:cNvPr>
          <p:cNvSpPr/>
          <p:nvPr/>
        </p:nvSpPr>
        <p:spPr bwMode="auto">
          <a:xfrm>
            <a:off x="1151043" y="2769324"/>
            <a:ext cx="269276" cy="332311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ts val="0"/>
              </a:spcBef>
              <a:spcAft>
                <a:spcPct val="0"/>
              </a:spcAft>
              <a:buClrTx/>
              <a:buSzTx/>
              <a:buFont typeface="Helvetica" pitchFamily="84" charset="0"/>
              <a:buNone/>
              <a:tabLst/>
              <a:defRPr/>
            </a:pPr>
            <a:endParaRPr kumimoji="0" lang="en-US" sz="3000" b="0" i="0" u="none" strike="noStrike" kern="1200" cap="none" spc="0" normalizeH="0" baseline="0" noProof="0" dirty="0">
              <a:ln>
                <a:noFill/>
              </a:ln>
              <a:solidFill>
                <a:srgbClr val="404040"/>
              </a:solidFill>
              <a:effectLst/>
              <a:uLnTx/>
              <a:uFillTx/>
              <a:latin typeface="Segoe UI Semibold"/>
              <a:ea typeface="ヒラギノ角ゴ Pro W3" pitchFamily="84" charset="-128"/>
              <a:cs typeface="+mn-cs"/>
            </a:endParaRPr>
          </a:p>
        </p:txBody>
      </p:sp>
    </p:spTree>
    <p:extLst>
      <p:ext uri="{BB962C8B-B14F-4D97-AF65-F5344CB8AC3E}">
        <p14:creationId xmlns:p14="http://schemas.microsoft.com/office/powerpoint/2010/main" val="179215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F4039B-0E8C-4CBD-9CAD-97B9EC8E5B1F}"/>
              </a:ext>
            </a:extLst>
          </p:cNvPr>
          <p:cNvSpPr>
            <a:spLocks noGrp="1"/>
          </p:cNvSpPr>
          <p:nvPr>
            <p:ph type="title"/>
          </p:nvPr>
        </p:nvSpPr>
        <p:spPr/>
        <p:txBody>
          <a:bodyPr/>
          <a:lstStyle/>
          <a:p>
            <a:r>
              <a:rPr lang="fi-FI" sz="3600" dirty="0">
                <a:solidFill>
                  <a:srgbClr val="00338D"/>
                </a:solidFill>
              </a:rPr>
              <a:t>Klubin terveystarkastusraporttien lataaminen</a:t>
            </a:r>
            <a:endParaRPr lang="fi-FI" dirty="0"/>
          </a:p>
        </p:txBody>
      </p:sp>
      <p:sp>
        <p:nvSpPr>
          <p:cNvPr id="4" name="Sisällön paikkamerkki 3">
            <a:extLst>
              <a:ext uri="{FF2B5EF4-FFF2-40B4-BE49-F238E27FC236}">
                <a16:creationId xmlns:a16="http://schemas.microsoft.com/office/drawing/2014/main" id="{21789B82-2704-465E-8EA6-7265700D0C05}"/>
              </a:ext>
            </a:extLst>
          </p:cNvPr>
          <p:cNvSpPr>
            <a:spLocks noGrp="1"/>
          </p:cNvSpPr>
          <p:nvPr>
            <p:ph sz="half" idx="1"/>
          </p:nvPr>
        </p:nvSpPr>
        <p:spPr>
          <a:xfrm>
            <a:off x="838200" y="1901952"/>
            <a:ext cx="10409406" cy="1527048"/>
          </a:xfrm>
        </p:spPr>
        <p:txBody>
          <a:bodyPr>
            <a:normAutofit fontScale="77500" lnSpcReduction="20000"/>
          </a:bodyPr>
          <a:lstStyle/>
          <a:p>
            <a:pPr marL="514350" indent="-514350">
              <a:lnSpc>
                <a:spcPct val="120000"/>
              </a:lnSpc>
              <a:spcBef>
                <a:spcPts val="0"/>
              </a:spcBef>
              <a:buFont typeface="Arial" panose="020B0604020202020204" pitchFamily="34" charset="0"/>
              <a:buChar char="•"/>
            </a:pPr>
            <a:r>
              <a:rPr lang="fi-FI" sz="2800" dirty="0">
                <a:latin typeface="HelveticaNeueLT Std Lt" panose="020B0403020202020204" pitchFamily="34" charset="0"/>
              </a:rPr>
              <a:t>https://www.lionsclubs.org/fi/resources-for-members/resource-center/membership-report-toolbox</a:t>
            </a:r>
          </a:p>
          <a:p>
            <a:pPr marL="514350" indent="-514350">
              <a:lnSpc>
                <a:spcPct val="120000"/>
              </a:lnSpc>
              <a:spcBef>
                <a:spcPts val="0"/>
              </a:spcBef>
              <a:buFont typeface="Arial" panose="020B0604020202020204" pitchFamily="34" charset="0"/>
              <a:buChar char="•"/>
            </a:pPr>
            <a:r>
              <a:rPr lang="fi-FI" sz="2800" dirty="0">
                <a:latin typeface="HelveticaNeueLT Std Lt" panose="020B0403020202020204" pitchFamily="34" charset="0"/>
              </a:rPr>
              <a:t>Näpäytä Klubin/piirin terveystarkastus -linkkiä päästäksesi katselemaan raportteja.</a:t>
            </a:r>
          </a:p>
          <a:p>
            <a:endParaRPr lang="fi-FI" dirty="0"/>
          </a:p>
        </p:txBody>
      </p:sp>
      <p:pic>
        <p:nvPicPr>
          <p:cNvPr id="9" name="Kuva 8">
            <a:extLst>
              <a:ext uri="{FF2B5EF4-FFF2-40B4-BE49-F238E27FC236}">
                <a16:creationId xmlns:a16="http://schemas.microsoft.com/office/drawing/2014/main" id="{7414165E-0548-809C-5AC9-487EEBF38C63}"/>
              </a:ext>
            </a:extLst>
          </p:cNvPr>
          <p:cNvPicPr>
            <a:picLocks noChangeAspect="1"/>
          </p:cNvPicPr>
          <p:nvPr/>
        </p:nvPicPr>
        <p:blipFill>
          <a:blip r:embed="rId2"/>
          <a:stretch>
            <a:fillRect/>
          </a:stretch>
        </p:blipFill>
        <p:spPr>
          <a:xfrm>
            <a:off x="1044710" y="3640264"/>
            <a:ext cx="9810750" cy="2600325"/>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Käsinkirjoitus 9">
                <a:extLst>
                  <a:ext uri="{FF2B5EF4-FFF2-40B4-BE49-F238E27FC236}">
                    <a16:creationId xmlns:a16="http://schemas.microsoft.com/office/drawing/2014/main" id="{29D7E64B-2D0D-088F-6D3D-1C9DE4B5AC25}"/>
                  </a:ext>
                </a:extLst>
              </p14:cNvPr>
              <p14:cNvContentPartPr/>
              <p14:nvPr/>
            </p14:nvContentPartPr>
            <p14:xfrm>
              <a:off x="2139683" y="5593649"/>
              <a:ext cx="1775160" cy="60480"/>
            </p14:xfrm>
          </p:contentPart>
        </mc:Choice>
        <mc:Fallback xmlns="">
          <p:pic>
            <p:nvPicPr>
              <p:cNvPr id="10" name="Käsinkirjoitus 9">
                <a:extLst>
                  <a:ext uri="{FF2B5EF4-FFF2-40B4-BE49-F238E27FC236}">
                    <a16:creationId xmlns:a16="http://schemas.microsoft.com/office/drawing/2014/main" id="{29D7E64B-2D0D-088F-6D3D-1C9DE4B5AC25}"/>
                  </a:ext>
                </a:extLst>
              </p:cNvPr>
              <p:cNvPicPr/>
              <p:nvPr/>
            </p:nvPicPr>
            <p:blipFill>
              <a:blip r:embed="rId4"/>
              <a:stretch>
                <a:fillRect/>
              </a:stretch>
            </p:blipFill>
            <p:spPr>
              <a:xfrm>
                <a:off x="2086043" y="5486009"/>
                <a:ext cx="188280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Käsinkirjoitus 10">
                <a:extLst>
                  <a:ext uri="{FF2B5EF4-FFF2-40B4-BE49-F238E27FC236}">
                    <a16:creationId xmlns:a16="http://schemas.microsoft.com/office/drawing/2014/main" id="{36230D57-CAD8-A24C-0CC3-6EAD768AB845}"/>
                  </a:ext>
                </a:extLst>
              </p14:cNvPr>
              <p14:cNvContentPartPr/>
              <p14:nvPr/>
            </p14:nvContentPartPr>
            <p14:xfrm>
              <a:off x="2127803" y="5386289"/>
              <a:ext cx="2017440" cy="49680"/>
            </p14:xfrm>
          </p:contentPart>
        </mc:Choice>
        <mc:Fallback xmlns="">
          <p:pic>
            <p:nvPicPr>
              <p:cNvPr id="11" name="Käsinkirjoitus 10">
                <a:extLst>
                  <a:ext uri="{FF2B5EF4-FFF2-40B4-BE49-F238E27FC236}">
                    <a16:creationId xmlns:a16="http://schemas.microsoft.com/office/drawing/2014/main" id="{36230D57-CAD8-A24C-0CC3-6EAD768AB845}"/>
                  </a:ext>
                </a:extLst>
              </p:cNvPr>
              <p:cNvPicPr/>
              <p:nvPr/>
            </p:nvPicPr>
            <p:blipFill>
              <a:blip r:embed="rId6"/>
              <a:stretch>
                <a:fillRect/>
              </a:stretch>
            </p:blipFill>
            <p:spPr>
              <a:xfrm>
                <a:off x="2073803" y="5278649"/>
                <a:ext cx="212508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Käsinkirjoitus 11">
                <a:extLst>
                  <a:ext uri="{FF2B5EF4-FFF2-40B4-BE49-F238E27FC236}">
                    <a16:creationId xmlns:a16="http://schemas.microsoft.com/office/drawing/2014/main" id="{435E254D-8C52-7827-B793-A998EA7C78D8}"/>
                  </a:ext>
                </a:extLst>
              </p14:cNvPr>
              <p14:cNvContentPartPr/>
              <p14:nvPr/>
            </p14:nvContentPartPr>
            <p14:xfrm>
              <a:off x="-2431957" y="671009"/>
              <a:ext cx="5040" cy="10080"/>
            </p14:xfrm>
          </p:contentPart>
        </mc:Choice>
        <mc:Fallback xmlns="">
          <p:pic>
            <p:nvPicPr>
              <p:cNvPr id="12" name="Käsinkirjoitus 11">
                <a:extLst>
                  <a:ext uri="{FF2B5EF4-FFF2-40B4-BE49-F238E27FC236}">
                    <a16:creationId xmlns:a16="http://schemas.microsoft.com/office/drawing/2014/main" id="{435E254D-8C52-7827-B793-A998EA7C78D8}"/>
                  </a:ext>
                </a:extLst>
              </p:cNvPr>
              <p:cNvPicPr/>
              <p:nvPr/>
            </p:nvPicPr>
            <p:blipFill>
              <a:blip r:embed="rId8"/>
              <a:stretch>
                <a:fillRect/>
              </a:stretch>
            </p:blipFill>
            <p:spPr>
              <a:xfrm>
                <a:off x="-2485597" y="563369"/>
                <a:ext cx="112680" cy="225720"/>
              </a:xfrm>
              <a:prstGeom prst="rect">
                <a:avLst/>
              </a:prstGeom>
            </p:spPr>
          </p:pic>
        </mc:Fallback>
      </mc:AlternateContent>
    </p:spTree>
    <p:extLst>
      <p:ext uri="{BB962C8B-B14F-4D97-AF65-F5344CB8AC3E}">
        <p14:creationId xmlns:p14="http://schemas.microsoft.com/office/powerpoint/2010/main" val="2466347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EDE6F-DB4F-4DA4-8D0C-7A90D22D4250}"/>
              </a:ext>
            </a:extLst>
          </p:cNvPr>
          <p:cNvSpPr>
            <a:spLocks noGrp="1"/>
          </p:cNvSpPr>
          <p:nvPr>
            <p:ph type="title"/>
          </p:nvPr>
        </p:nvSpPr>
        <p:spPr/>
        <p:txBody>
          <a:bodyPr>
            <a:normAutofit/>
          </a:bodyPr>
          <a:lstStyle/>
          <a:p>
            <a:r>
              <a:rPr lang="fi-FI" sz="4400" b="0" dirty="0"/>
              <a:t>Klubin terveysresurssit</a:t>
            </a:r>
          </a:p>
        </p:txBody>
      </p:sp>
      <p:pic>
        <p:nvPicPr>
          <p:cNvPr id="8" name="Sisällön paikkamerkki 7">
            <a:extLst>
              <a:ext uri="{FF2B5EF4-FFF2-40B4-BE49-F238E27FC236}">
                <a16:creationId xmlns:a16="http://schemas.microsoft.com/office/drawing/2014/main" id="{D27A36F0-8028-475D-BC4C-8949CD3FF8A1}"/>
              </a:ext>
            </a:extLst>
          </p:cNvPr>
          <p:cNvPicPr>
            <a:picLocks noGrp="1" noChangeAspect="1"/>
          </p:cNvPicPr>
          <p:nvPr>
            <p:ph idx="1"/>
          </p:nvPr>
        </p:nvPicPr>
        <p:blipFill>
          <a:blip r:embed="rId2"/>
          <a:stretch>
            <a:fillRect/>
          </a:stretch>
        </p:blipFill>
        <p:spPr>
          <a:xfrm>
            <a:off x="3752850" y="2434432"/>
            <a:ext cx="4675926" cy="3126788"/>
          </a:xfrm>
        </p:spPr>
      </p:pic>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p:txBody>
          <a:bodyPr/>
          <a:lstStyle/>
          <a:p>
            <a:fld id="{B1BF80A7-D063-4DA9-A04D-799F6AC0A8C8}" type="datetime1">
              <a:rPr lang="fi-FI" smtClean="0"/>
              <a:t>10.5.2022</a:t>
            </a:fld>
            <a:endParaRPr lang="fi-FI" dirty="0"/>
          </a:p>
        </p:txBody>
      </p:sp>
      <p:sp>
        <p:nvSpPr>
          <p:cNvPr id="4" name="Alatunnisteen paikkamerkki 3">
            <a:extLst>
              <a:ext uri="{FF2B5EF4-FFF2-40B4-BE49-F238E27FC236}">
                <a16:creationId xmlns:a16="http://schemas.microsoft.com/office/drawing/2014/main" id="{C78569AB-5F6B-482F-9858-432E43CD358D}"/>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32</a:t>
            </a:fld>
            <a:endParaRPr lang="fi-FI" sz="1200" dirty="0">
              <a:solidFill>
                <a:srgbClr val="8A92AD"/>
              </a:solidFill>
            </a:endParaRPr>
          </a:p>
        </p:txBody>
      </p:sp>
    </p:spTree>
    <p:extLst>
      <p:ext uri="{BB962C8B-B14F-4D97-AF65-F5344CB8AC3E}">
        <p14:creationId xmlns:p14="http://schemas.microsoft.com/office/powerpoint/2010/main" val="2305251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87C19A0A-EBF1-4DFA-B9BF-3C47BB87839A}"/>
              </a:ext>
            </a:extLst>
          </p:cNvPr>
          <p:cNvSpPr>
            <a:spLocks noGrp="1"/>
          </p:cNvSpPr>
          <p:nvPr>
            <p:ph type="title"/>
          </p:nvPr>
        </p:nvSpPr>
        <p:spPr/>
        <p:txBody>
          <a:bodyPr/>
          <a:lstStyle/>
          <a:p>
            <a:r>
              <a:rPr lang="fi-FI" sz="3600" dirty="0">
                <a:solidFill>
                  <a:srgbClr val="00338D"/>
                </a:solidFill>
              </a:rPr>
              <a:t>Klubin terveysresurssit saatavilla</a:t>
            </a:r>
            <a:endParaRPr lang="fi-FI" dirty="0"/>
          </a:p>
        </p:txBody>
      </p:sp>
      <p:sp>
        <p:nvSpPr>
          <p:cNvPr id="7" name="Sisällön paikkamerkki 6">
            <a:extLst>
              <a:ext uri="{FF2B5EF4-FFF2-40B4-BE49-F238E27FC236}">
                <a16:creationId xmlns:a16="http://schemas.microsoft.com/office/drawing/2014/main" id="{E52C66B0-DED7-42E9-9559-FE225B9D970B}"/>
              </a:ext>
            </a:extLst>
          </p:cNvPr>
          <p:cNvSpPr>
            <a:spLocks noGrp="1"/>
          </p:cNvSpPr>
          <p:nvPr>
            <p:ph idx="1"/>
          </p:nvPr>
        </p:nvSpPr>
        <p:spPr/>
        <p:txBody>
          <a:bodyPr>
            <a:normAutofit/>
          </a:bodyPr>
          <a:lstStyle/>
          <a:p>
            <a:pPr marL="514350" indent="-514350">
              <a:spcAft>
                <a:spcPts val="1200"/>
              </a:spcAft>
              <a:buAutoNum type="arabicPeriod"/>
            </a:pPr>
            <a:r>
              <a:rPr lang="fi-FI" sz="2800" dirty="0"/>
              <a:t>    Klubin terveystarkastuksen toimintastrategiat</a:t>
            </a:r>
          </a:p>
          <a:p>
            <a:pPr>
              <a:spcAft>
                <a:spcPts val="1200"/>
              </a:spcAft>
            </a:pPr>
            <a:r>
              <a:rPr lang="fi-FI" sz="2800" dirty="0"/>
              <a:t> </a:t>
            </a:r>
            <a:r>
              <a:rPr lang="fi-FI" sz="1800" dirty="0"/>
              <a:t>https://www.lionsclubs.org/fi/search-results?keys=Klubin+terveystarkastuksen+toimintastrategiat</a:t>
            </a:r>
          </a:p>
          <a:p>
            <a:pPr>
              <a:spcAft>
                <a:spcPts val="1200"/>
              </a:spcAft>
            </a:pPr>
            <a:r>
              <a:rPr lang="fi-FI" sz="2800" dirty="0"/>
              <a:t>2. 	Klubin toiminnan parantaminen -verkkosivut</a:t>
            </a:r>
          </a:p>
          <a:p>
            <a:pPr>
              <a:spcAft>
                <a:spcPts val="1200"/>
              </a:spcAft>
            </a:pPr>
            <a:r>
              <a:rPr lang="fi-FI" sz="1800" dirty="0"/>
              <a:t>  https://www.lionsclubs.org/fi/resources-for-members/resource-center/improving-club-quality</a:t>
            </a:r>
          </a:p>
          <a:p>
            <a:r>
              <a:rPr lang="fi-FI" sz="2800" dirty="0"/>
              <a:t>3.	Kollegat ja </a:t>
            </a:r>
            <a:r>
              <a:rPr lang="fi-FI" dirty="0"/>
              <a:t>muut Lions-</a:t>
            </a:r>
            <a:r>
              <a:rPr lang="fi-FI" sz="2800" dirty="0"/>
              <a:t>verkostot</a:t>
            </a:r>
          </a:p>
        </p:txBody>
      </p:sp>
      <p:sp>
        <p:nvSpPr>
          <p:cNvPr id="3" name="Päivämäärän paikkamerkki 2">
            <a:extLst>
              <a:ext uri="{FF2B5EF4-FFF2-40B4-BE49-F238E27FC236}">
                <a16:creationId xmlns:a16="http://schemas.microsoft.com/office/drawing/2014/main" id="{EA1FB5E3-9A55-463D-86CF-B835C4F76EC0}"/>
              </a:ext>
            </a:extLst>
          </p:cNvPr>
          <p:cNvSpPr>
            <a:spLocks noGrp="1"/>
          </p:cNvSpPr>
          <p:nvPr>
            <p:ph type="dt" sz="half" idx="10"/>
          </p:nvPr>
        </p:nvSpPr>
        <p:spPr/>
        <p:txBody>
          <a:bodyPr/>
          <a:lstStyle/>
          <a:p>
            <a:fld id="{D2AFF9DB-6327-48A6-A3D8-32FAAE203D8D}" type="datetime1">
              <a:rPr lang="fi-FI" smtClean="0"/>
              <a:t>10.5.2022</a:t>
            </a:fld>
            <a:endParaRPr lang="fi-FI"/>
          </a:p>
        </p:txBody>
      </p:sp>
      <p:sp>
        <p:nvSpPr>
          <p:cNvPr id="4" name="Alatunnisteen paikkamerkki 3">
            <a:extLst>
              <a:ext uri="{FF2B5EF4-FFF2-40B4-BE49-F238E27FC236}">
                <a16:creationId xmlns:a16="http://schemas.microsoft.com/office/drawing/2014/main" id="{71341434-A8D4-4052-9309-F28C41F33071}"/>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EC400704-B74D-4715-A85C-8E7481CA4908}"/>
              </a:ext>
            </a:extLst>
          </p:cNvPr>
          <p:cNvSpPr>
            <a:spLocks noGrp="1"/>
          </p:cNvSpPr>
          <p:nvPr>
            <p:ph type="sldNum" sz="quarter" idx="12"/>
          </p:nvPr>
        </p:nvSpPr>
        <p:spPr/>
        <p:txBody>
          <a:bodyPr/>
          <a:lstStyle/>
          <a:p>
            <a:fld id="{B6A9155F-C29F-4B20-BBF5-786CC98B320C}" type="slidenum">
              <a:rPr lang="fi-FI" smtClean="0"/>
              <a:t>33</a:t>
            </a:fld>
            <a:endParaRPr lang="fi-FI"/>
          </a:p>
        </p:txBody>
      </p:sp>
    </p:spTree>
    <p:extLst>
      <p:ext uri="{BB962C8B-B14F-4D97-AF65-F5344CB8AC3E}">
        <p14:creationId xmlns:p14="http://schemas.microsoft.com/office/powerpoint/2010/main" val="226243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1CA08-C4E1-4EDE-9152-AC19E873A338}"/>
              </a:ext>
            </a:extLst>
          </p:cNvPr>
          <p:cNvSpPr>
            <a:spLocks noGrp="1"/>
          </p:cNvSpPr>
          <p:nvPr>
            <p:ph type="title"/>
          </p:nvPr>
        </p:nvSpPr>
        <p:spPr/>
        <p:txBody>
          <a:bodyPr/>
          <a:lstStyle/>
          <a:p>
            <a:r>
              <a:rPr lang="fi-FI" sz="3600" dirty="0">
                <a:solidFill>
                  <a:srgbClr val="00338D"/>
                </a:solidFill>
              </a:rPr>
              <a:t>1. Klubin terveystarkastuksen toimintastrategiat</a:t>
            </a:r>
            <a:endParaRPr lang="fi-FI" dirty="0"/>
          </a:p>
        </p:txBody>
      </p:sp>
      <p:sp>
        <p:nvSpPr>
          <p:cNvPr id="7" name="Sisällön paikkamerkki 6">
            <a:extLst>
              <a:ext uri="{FF2B5EF4-FFF2-40B4-BE49-F238E27FC236}">
                <a16:creationId xmlns:a16="http://schemas.microsoft.com/office/drawing/2014/main" id="{2C056F16-DD7C-408E-9FF5-9CA42F83CC2E}"/>
              </a:ext>
            </a:extLst>
          </p:cNvPr>
          <p:cNvSpPr>
            <a:spLocks noGrp="1"/>
          </p:cNvSpPr>
          <p:nvPr>
            <p:ph idx="1"/>
          </p:nvPr>
        </p:nvSpPr>
        <p:spPr/>
        <p:txBody>
          <a:bodyPr/>
          <a:lstStyle/>
          <a:p>
            <a:pPr indent="-457200">
              <a:spcBef>
                <a:spcPts val="0"/>
              </a:spcBef>
              <a:spcAft>
                <a:spcPts val="0"/>
              </a:spcAft>
            </a:pPr>
            <a:r>
              <a:rPr lang="fi-FI" dirty="0"/>
              <a:t>a</a:t>
            </a:r>
            <a:r>
              <a:rPr lang="fi-FI" sz="2800" dirty="0"/>
              <a:t>. Jäsenyys, säilyttäminen ja ongelmat</a:t>
            </a:r>
          </a:p>
          <a:p>
            <a:pPr indent="-457200">
              <a:spcBef>
                <a:spcPts val="0"/>
              </a:spcBef>
              <a:spcAft>
                <a:spcPts val="0"/>
              </a:spcAft>
            </a:pPr>
            <a:endParaRPr lang="fi-FI" sz="2800" dirty="0"/>
          </a:p>
          <a:p>
            <a:pPr lvl="1" indent="-457200">
              <a:spcBef>
                <a:spcPts val="0"/>
              </a:spcBef>
              <a:spcAft>
                <a:spcPts val="0"/>
              </a:spcAft>
            </a:pPr>
            <a:r>
              <a:rPr lang="fi-FI" sz="2800" dirty="0"/>
              <a:t>Kokousten ja aktiviteettien kiinnostavuus, jäsenten perehdytys, rekrytointi</a:t>
            </a:r>
          </a:p>
          <a:p>
            <a:pPr marL="228600" lvl="1" indent="0">
              <a:spcBef>
                <a:spcPts val="0"/>
              </a:spcBef>
              <a:spcAft>
                <a:spcPts val="0"/>
              </a:spcAft>
              <a:buNone/>
            </a:pPr>
            <a:endParaRPr lang="fi-FI" sz="2800" dirty="0"/>
          </a:p>
          <a:p>
            <a:pPr marL="228600" lvl="1" indent="0">
              <a:spcBef>
                <a:spcPts val="0"/>
              </a:spcBef>
              <a:spcAft>
                <a:spcPts val="0"/>
              </a:spcAft>
              <a:buNone/>
            </a:pPr>
            <a:r>
              <a:rPr lang="fi-FI" sz="2800" dirty="0"/>
              <a:t>Mistä apua </a:t>
            </a:r>
          </a:p>
          <a:p>
            <a:pPr marL="228600" lvl="1" indent="0">
              <a:spcBef>
                <a:spcPts val="0"/>
              </a:spcBef>
              <a:spcAft>
                <a:spcPts val="0"/>
              </a:spcAft>
              <a:buNone/>
            </a:pPr>
            <a:endParaRPr lang="fi-FI" sz="2800" dirty="0"/>
          </a:p>
          <a:p>
            <a:pPr lvl="1" indent="-457200">
              <a:spcBef>
                <a:spcPts val="0"/>
              </a:spcBef>
              <a:spcAft>
                <a:spcPts val="0"/>
              </a:spcAft>
            </a:pPr>
            <a:r>
              <a:rPr lang="fi-FI" sz="2800" dirty="0"/>
              <a:t>Klubin laatualoite; ”Klubin arvosanat”-kysely</a:t>
            </a:r>
          </a:p>
          <a:p>
            <a:pPr lvl="1" indent="-457200">
              <a:spcBef>
                <a:spcPts val="0"/>
              </a:spcBef>
              <a:spcAft>
                <a:spcPts val="0"/>
              </a:spcAft>
            </a:pPr>
            <a:r>
              <a:rPr lang="fi-FI" sz="2800" dirty="0"/>
              <a:t>Entisten jäsenten tyytyväisyyskysely </a:t>
            </a:r>
          </a:p>
          <a:p>
            <a:endParaRPr lang="fi-FI" dirty="0"/>
          </a:p>
        </p:txBody>
      </p:sp>
      <p:sp>
        <p:nvSpPr>
          <p:cNvPr id="3" name="Päivämäärän paikkamerkki 2">
            <a:extLst>
              <a:ext uri="{FF2B5EF4-FFF2-40B4-BE49-F238E27FC236}">
                <a16:creationId xmlns:a16="http://schemas.microsoft.com/office/drawing/2014/main" id="{C27BEA87-0E87-44F6-A75A-750A67C47A7B}"/>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B789077C-CFB7-4762-ABB0-883B6F9FDE15}"/>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26FAE412-356A-414A-ADF2-E1114A318D84}"/>
              </a:ext>
            </a:extLst>
          </p:cNvPr>
          <p:cNvSpPr>
            <a:spLocks noGrp="1"/>
          </p:cNvSpPr>
          <p:nvPr>
            <p:ph type="sldNum" sz="quarter" idx="12"/>
          </p:nvPr>
        </p:nvSpPr>
        <p:spPr/>
        <p:txBody>
          <a:bodyPr/>
          <a:lstStyle/>
          <a:p>
            <a:fld id="{5B1B691C-E57C-4215-BE51-9F50F3A32B8C}" type="slidenum">
              <a:rPr lang="fi-FI" smtClean="0"/>
              <a:t>34</a:t>
            </a:fld>
            <a:endParaRPr lang="fi-FI"/>
          </a:p>
        </p:txBody>
      </p:sp>
    </p:spTree>
    <p:extLst>
      <p:ext uri="{BB962C8B-B14F-4D97-AF65-F5344CB8AC3E}">
        <p14:creationId xmlns:p14="http://schemas.microsoft.com/office/powerpoint/2010/main" val="66709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08DE3D1-10E7-4E12-9495-4718A494A369}"/>
              </a:ext>
            </a:extLst>
          </p:cNvPr>
          <p:cNvSpPr>
            <a:spLocks noGrp="1"/>
          </p:cNvSpPr>
          <p:nvPr>
            <p:ph type="title"/>
          </p:nvPr>
        </p:nvSpPr>
        <p:spPr/>
        <p:txBody>
          <a:bodyPr/>
          <a:lstStyle/>
          <a:p>
            <a:r>
              <a:rPr lang="fi-FI" sz="3600" dirty="0">
                <a:solidFill>
                  <a:srgbClr val="00338D"/>
                </a:solidFill>
              </a:rPr>
              <a:t>1. Klubin terveystarkastuksen toimintastrategiat </a:t>
            </a:r>
            <a:r>
              <a:rPr lang="fi-FI" sz="1600" dirty="0">
                <a:solidFill>
                  <a:srgbClr val="00338D"/>
                </a:solidFill>
              </a:rPr>
              <a:t>jatkuu</a:t>
            </a:r>
            <a:endParaRPr lang="fi-FI" sz="1600" dirty="0"/>
          </a:p>
        </p:txBody>
      </p:sp>
      <p:sp>
        <p:nvSpPr>
          <p:cNvPr id="7" name="Sisällön paikkamerkki 6">
            <a:extLst>
              <a:ext uri="{FF2B5EF4-FFF2-40B4-BE49-F238E27FC236}">
                <a16:creationId xmlns:a16="http://schemas.microsoft.com/office/drawing/2014/main" id="{FA7913A5-C40F-432D-B007-0A96F5325CBF}"/>
              </a:ext>
            </a:extLst>
          </p:cNvPr>
          <p:cNvSpPr>
            <a:spLocks noGrp="1"/>
          </p:cNvSpPr>
          <p:nvPr>
            <p:ph idx="1"/>
          </p:nvPr>
        </p:nvSpPr>
        <p:spPr/>
        <p:txBody>
          <a:bodyPr/>
          <a:lstStyle/>
          <a:p>
            <a:pPr indent="-457200">
              <a:spcBef>
                <a:spcPts val="0"/>
              </a:spcBef>
              <a:spcAft>
                <a:spcPts val="0"/>
              </a:spcAft>
            </a:pPr>
            <a:r>
              <a:rPr lang="fi-FI" sz="2800" dirty="0"/>
              <a:t>Lisää työkaluja tarjolla</a:t>
            </a:r>
          </a:p>
          <a:p>
            <a:pPr indent="-457200">
              <a:spcBef>
                <a:spcPts val="0"/>
              </a:spcBef>
              <a:spcAft>
                <a:spcPts val="0"/>
              </a:spcAft>
            </a:pPr>
            <a:endParaRPr lang="fi-FI" sz="2800" dirty="0"/>
          </a:p>
          <a:p>
            <a:pPr lvl="1" indent="-457200">
              <a:spcBef>
                <a:spcPts val="0"/>
              </a:spcBef>
              <a:spcAft>
                <a:spcPts val="0"/>
              </a:spcAft>
            </a:pPr>
            <a:r>
              <a:rPr lang="fi-FI" sz="2800" dirty="0"/>
              <a:t>”Teidän klubinne, teidän tapanne”</a:t>
            </a:r>
          </a:p>
          <a:p>
            <a:pPr lvl="1" indent="-457200">
              <a:spcBef>
                <a:spcPts val="0"/>
              </a:spcBef>
              <a:spcAft>
                <a:spcPts val="0"/>
              </a:spcAft>
            </a:pPr>
            <a:r>
              <a:rPr lang="fi-FI" sz="2800" dirty="0"/>
              <a:t>”Tee siitä totta”-opas klubiprojektin suunnitteluun</a:t>
            </a:r>
          </a:p>
          <a:p>
            <a:pPr lvl="1" indent="-457200">
              <a:spcBef>
                <a:spcPts val="0"/>
              </a:spcBef>
              <a:spcAft>
                <a:spcPts val="0"/>
              </a:spcAft>
            </a:pPr>
            <a:r>
              <a:rPr lang="fi-FI" sz="2800" dirty="0"/>
              <a:t>”Työskentely tiiminä”  (lionien oppimiskeskus)</a:t>
            </a:r>
          </a:p>
          <a:p>
            <a:pPr lvl="1" indent="-457200">
              <a:spcBef>
                <a:spcPts val="0"/>
              </a:spcBef>
              <a:spcAft>
                <a:spcPts val="0"/>
              </a:spcAft>
            </a:pPr>
            <a:r>
              <a:rPr lang="fi-FI" sz="2800" dirty="0"/>
              <a:t>Koulutusta klubivirkailijoille</a:t>
            </a:r>
          </a:p>
          <a:p>
            <a:pPr lvl="1" indent="-457200">
              <a:spcBef>
                <a:spcPts val="0"/>
              </a:spcBef>
              <a:spcAft>
                <a:spcPts val="0"/>
              </a:spcAft>
            </a:pPr>
            <a:r>
              <a:rPr lang="fi-FI" sz="2800" dirty="0"/>
              <a:t>Perehdytystä jäsenille</a:t>
            </a:r>
          </a:p>
          <a:p>
            <a:pPr lvl="1" indent="-457200">
              <a:spcBef>
                <a:spcPts val="0"/>
              </a:spcBef>
              <a:spcAft>
                <a:spcPts val="0"/>
              </a:spcAft>
            </a:pPr>
            <a:r>
              <a:rPr lang="fi-FI" sz="2800" dirty="0"/>
              <a:t>Mentorointia</a:t>
            </a:r>
          </a:p>
          <a:p>
            <a:pPr lvl="1" indent="-457200">
              <a:spcBef>
                <a:spcPts val="0"/>
              </a:spcBef>
              <a:spcAft>
                <a:spcPts val="0"/>
              </a:spcAft>
            </a:pPr>
            <a:r>
              <a:rPr lang="fi-FI" sz="2800" dirty="0"/>
              <a:t>Lionien oppimiskeskus on valtava koulutuspankki</a:t>
            </a:r>
          </a:p>
          <a:p>
            <a:endParaRPr lang="fi-FI" dirty="0"/>
          </a:p>
        </p:txBody>
      </p:sp>
      <p:sp>
        <p:nvSpPr>
          <p:cNvPr id="3" name="Päivämäärän paikkamerkki 2">
            <a:extLst>
              <a:ext uri="{FF2B5EF4-FFF2-40B4-BE49-F238E27FC236}">
                <a16:creationId xmlns:a16="http://schemas.microsoft.com/office/drawing/2014/main" id="{38587999-1EDE-4144-92A9-EAF9E9655DCD}"/>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B840F370-C603-4521-BD4E-007EDDFCA15A}"/>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631E42CF-96C0-4073-9770-F1CCE7597C9D}"/>
              </a:ext>
            </a:extLst>
          </p:cNvPr>
          <p:cNvSpPr>
            <a:spLocks noGrp="1"/>
          </p:cNvSpPr>
          <p:nvPr>
            <p:ph type="sldNum" sz="quarter" idx="12"/>
          </p:nvPr>
        </p:nvSpPr>
        <p:spPr/>
        <p:txBody>
          <a:bodyPr/>
          <a:lstStyle/>
          <a:p>
            <a:fld id="{5B1B691C-E57C-4215-BE51-9F50F3A32B8C}" type="slidenum">
              <a:rPr lang="fi-FI" smtClean="0"/>
              <a:t>35</a:t>
            </a:fld>
            <a:endParaRPr lang="fi-FI"/>
          </a:p>
        </p:txBody>
      </p:sp>
    </p:spTree>
    <p:extLst>
      <p:ext uri="{BB962C8B-B14F-4D97-AF65-F5344CB8AC3E}">
        <p14:creationId xmlns:p14="http://schemas.microsoft.com/office/powerpoint/2010/main" val="87385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2CA1E90A-F009-4284-8EBB-25C1DA435ECC}"/>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C364C52C-B9C4-4F78-977F-14B4356996E8}"/>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5D6E168A-299B-45E1-BF98-157693D3DE75}"/>
              </a:ext>
            </a:extLst>
          </p:cNvPr>
          <p:cNvSpPr>
            <a:spLocks noGrp="1"/>
          </p:cNvSpPr>
          <p:nvPr>
            <p:ph type="sldNum" sz="quarter" idx="12"/>
          </p:nvPr>
        </p:nvSpPr>
        <p:spPr/>
        <p:txBody>
          <a:bodyPr/>
          <a:lstStyle/>
          <a:p>
            <a:fld id="{5B1B691C-E57C-4215-BE51-9F50F3A32B8C}" type="slidenum">
              <a:rPr lang="fi-FI" smtClean="0"/>
              <a:t>36</a:t>
            </a:fld>
            <a:endParaRPr lang="fi-FI"/>
          </a:p>
        </p:txBody>
      </p:sp>
      <p:pic>
        <p:nvPicPr>
          <p:cNvPr id="6" name="Kuva 5">
            <a:extLst>
              <a:ext uri="{FF2B5EF4-FFF2-40B4-BE49-F238E27FC236}">
                <a16:creationId xmlns:a16="http://schemas.microsoft.com/office/drawing/2014/main" id="{33ACEC2B-8899-46A1-B5CB-65851152D60F}"/>
              </a:ext>
            </a:extLst>
          </p:cNvPr>
          <p:cNvPicPr>
            <a:picLocks noChangeAspect="1"/>
          </p:cNvPicPr>
          <p:nvPr/>
        </p:nvPicPr>
        <p:blipFill>
          <a:blip r:embed="rId2"/>
          <a:stretch>
            <a:fillRect/>
          </a:stretch>
        </p:blipFill>
        <p:spPr>
          <a:xfrm>
            <a:off x="1502363" y="162556"/>
            <a:ext cx="9187273" cy="6202784"/>
          </a:xfrm>
          <a:prstGeom prst="rect">
            <a:avLst/>
          </a:prstGeom>
        </p:spPr>
      </p:pic>
    </p:spTree>
    <p:extLst>
      <p:ext uri="{BB962C8B-B14F-4D97-AF65-F5344CB8AC3E}">
        <p14:creationId xmlns:p14="http://schemas.microsoft.com/office/powerpoint/2010/main" val="3549726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1CA08-C4E1-4EDE-9152-AC19E873A338}"/>
              </a:ext>
            </a:extLst>
          </p:cNvPr>
          <p:cNvSpPr>
            <a:spLocks noGrp="1"/>
          </p:cNvSpPr>
          <p:nvPr>
            <p:ph type="title"/>
          </p:nvPr>
        </p:nvSpPr>
        <p:spPr/>
        <p:txBody>
          <a:bodyPr/>
          <a:lstStyle/>
          <a:p>
            <a:r>
              <a:rPr lang="fi-FI" sz="3600" dirty="0">
                <a:solidFill>
                  <a:srgbClr val="00338D"/>
                </a:solidFill>
              </a:rPr>
              <a:t>1. Klubin terveystarkastuksen toimintastrategiat </a:t>
            </a:r>
            <a:r>
              <a:rPr lang="fi-FI" sz="1600" dirty="0">
                <a:solidFill>
                  <a:srgbClr val="00338D"/>
                </a:solidFill>
              </a:rPr>
              <a:t>jatkuu</a:t>
            </a:r>
            <a:endParaRPr lang="fi-FI" sz="1600" dirty="0"/>
          </a:p>
        </p:txBody>
      </p:sp>
      <p:sp>
        <p:nvSpPr>
          <p:cNvPr id="7" name="Sisällön paikkamerkki 6">
            <a:extLst>
              <a:ext uri="{FF2B5EF4-FFF2-40B4-BE49-F238E27FC236}">
                <a16:creationId xmlns:a16="http://schemas.microsoft.com/office/drawing/2014/main" id="{2C056F16-DD7C-408E-9FF5-9CA42F83CC2E}"/>
              </a:ext>
            </a:extLst>
          </p:cNvPr>
          <p:cNvSpPr>
            <a:spLocks noGrp="1"/>
          </p:cNvSpPr>
          <p:nvPr>
            <p:ph idx="1"/>
          </p:nvPr>
        </p:nvSpPr>
        <p:spPr/>
        <p:txBody>
          <a:bodyPr/>
          <a:lstStyle/>
          <a:p>
            <a:pPr>
              <a:spcAft>
                <a:spcPts val="1200"/>
              </a:spcAft>
            </a:pPr>
            <a:r>
              <a:rPr lang="fi-FI" dirty="0"/>
              <a:t>b</a:t>
            </a:r>
            <a:r>
              <a:rPr lang="fi-FI" sz="2800" dirty="0"/>
              <a:t>. Raportointi</a:t>
            </a:r>
          </a:p>
          <a:p>
            <a:pPr lvl="1">
              <a:spcAft>
                <a:spcPts val="1200"/>
              </a:spcAft>
            </a:pPr>
            <a:r>
              <a:rPr lang="fi-FI" sz="2800" dirty="0"/>
              <a:t>Jäsen- ja virkailijailmoitukset</a:t>
            </a:r>
          </a:p>
          <a:p>
            <a:pPr lvl="1">
              <a:spcAft>
                <a:spcPts val="1200"/>
              </a:spcAft>
            </a:pPr>
            <a:r>
              <a:rPr lang="fi-FI" sz="2800" dirty="0"/>
              <a:t>Presidenttien kierto, yhteystiedot</a:t>
            </a:r>
          </a:p>
          <a:p>
            <a:pPr lvl="1">
              <a:spcAft>
                <a:spcPts val="1200"/>
              </a:spcAft>
            </a:pPr>
            <a:r>
              <a:rPr lang="fi-FI" sz="2800" dirty="0"/>
              <a:t>Aktiviteetit ja niiden ilmoittaminen</a:t>
            </a:r>
          </a:p>
          <a:p>
            <a:endParaRPr lang="fi-FI" dirty="0"/>
          </a:p>
        </p:txBody>
      </p:sp>
      <p:sp>
        <p:nvSpPr>
          <p:cNvPr id="3" name="Päivämäärän paikkamerkki 2">
            <a:extLst>
              <a:ext uri="{FF2B5EF4-FFF2-40B4-BE49-F238E27FC236}">
                <a16:creationId xmlns:a16="http://schemas.microsoft.com/office/drawing/2014/main" id="{C27BEA87-0E87-44F6-A75A-750A67C47A7B}"/>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B789077C-CFB7-4762-ABB0-883B6F9FDE15}"/>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26FAE412-356A-414A-ADF2-E1114A318D84}"/>
              </a:ext>
            </a:extLst>
          </p:cNvPr>
          <p:cNvSpPr>
            <a:spLocks noGrp="1"/>
          </p:cNvSpPr>
          <p:nvPr>
            <p:ph type="sldNum" sz="quarter" idx="12"/>
          </p:nvPr>
        </p:nvSpPr>
        <p:spPr/>
        <p:txBody>
          <a:bodyPr/>
          <a:lstStyle/>
          <a:p>
            <a:fld id="{5B1B691C-E57C-4215-BE51-9F50F3A32B8C}" type="slidenum">
              <a:rPr lang="fi-FI" smtClean="0"/>
              <a:t>37</a:t>
            </a:fld>
            <a:endParaRPr lang="fi-FI"/>
          </a:p>
        </p:txBody>
      </p:sp>
    </p:spTree>
    <p:extLst>
      <p:ext uri="{BB962C8B-B14F-4D97-AF65-F5344CB8AC3E}">
        <p14:creationId xmlns:p14="http://schemas.microsoft.com/office/powerpoint/2010/main" val="4186554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1CA08-C4E1-4EDE-9152-AC19E873A338}"/>
              </a:ext>
            </a:extLst>
          </p:cNvPr>
          <p:cNvSpPr>
            <a:spLocks noGrp="1"/>
          </p:cNvSpPr>
          <p:nvPr>
            <p:ph type="title"/>
          </p:nvPr>
        </p:nvSpPr>
        <p:spPr/>
        <p:txBody>
          <a:bodyPr/>
          <a:lstStyle/>
          <a:p>
            <a:r>
              <a:rPr lang="fi-FI" sz="3600" dirty="0">
                <a:solidFill>
                  <a:srgbClr val="00338D"/>
                </a:solidFill>
              </a:rPr>
              <a:t>1. Klubin terveystarkastuksen toimintastrategiat </a:t>
            </a:r>
            <a:r>
              <a:rPr lang="fi-FI" sz="1600" dirty="0">
                <a:solidFill>
                  <a:srgbClr val="00338D"/>
                </a:solidFill>
              </a:rPr>
              <a:t>jatkuu</a:t>
            </a:r>
            <a:endParaRPr lang="fi-FI" sz="1600" dirty="0"/>
          </a:p>
        </p:txBody>
      </p:sp>
      <p:sp>
        <p:nvSpPr>
          <p:cNvPr id="7" name="Sisällön paikkamerkki 6">
            <a:extLst>
              <a:ext uri="{FF2B5EF4-FFF2-40B4-BE49-F238E27FC236}">
                <a16:creationId xmlns:a16="http://schemas.microsoft.com/office/drawing/2014/main" id="{2C056F16-DD7C-408E-9FF5-9CA42F83CC2E}"/>
              </a:ext>
            </a:extLst>
          </p:cNvPr>
          <p:cNvSpPr>
            <a:spLocks noGrp="1"/>
          </p:cNvSpPr>
          <p:nvPr>
            <p:ph idx="1"/>
          </p:nvPr>
        </p:nvSpPr>
        <p:spPr/>
        <p:txBody>
          <a:bodyPr/>
          <a:lstStyle/>
          <a:p>
            <a:pPr>
              <a:spcAft>
                <a:spcPts val="1200"/>
              </a:spcAft>
            </a:pPr>
            <a:r>
              <a:rPr lang="fi-FI" dirty="0"/>
              <a:t>c</a:t>
            </a:r>
            <a:r>
              <a:rPr lang="fi-FI" sz="2800" dirty="0"/>
              <a:t>. Talous ja lahjoitukset </a:t>
            </a:r>
            <a:r>
              <a:rPr lang="fi-FI" sz="2800" dirty="0" err="1"/>
              <a:t>LCIF:lle</a:t>
            </a:r>
            <a:endParaRPr lang="fi-FI" sz="2800" dirty="0"/>
          </a:p>
          <a:p>
            <a:pPr lvl="1">
              <a:spcAft>
                <a:spcPts val="1200"/>
              </a:spcAft>
            </a:pPr>
            <a:r>
              <a:rPr lang="fi-FI" sz="2800" dirty="0"/>
              <a:t>Klubin velka päämajaan</a:t>
            </a:r>
          </a:p>
          <a:p>
            <a:pPr lvl="1">
              <a:spcAft>
                <a:spcPts val="1200"/>
              </a:spcAft>
            </a:pPr>
            <a:r>
              <a:rPr lang="fi-FI" sz="2800" dirty="0"/>
              <a:t>Lahjoitusten määrä toimintavuonna</a:t>
            </a:r>
          </a:p>
          <a:p>
            <a:endParaRPr lang="fi-FI" dirty="0"/>
          </a:p>
        </p:txBody>
      </p:sp>
      <p:sp>
        <p:nvSpPr>
          <p:cNvPr id="3" name="Päivämäärän paikkamerkki 2">
            <a:extLst>
              <a:ext uri="{FF2B5EF4-FFF2-40B4-BE49-F238E27FC236}">
                <a16:creationId xmlns:a16="http://schemas.microsoft.com/office/drawing/2014/main" id="{C27BEA87-0E87-44F6-A75A-750A67C47A7B}"/>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B789077C-CFB7-4762-ABB0-883B6F9FDE15}"/>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26FAE412-356A-414A-ADF2-E1114A318D84}"/>
              </a:ext>
            </a:extLst>
          </p:cNvPr>
          <p:cNvSpPr>
            <a:spLocks noGrp="1"/>
          </p:cNvSpPr>
          <p:nvPr>
            <p:ph type="sldNum" sz="quarter" idx="12"/>
          </p:nvPr>
        </p:nvSpPr>
        <p:spPr/>
        <p:txBody>
          <a:bodyPr/>
          <a:lstStyle/>
          <a:p>
            <a:fld id="{5B1B691C-E57C-4215-BE51-9F50F3A32B8C}" type="slidenum">
              <a:rPr lang="fi-FI" smtClean="0"/>
              <a:t>38</a:t>
            </a:fld>
            <a:endParaRPr lang="fi-FI"/>
          </a:p>
        </p:txBody>
      </p:sp>
    </p:spTree>
    <p:extLst>
      <p:ext uri="{BB962C8B-B14F-4D97-AF65-F5344CB8AC3E}">
        <p14:creationId xmlns:p14="http://schemas.microsoft.com/office/powerpoint/2010/main" val="2224041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2CA1E90A-F009-4284-8EBB-25C1DA435ECC}"/>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C364C52C-B9C4-4F78-977F-14B4356996E8}"/>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5D6E168A-299B-45E1-BF98-157693D3DE75}"/>
              </a:ext>
            </a:extLst>
          </p:cNvPr>
          <p:cNvSpPr>
            <a:spLocks noGrp="1"/>
          </p:cNvSpPr>
          <p:nvPr>
            <p:ph type="sldNum" sz="quarter" idx="12"/>
          </p:nvPr>
        </p:nvSpPr>
        <p:spPr/>
        <p:txBody>
          <a:bodyPr/>
          <a:lstStyle/>
          <a:p>
            <a:fld id="{5B1B691C-E57C-4215-BE51-9F50F3A32B8C}" type="slidenum">
              <a:rPr lang="fi-FI" smtClean="0"/>
              <a:t>39</a:t>
            </a:fld>
            <a:endParaRPr lang="fi-FI"/>
          </a:p>
        </p:txBody>
      </p:sp>
      <p:pic>
        <p:nvPicPr>
          <p:cNvPr id="2" name="Kuva 1">
            <a:extLst>
              <a:ext uri="{FF2B5EF4-FFF2-40B4-BE49-F238E27FC236}">
                <a16:creationId xmlns:a16="http://schemas.microsoft.com/office/drawing/2014/main" id="{CEAE2BFD-F1F6-4A03-B3FB-07526118D9E0}"/>
              </a:ext>
            </a:extLst>
          </p:cNvPr>
          <p:cNvPicPr>
            <a:picLocks noChangeAspect="1"/>
          </p:cNvPicPr>
          <p:nvPr/>
        </p:nvPicPr>
        <p:blipFill>
          <a:blip r:embed="rId2"/>
          <a:stretch>
            <a:fillRect/>
          </a:stretch>
        </p:blipFill>
        <p:spPr>
          <a:xfrm>
            <a:off x="566928" y="84115"/>
            <a:ext cx="10552176" cy="6272235"/>
          </a:xfrm>
          <a:prstGeom prst="rect">
            <a:avLst/>
          </a:prstGeom>
        </p:spPr>
      </p:pic>
    </p:spTree>
    <p:extLst>
      <p:ext uri="{BB962C8B-B14F-4D97-AF65-F5344CB8AC3E}">
        <p14:creationId xmlns:p14="http://schemas.microsoft.com/office/powerpoint/2010/main" val="16541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EDE6F-DB4F-4DA4-8D0C-7A90D22D4250}"/>
              </a:ext>
            </a:extLst>
          </p:cNvPr>
          <p:cNvSpPr>
            <a:spLocks noGrp="1"/>
          </p:cNvSpPr>
          <p:nvPr>
            <p:ph type="title"/>
          </p:nvPr>
        </p:nvSpPr>
        <p:spPr/>
        <p:txBody>
          <a:bodyPr>
            <a:normAutofit/>
          </a:bodyPr>
          <a:lstStyle/>
          <a:p>
            <a:r>
              <a:rPr lang="fi-FI" sz="3600" b="0" dirty="0"/>
              <a:t>Lohkon puheenjohtajan rooli ja tehtävät</a:t>
            </a:r>
          </a:p>
        </p:txBody>
      </p:sp>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p:txBody>
          <a:bodyPr/>
          <a:lstStyle/>
          <a:p>
            <a:fld id="{8A3D67CF-58E0-4D5A-982B-AE96AA97D3F9}" type="datetime1">
              <a:rPr lang="fi-FI" smtClean="0"/>
              <a:t>10.5.2022</a:t>
            </a:fld>
            <a:endParaRPr lang="fi-FI"/>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4</a:t>
            </a:fld>
            <a:endParaRPr lang="fi-FI" sz="1200" dirty="0">
              <a:solidFill>
                <a:srgbClr val="8A92AD"/>
              </a:solidFill>
            </a:endParaRPr>
          </a:p>
        </p:txBody>
      </p:sp>
      <p:sp>
        <p:nvSpPr>
          <p:cNvPr id="7" name="Tekstiruutu 6">
            <a:extLst>
              <a:ext uri="{FF2B5EF4-FFF2-40B4-BE49-F238E27FC236}">
                <a16:creationId xmlns:a16="http://schemas.microsoft.com/office/drawing/2014/main" id="{C6388535-1369-469B-AC17-B23B0D792F16}"/>
              </a:ext>
            </a:extLst>
          </p:cNvPr>
          <p:cNvSpPr txBox="1"/>
          <p:nvPr/>
        </p:nvSpPr>
        <p:spPr>
          <a:xfrm>
            <a:off x="929640" y="2154339"/>
            <a:ext cx="9638523" cy="2246769"/>
          </a:xfrm>
          <a:prstGeom prst="rect">
            <a:avLst/>
          </a:prstGeom>
          <a:noFill/>
        </p:spPr>
        <p:txBody>
          <a:bodyPr wrap="square">
            <a:spAutoFit/>
          </a:bodyPr>
          <a:lstStyle/>
          <a:p>
            <a:pPr marL="457200" indent="-457200">
              <a:buFont typeface="Arial" panose="020B0604020202020204" pitchFamily="34" charset="0"/>
              <a:buChar char="•"/>
            </a:pPr>
            <a:r>
              <a:rPr lang="fi-FI" sz="2800" dirty="0"/>
              <a:t>Tutustu lohkon puheenjohtajan rooleihin (5-7)</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Tutustu lohkon puheenjohtajan tehtäviin (8-13)</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Löydä lohkon puheenjohtajan resurssit (14-24)</a:t>
            </a:r>
          </a:p>
        </p:txBody>
      </p:sp>
    </p:spTree>
    <p:extLst>
      <p:ext uri="{BB962C8B-B14F-4D97-AF65-F5344CB8AC3E}">
        <p14:creationId xmlns:p14="http://schemas.microsoft.com/office/powerpoint/2010/main" val="15898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242AAF-15B8-426A-BEB0-43B3315D07C4}"/>
              </a:ext>
            </a:extLst>
          </p:cNvPr>
          <p:cNvSpPr>
            <a:spLocks noGrp="1"/>
          </p:cNvSpPr>
          <p:nvPr>
            <p:ph type="title"/>
          </p:nvPr>
        </p:nvSpPr>
        <p:spPr/>
        <p:txBody>
          <a:bodyPr/>
          <a:lstStyle/>
          <a:p>
            <a:r>
              <a:rPr lang="fi-FI" dirty="0">
                <a:solidFill>
                  <a:srgbClr val="00338D"/>
                </a:solidFill>
              </a:rPr>
              <a:t>2. Klubin toiminnan parantaminen -verkkosivut</a:t>
            </a:r>
            <a:endParaRPr lang="fi-FI" dirty="0"/>
          </a:p>
        </p:txBody>
      </p:sp>
      <p:sp>
        <p:nvSpPr>
          <p:cNvPr id="3" name="Päivämäärän paikkamerkki 2">
            <a:extLst>
              <a:ext uri="{FF2B5EF4-FFF2-40B4-BE49-F238E27FC236}">
                <a16:creationId xmlns:a16="http://schemas.microsoft.com/office/drawing/2014/main" id="{2B484D24-3932-4ABF-A214-38BA58ABFAD0}"/>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8D8E7C21-B740-468C-BBC2-4BE5700229ED}"/>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32D0B7BF-D36E-4F75-B4F3-476757DE2D82}"/>
              </a:ext>
            </a:extLst>
          </p:cNvPr>
          <p:cNvSpPr>
            <a:spLocks noGrp="1"/>
          </p:cNvSpPr>
          <p:nvPr>
            <p:ph type="sldNum" sz="quarter" idx="12"/>
          </p:nvPr>
        </p:nvSpPr>
        <p:spPr/>
        <p:txBody>
          <a:bodyPr/>
          <a:lstStyle/>
          <a:p>
            <a:fld id="{5B1B691C-E57C-4215-BE51-9F50F3A32B8C}" type="slidenum">
              <a:rPr lang="fi-FI" smtClean="0"/>
              <a:t>40</a:t>
            </a:fld>
            <a:endParaRPr lang="fi-FI"/>
          </a:p>
        </p:txBody>
      </p:sp>
      <p:pic>
        <p:nvPicPr>
          <p:cNvPr id="6" name="Kuva 5">
            <a:extLst>
              <a:ext uri="{FF2B5EF4-FFF2-40B4-BE49-F238E27FC236}">
                <a16:creationId xmlns:a16="http://schemas.microsoft.com/office/drawing/2014/main" id="{421CAD07-0968-487B-A9A8-75D33CF7FEE8}"/>
              </a:ext>
            </a:extLst>
          </p:cNvPr>
          <p:cNvPicPr>
            <a:picLocks noChangeAspect="1"/>
          </p:cNvPicPr>
          <p:nvPr/>
        </p:nvPicPr>
        <p:blipFill>
          <a:blip r:embed="rId2"/>
          <a:stretch>
            <a:fillRect/>
          </a:stretch>
        </p:blipFill>
        <p:spPr>
          <a:xfrm>
            <a:off x="1020650" y="1856049"/>
            <a:ext cx="9912955" cy="4206605"/>
          </a:xfrm>
          <a:prstGeom prst="rect">
            <a:avLst/>
          </a:prstGeom>
        </p:spPr>
      </p:pic>
    </p:spTree>
    <p:extLst>
      <p:ext uri="{BB962C8B-B14F-4D97-AF65-F5344CB8AC3E}">
        <p14:creationId xmlns:p14="http://schemas.microsoft.com/office/powerpoint/2010/main" val="979911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A61CA08-C4E1-4EDE-9152-AC19E873A338}"/>
              </a:ext>
            </a:extLst>
          </p:cNvPr>
          <p:cNvSpPr>
            <a:spLocks noGrp="1"/>
          </p:cNvSpPr>
          <p:nvPr>
            <p:ph type="title"/>
          </p:nvPr>
        </p:nvSpPr>
        <p:spPr/>
        <p:txBody>
          <a:bodyPr/>
          <a:lstStyle/>
          <a:p>
            <a:r>
              <a:rPr lang="fi-FI" dirty="0">
                <a:solidFill>
                  <a:srgbClr val="00338D"/>
                </a:solidFill>
              </a:rPr>
              <a:t>Sivulta löytyvät resurssit</a:t>
            </a:r>
          </a:p>
        </p:txBody>
      </p:sp>
      <p:sp>
        <p:nvSpPr>
          <p:cNvPr id="7" name="Sisällön paikkamerkki 6">
            <a:extLst>
              <a:ext uri="{FF2B5EF4-FFF2-40B4-BE49-F238E27FC236}">
                <a16:creationId xmlns:a16="http://schemas.microsoft.com/office/drawing/2014/main" id="{2C056F16-DD7C-408E-9FF5-9CA42F83CC2E}"/>
              </a:ext>
            </a:extLst>
          </p:cNvPr>
          <p:cNvSpPr>
            <a:spLocks noGrp="1"/>
          </p:cNvSpPr>
          <p:nvPr>
            <p:ph idx="1"/>
          </p:nvPr>
        </p:nvSpPr>
        <p:spPr>
          <a:xfrm>
            <a:off x="838200" y="1825625"/>
            <a:ext cx="10515600" cy="2682367"/>
          </a:xfrm>
        </p:spPr>
        <p:txBody>
          <a:bodyPr/>
          <a:lstStyle/>
          <a:p>
            <a:pPr marL="457200" indent="-457200">
              <a:buFont typeface="Arial" panose="020B0604020202020204" pitchFamily="34" charset="0"/>
              <a:buChar char="•"/>
            </a:pPr>
            <a:r>
              <a:rPr lang="fi-FI" sz="2800" dirty="0"/>
              <a:t>Teidän klubinne, teidän tapanne! (</a:t>
            </a:r>
            <a:r>
              <a:rPr lang="fi-FI" sz="2000" dirty="0" err="1"/>
              <a:t>Er</a:t>
            </a:r>
            <a:r>
              <a:rPr lang="fi-FI" sz="2000" dirty="0"/>
              <a:t> </a:t>
            </a:r>
            <a:r>
              <a:rPr lang="fi-FI" sz="2000" dirty="0" err="1"/>
              <a:t>klubb,ert</a:t>
            </a:r>
            <a:r>
              <a:rPr lang="fi-FI" sz="2000" dirty="0"/>
              <a:t> </a:t>
            </a:r>
            <a:r>
              <a:rPr lang="fi-FI" sz="2000" dirty="0" err="1"/>
              <a:t>sätt</a:t>
            </a:r>
            <a:r>
              <a:rPr lang="fi-FI" sz="2000" dirty="0"/>
              <a:t>!</a:t>
            </a:r>
            <a:r>
              <a:rPr lang="fi-FI" sz="2800" dirty="0"/>
              <a:t>)</a:t>
            </a:r>
          </a:p>
          <a:p>
            <a:pPr marL="457200" indent="-457200">
              <a:buFont typeface="Arial" panose="020B0604020202020204" pitchFamily="34" charset="0"/>
              <a:buChar char="•"/>
            </a:pPr>
            <a:r>
              <a:rPr lang="fi-FI" sz="2800" dirty="0"/>
              <a:t>Suunnitelma vahvemmalle klubille (</a:t>
            </a:r>
            <a:r>
              <a:rPr lang="fi-FI" sz="2000" dirty="0" err="1"/>
              <a:t>Planritning</a:t>
            </a:r>
            <a:r>
              <a:rPr lang="fi-FI" sz="2000" dirty="0"/>
              <a:t> för en </a:t>
            </a:r>
            <a:r>
              <a:rPr lang="fi-FI" sz="2000" dirty="0" err="1"/>
              <a:t>starkare</a:t>
            </a:r>
            <a:r>
              <a:rPr lang="fi-FI" sz="2000" dirty="0"/>
              <a:t> </a:t>
            </a:r>
            <a:r>
              <a:rPr lang="fi-FI" sz="2000" dirty="0" err="1"/>
              <a:t>klubb</a:t>
            </a:r>
            <a:r>
              <a:rPr lang="fi-FI" sz="2800" dirty="0"/>
              <a:t>)</a:t>
            </a:r>
          </a:p>
          <a:p>
            <a:pPr marL="457200" indent="-457200">
              <a:buFont typeface="Arial" panose="020B0604020202020204" pitchFamily="34" charset="0"/>
              <a:buChar char="•"/>
            </a:pPr>
            <a:r>
              <a:rPr lang="fi-FI" sz="2800" dirty="0"/>
              <a:t>Klubin laatualoite (</a:t>
            </a:r>
            <a:r>
              <a:rPr lang="fi-FI" sz="2000" dirty="0"/>
              <a:t>Program för </a:t>
            </a:r>
            <a:r>
              <a:rPr lang="fi-FI" sz="2000" dirty="0" err="1"/>
              <a:t>klubbkvalitet</a:t>
            </a:r>
            <a:r>
              <a:rPr lang="fi-FI" sz="2800" dirty="0"/>
              <a:t>)</a:t>
            </a:r>
          </a:p>
          <a:p>
            <a:pPr marL="457200" indent="-457200">
              <a:buFont typeface="Arial" panose="020B0604020202020204" pitchFamily="34" charset="0"/>
              <a:buChar char="•"/>
            </a:pPr>
            <a:r>
              <a:rPr lang="fi-FI" sz="2800" dirty="0"/>
              <a:t>Klubin erinomaisuuspalkinto (</a:t>
            </a:r>
            <a:r>
              <a:rPr lang="fi-FI" sz="2000" dirty="0" err="1"/>
              <a:t>Klubbens</a:t>
            </a:r>
            <a:r>
              <a:rPr lang="fi-FI" sz="2000" dirty="0"/>
              <a:t> </a:t>
            </a:r>
            <a:r>
              <a:rPr lang="fi-FI" sz="2000" dirty="0" err="1"/>
              <a:t>excellensutmärkelse</a:t>
            </a:r>
            <a:r>
              <a:rPr lang="fi-FI" sz="2800" dirty="0"/>
              <a:t>)</a:t>
            </a:r>
          </a:p>
          <a:p>
            <a:endParaRPr lang="fi-FI" dirty="0"/>
          </a:p>
        </p:txBody>
      </p:sp>
      <p:sp>
        <p:nvSpPr>
          <p:cNvPr id="3" name="Päivämäärän paikkamerkki 2">
            <a:extLst>
              <a:ext uri="{FF2B5EF4-FFF2-40B4-BE49-F238E27FC236}">
                <a16:creationId xmlns:a16="http://schemas.microsoft.com/office/drawing/2014/main" id="{C27BEA87-0E87-44F6-A75A-750A67C47A7B}"/>
              </a:ext>
            </a:extLst>
          </p:cNvPr>
          <p:cNvSpPr>
            <a:spLocks noGrp="1"/>
          </p:cNvSpPr>
          <p:nvPr>
            <p:ph type="dt" sz="half" idx="10"/>
          </p:nvPr>
        </p:nvSpPr>
        <p:spPr/>
        <p:txBody>
          <a:bodyPr/>
          <a:lstStyle/>
          <a:p>
            <a:fld id="{27868441-6F8F-44A4-B7C7-C4180F153C07}" type="datetime1">
              <a:rPr lang="fi-FI" smtClean="0"/>
              <a:t>10.5.2022</a:t>
            </a:fld>
            <a:endParaRPr lang="fi-FI"/>
          </a:p>
        </p:txBody>
      </p:sp>
      <p:sp>
        <p:nvSpPr>
          <p:cNvPr id="4" name="Alatunnisteen paikkamerkki 3">
            <a:extLst>
              <a:ext uri="{FF2B5EF4-FFF2-40B4-BE49-F238E27FC236}">
                <a16:creationId xmlns:a16="http://schemas.microsoft.com/office/drawing/2014/main" id="{B789077C-CFB7-4762-ABB0-883B6F9FDE15}"/>
              </a:ext>
            </a:extLst>
          </p:cNvPr>
          <p:cNvSpPr>
            <a:spLocks noGrp="1"/>
          </p:cNvSpPr>
          <p:nvPr>
            <p:ph type="ftr" sz="quarter" idx="11"/>
          </p:nvPr>
        </p:nvSpPr>
        <p:spPr/>
        <p:txBody>
          <a:bodyPr/>
          <a:lstStyle/>
          <a:p>
            <a:r>
              <a:rPr lang="fi-FI" dirty="0"/>
              <a:t>D-GLT/PCC Heidi Rantala</a:t>
            </a:r>
          </a:p>
        </p:txBody>
      </p:sp>
      <p:sp>
        <p:nvSpPr>
          <p:cNvPr id="5" name="Dian numeron paikkamerkki 4">
            <a:extLst>
              <a:ext uri="{FF2B5EF4-FFF2-40B4-BE49-F238E27FC236}">
                <a16:creationId xmlns:a16="http://schemas.microsoft.com/office/drawing/2014/main" id="{26FAE412-356A-414A-ADF2-E1114A318D84}"/>
              </a:ext>
            </a:extLst>
          </p:cNvPr>
          <p:cNvSpPr>
            <a:spLocks noGrp="1"/>
          </p:cNvSpPr>
          <p:nvPr>
            <p:ph type="sldNum" sz="quarter" idx="12"/>
          </p:nvPr>
        </p:nvSpPr>
        <p:spPr/>
        <p:txBody>
          <a:bodyPr/>
          <a:lstStyle/>
          <a:p>
            <a:fld id="{5B1B691C-E57C-4215-BE51-9F50F3A32B8C}" type="slidenum">
              <a:rPr lang="fi-FI" smtClean="0"/>
              <a:t>41</a:t>
            </a:fld>
            <a:endParaRPr lang="fi-FI"/>
          </a:p>
        </p:txBody>
      </p:sp>
      <p:pic>
        <p:nvPicPr>
          <p:cNvPr id="2" name="Kuva 1">
            <a:extLst>
              <a:ext uri="{FF2B5EF4-FFF2-40B4-BE49-F238E27FC236}">
                <a16:creationId xmlns:a16="http://schemas.microsoft.com/office/drawing/2014/main" id="{EEDB27E3-3A66-4E7C-8FE4-BEDFF9DFEEC5}"/>
              </a:ext>
            </a:extLst>
          </p:cNvPr>
          <p:cNvPicPr>
            <a:picLocks noChangeAspect="1"/>
          </p:cNvPicPr>
          <p:nvPr/>
        </p:nvPicPr>
        <p:blipFill>
          <a:blip r:embed="rId2"/>
          <a:stretch>
            <a:fillRect/>
          </a:stretch>
        </p:blipFill>
        <p:spPr>
          <a:xfrm>
            <a:off x="1209818" y="4137214"/>
            <a:ext cx="1804572" cy="2219136"/>
          </a:xfrm>
          <a:prstGeom prst="rect">
            <a:avLst/>
          </a:prstGeom>
        </p:spPr>
      </p:pic>
      <p:pic>
        <p:nvPicPr>
          <p:cNvPr id="8" name="Kuva 7">
            <a:extLst>
              <a:ext uri="{FF2B5EF4-FFF2-40B4-BE49-F238E27FC236}">
                <a16:creationId xmlns:a16="http://schemas.microsoft.com/office/drawing/2014/main" id="{A36DB8FC-27C6-456D-9C5B-3ABC6E671702}"/>
              </a:ext>
            </a:extLst>
          </p:cNvPr>
          <p:cNvPicPr>
            <a:picLocks noChangeAspect="1"/>
          </p:cNvPicPr>
          <p:nvPr/>
        </p:nvPicPr>
        <p:blipFill>
          <a:blip r:embed="rId3"/>
          <a:stretch>
            <a:fillRect/>
          </a:stretch>
        </p:blipFill>
        <p:spPr>
          <a:xfrm>
            <a:off x="3880354" y="4182938"/>
            <a:ext cx="1639966" cy="2127688"/>
          </a:xfrm>
          <a:prstGeom prst="rect">
            <a:avLst/>
          </a:prstGeom>
        </p:spPr>
      </p:pic>
      <p:pic>
        <p:nvPicPr>
          <p:cNvPr id="9" name="Kuva 8">
            <a:extLst>
              <a:ext uri="{FF2B5EF4-FFF2-40B4-BE49-F238E27FC236}">
                <a16:creationId xmlns:a16="http://schemas.microsoft.com/office/drawing/2014/main" id="{C9894C2A-E654-4FED-ABFE-8C3A69A61270}"/>
              </a:ext>
            </a:extLst>
          </p:cNvPr>
          <p:cNvPicPr>
            <a:picLocks noChangeAspect="1"/>
          </p:cNvPicPr>
          <p:nvPr/>
        </p:nvPicPr>
        <p:blipFill>
          <a:blip r:embed="rId4"/>
          <a:stretch>
            <a:fillRect/>
          </a:stretch>
        </p:blipFill>
        <p:spPr>
          <a:xfrm>
            <a:off x="6386284" y="4091490"/>
            <a:ext cx="1707028" cy="2219136"/>
          </a:xfrm>
          <a:prstGeom prst="rect">
            <a:avLst/>
          </a:prstGeom>
        </p:spPr>
      </p:pic>
      <p:pic>
        <p:nvPicPr>
          <p:cNvPr id="10" name="Kuva 9">
            <a:extLst>
              <a:ext uri="{FF2B5EF4-FFF2-40B4-BE49-F238E27FC236}">
                <a16:creationId xmlns:a16="http://schemas.microsoft.com/office/drawing/2014/main" id="{888A55F9-A562-4D75-B610-685AE7434537}"/>
              </a:ext>
            </a:extLst>
          </p:cNvPr>
          <p:cNvPicPr>
            <a:picLocks noChangeAspect="1"/>
          </p:cNvPicPr>
          <p:nvPr/>
        </p:nvPicPr>
        <p:blipFill>
          <a:blip r:embed="rId5"/>
          <a:stretch>
            <a:fillRect/>
          </a:stretch>
        </p:blipFill>
        <p:spPr>
          <a:xfrm>
            <a:off x="8959276" y="4148707"/>
            <a:ext cx="1822862" cy="2103302"/>
          </a:xfrm>
          <a:prstGeom prst="rect">
            <a:avLst/>
          </a:prstGeom>
        </p:spPr>
      </p:pic>
    </p:spTree>
    <p:extLst>
      <p:ext uri="{BB962C8B-B14F-4D97-AF65-F5344CB8AC3E}">
        <p14:creationId xmlns:p14="http://schemas.microsoft.com/office/powerpoint/2010/main" val="343775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05A243CA-AB77-03E5-439B-B8CA6926D690}"/>
              </a:ext>
            </a:extLst>
          </p:cNvPr>
          <p:cNvSpPr>
            <a:spLocks noGrp="1"/>
          </p:cNvSpPr>
          <p:nvPr>
            <p:ph sz="half" idx="1"/>
          </p:nvPr>
        </p:nvSpPr>
        <p:spPr>
          <a:xfrm>
            <a:off x="838200" y="1825625"/>
            <a:ext cx="3896762" cy="4095342"/>
          </a:xfrm>
        </p:spPr>
        <p:txBody>
          <a:bodyPr>
            <a:normAutofit/>
          </a:bodyPr>
          <a:lstStyle/>
          <a:p>
            <a:endParaRPr lang="fi-FI" dirty="0"/>
          </a:p>
          <a:p>
            <a:r>
              <a:rPr lang="fi-FI" b="1" dirty="0"/>
              <a:t>Johtajuus ei ole sitä, että on itse paras.</a:t>
            </a:r>
          </a:p>
          <a:p>
            <a:endParaRPr lang="fi-FI" b="1" dirty="0"/>
          </a:p>
          <a:p>
            <a:endParaRPr lang="fi-FI" b="1" dirty="0"/>
          </a:p>
          <a:p>
            <a:r>
              <a:rPr lang="fi-FI" b="1" dirty="0"/>
              <a:t>Johtajuus on sitä, että saa muut olemaan parempia!</a:t>
            </a:r>
          </a:p>
        </p:txBody>
      </p:sp>
      <p:pic>
        <p:nvPicPr>
          <p:cNvPr id="10" name="Sisällön paikkamerkki 9">
            <a:extLst>
              <a:ext uri="{FF2B5EF4-FFF2-40B4-BE49-F238E27FC236}">
                <a16:creationId xmlns:a16="http://schemas.microsoft.com/office/drawing/2014/main" id="{FDE6F27C-86DA-7AB7-41CD-0F0E19AF37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1913" y="1825625"/>
            <a:ext cx="5026756" cy="5026756"/>
          </a:xfrm>
          <a:prstGeom prst="rect">
            <a:avLst/>
          </a:prstGeom>
        </p:spPr>
      </p:pic>
    </p:spTree>
    <p:extLst>
      <p:ext uri="{BB962C8B-B14F-4D97-AF65-F5344CB8AC3E}">
        <p14:creationId xmlns:p14="http://schemas.microsoft.com/office/powerpoint/2010/main" val="2854579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CE509-2A13-40A5-95E5-9AB235E5F03D}"/>
              </a:ext>
            </a:extLst>
          </p:cNvPr>
          <p:cNvSpPr/>
          <p:nvPr/>
        </p:nvSpPr>
        <p:spPr>
          <a:xfrm>
            <a:off x="2983264" y="1302963"/>
            <a:ext cx="6930190" cy="5448300"/>
          </a:xfrm>
          <a:prstGeom prst="rect">
            <a:avLst/>
          </a:prstGeom>
          <a:solidFill>
            <a:srgbClr val="0D2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Background - Solid">
            <a:extLst>
              <a:ext uri="{FF2B5EF4-FFF2-40B4-BE49-F238E27FC236}">
                <a16:creationId xmlns:a16="http://schemas.microsoft.com/office/drawing/2014/main" id="{C86F852A-6CE1-3047-8475-8496114515E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rPr>
              <a:t>aa</a:t>
            </a:r>
          </a:p>
        </p:txBody>
      </p:sp>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228600" y="3314311"/>
            <a:ext cx="10851356" cy="45727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600" b="1" i="0" u="none" strike="noStrike" kern="1200" cap="none" spc="0" normalizeH="0" baseline="0" noProof="0">
                <a:ln>
                  <a:noFill/>
                </a:ln>
                <a:solidFill>
                  <a:srgbClr val="00338D"/>
                </a:solidFill>
                <a:effectLst/>
                <a:uLnTx/>
                <a:uFillTx/>
                <a:latin typeface="Arial" panose="020B0604020202020204" pitchFamily="34" charset="0"/>
                <a:cs typeface="Arial" panose="020B0604020202020204" pitchFamily="34" charset="0"/>
              </a:rPr>
              <a:t>Muut osallistujat</a:t>
            </a:r>
          </a:p>
        </p:txBody>
      </p:sp>
      <p:sp>
        <p:nvSpPr>
          <p:cNvPr id="11" name="Page Number - Blue">
            <a:extLst>
              <a:ext uri="{FF2B5EF4-FFF2-40B4-BE49-F238E27FC236}">
                <a16:creationId xmlns:a16="http://schemas.microsoft.com/office/drawing/2014/main" id="{628102FD-8B5C-B048-8691-4BA6E521D7A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43</a:t>
            </a:fld>
            <a:endParaRPr kumimoji="0" lang="en-US" sz="1000" b="0" i="0" u="none" strike="noStrike" kern="1200" cap="none" spc="0" normalizeH="0" baseline="0" noProof="0">
              <a:ln>
                <a:noFill/>
              </a:ln>
              <a:solidFill>
                <a:srgbClr val="00338D"/>
              </a:solidFill>
              <a:effectLst/>
              <a:uLnTx/>
              <a:uFillTx/>
              <a:latin typeface="Arial" charset="0"/>
            </a:endParaRPr>
          </a:p>
        </p:txBody>
      </p:sp>
      <p:pic>
        <p:nvPicPr>
          <p:cNvPr id="7" name="Picture 6" descr="A close up of a hand&#10;&#10;Description automatically generated">
            <a:extLst>
              <a:ext uri="{FF2B5EF4-FFF2-40B4-BE49-F238E27FC236}">
                <a16:creationId xmlns:a16="http://schemas.microsoft.com/office/drawing/2014/main" id="{D4AE2B2E-04DA-4CB1-93A7-10DC6AAEFF0C}"/>
              </a:ext>
            </a:extLst>
          </p:cNvPr>
          <p:cNvPicPr>
            <a:picLocks noChangeAspect="1"/>
          </p:cNvPicPr>
          <p:nvPr/>
        </p:nvPicPr>
        <p:blipFill rotWithShape="1">
          <a:blip r:embed="rId2"/>
          <a:srcRect t="2109" r="1500" b="22758"/>
          <a:stretch/>
        </p:blipFill>
        <p:spPr>
          <a:xfrm>
            <a:off x="15240" y="-2"/>
            <a:ext cx="12161520" cy="6962427"/>
          </a:xfrm>
          <a:prstGeom prst="rect">
            <a:avLst/>
          </a:prstGeom>
        </p:spPr>
      </p:pic>
      <p:sp>
        <p:nvSpPr>
          <p:cNvPr id="8" name="Rectangle 7">
            <a:extLst>
              <a:ext uri="{FF2B5EF4-FFF2-40B4-BE49-F238E27FC236}">
                <a16:creationId xmlns:a16="http://schemas.microsoft.com/office/drawing/2014/main" id="{A586CBC1-BCEC-41CD-BDA5-3DCC79ECE2F1}"/>
              </a:ext>
            </a:extLst>
          </p:cNvPr>
          <p:cNvSpPr/>
          <p:nvPr/>
        </p:nvSpPr>
        <p:spPr>
          <a:xfrm>
            <a:off x="0" y="-95698"/>
            <a:ext cx="12192000" cy="6962425"/>
          </a:xfrm>
          <a:prstGeom prst="rect">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99F7975-B288-4129-82F3-26F15880B3F8}"/>
              </a:ext>
            </a:extLst>
          </p:cNvPr>
          <p:cNvSpPr txBox="1"/>
          <p:nvPr/>
        </p:nvSpPr>
        <p:spPr>
          <a:xfrm>
            <a:off x="1884946" y="2807926"/>
            <a:ext cx="842210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rgbClr val="FFCC00"/>
                </a:solidFill>
                <a:effectLst>
                  <a:outerShdw blurRad="38100" dist="38100" dir="2700000" algn="tl">
                    <a:srgbClr val="000000">
                      <a:alpha val="43137"/>
                    </a:srgbClr>
                  </a:outerShdw>
                </a:effectLst>
                <a:uLnTx/>
                <a:uFillTx/>
                <a:latin typeface="Calibri" panose="020F0502020204030204"/>
                <a:ea typeface="+mn-ea"/>
                <a:cs typeface="+mn-cs"/>
              </a:rPr>
              <a:t>3. Kollegat</a:t>
            </a:r>
          </a:p>
        </p:txBody>
      </p:sp>
      <p:sp>
        <p:nvSpPr>
          <p:cNvPr id="13" name="Gold Bar">
            <a:extLst>
              <a:ext uri="{FF2B5EF4-FFF2-40B4-BE49-F238E27FC236}">
                <a16:creationId xmlns:a16="http://schemas.microsoft.com/office/drawing/2014/main" id="{13B9F287-6B2F-4029-8170-6985321E9521}"/>
              </a:ext>
            </a:extLst>
          </p:cNvPr>
          <p:cNvSpPr/>
          <p:nvPr/>
        </p:nvSpPr>
        <p:spPr>
          <a:xfrm>
            <a:off x="5370871" y="3931755"/>
            <a:ext cx="1450259" cy="72760"/>
          </a:xfrm>
          <a:prstGeom prst="rect">
            <a:avLst/>
          </a:prstGeom>
          <a:solidFill>
            <a:srgbClr val="FBC60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2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3EDE6F-DB4F-4DA4-8D0C-7A90D22D4250}"/>
              </a:ext>
            </a:extLst>
          </p:cNvPr>
          <p:cNvSpPr>
            <a:spLocks noGrp="1"/>
          </p:cNvSpPr>
          <p:nvPr>
            <p:ph type="title"/>
          </p:nvPr>
        </p:nvSpPr>
        <p:spPr/>
        <p:txBody>
          <a:bodyPr>
            <a:normAutofit/>
          </a:bodyPr>
          <a:lstStyle/>
          <a:p>
            <a:r>
              <a:rPr lang="fi-FI" sz="4400" b="0" dirty="0"/>
              <a:t>Tehtävien siirto seuraajalle</a:t>
            </a:r>
          </a:p>
        </p:txBody>
      </p:sp>
      <p:sp>
        <p:nvSpPr>
          <p:cNvPr id="3" name="Päivämäärän paikkamerkki 2">
            <a:extLst>
              <a:ext uri="{FF2B5EF4-FFF2-40B4-BE49-F238E27FC236}">
                <a16:creationId xmlns:a16="http://schemas.microsoft.com/office/drawing/2014/main" id="{909DCCA2-E165-4D30-B538-69A1A0CF6353}"/>
              </a:ext>
            </a:extLst>
          </p:cNvPr>
          <p:cNvSpPr>
            <a:spLocks noGrp="1"/>
          </p:cNvSpPr>
          <p:nvPr>
            <p:ph type="dt" sz="half" idx="10"/>
          </p:nvPr>
        </p:nvSpPr>
        <p:spPr/>
        <p:txBody>
          <a:bodyPr/>
          <a:lstStyle/>
          <a:p>
            <a:fld id="{B1BF80A7-D063-4DA9-A04D-799F6AC0A8C8}" type="datetime1">
              <a:rPr lang="fi-FI" smtClean="0"/>
              <a:t>10.5.2022</a:t>
            </a:fld>
            <a:endParaRPr lang="fi-FI"/>
          </a:p>
        </p:txBody>
      </p:sp>
      <p:sp>
        <p:nvSpPr>
          <p:cNvPr id="5" name="Dian numeron paikkamerkki 4">
            <a:extLst>
              <a:ext uri="{FF2B5EF4-FFF2-40B4-BE49-F238E27FC236}">
                <a16:creationId xmlns:a16="http://schemas.microsoft.com/office/drawing/2014/main" id="{9E80E5F2-F982-467D-A7CD-7C636B145E2A}"/>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44</a:t>
            </a:fld>
            <a:endParaRPr lang="fi-FI" sz="1200" dirty="0">
              <a:solidFill>
                <a:srgbClr val="8A92AD"/>
              </a:solidFill>
            </a:endParaRPr>
          </a:p>
        </p:txBody>
      </p:sp>
      <p:sp>
        <p:nvSpPr>
          <p:cNvPr id="7" name="Tekstiruutu 6">
            <a:extLst>
              <a:ext uri="{FF2B5EF4-FFF2-40B4-BE49-F238E27FC236}">
                <a16:creationId xmlns:a16="http://schemas.microsoft.com/office/drawing/2014/main" id="{EE22DF4D-4DCA-46D0-9499-117C200ECA43}"/>
              </a:ext>
            </a:extLst>
          </p:cNvPr>
          <p:cNvSpPr txBox="1"/>
          <p:nvPr/>
        </p:nvSpPr>
        <p:spPr>
          <a:xfrm>
            <a:off x="1371600" y="2086708"/>
            <a:ext cx="9982200" cy="2677656"/>
          </a:xfrm>
          <a:prstGeom prst="rect">
            <a:avLst/>
          </a:prstGeom>
          <a:noFill/>
        </p:spPr>
        <p:txBody>
          <a:bodyPr wrap="square">
            <a:spAutoFit/>
          </a:bodyPr>
          <a:lstStyle/>
          <a:p>
            <a:pPr marL="457200" indent="-457200">
              <a:buFont typeface="Arial" panose="020B0604020202020204" pitchFamily="34" charset="0"/>
              <a:buChar char="•"/>
            </a:pPr>
            <a:r>
              <a:rPr lang="fi-FI" sz="2400" dirty="0"/>
              <a:t>Lions toiminnassa virka kestää vuoden, mutta toiminnalle saadaan ryhtiä ja jatkuvuutta, kun seuraava viranhaltija on mukana toiminnassa ennen kauden vaihtumista</a:t>
            </a:r>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t>Näin saadaan myös enemmän hyötyä klubien yhteistoiminnasta</a:t>
            </a:r>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t>Olet seuraavan kauden lohkon puheenjohtajan mentori ja tukihenkilö</a:t>
            </a:r>
          </a:p>
        </p:txBody>
      </p:sp>
    </p:spTree>
    <p:extLst>
      <p:ext uri="{BB962C8B-B14F-4D97-AF65-F5344CB8AC3E}">
        <p14:creationId xmlns:p14="http://schemas.microsoft.com/office/powerpoint/2010/main" val="26887115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E548FD6-FF6E-4D5E-BBDB-A9FA8DB2364B}"/>
              </a:ext>
            </a:extLst>
          </p:cNvPr>
          <p:cNvSpPr>
            <a:spLocks noGrp="1"/>
          </p:cNvSpPr>
          <p:nvPr>
            <p:ph type="title"/>
          </p:nvPr>
        </p:nvSpPr>
        <p:spPr/>
        <p:txBody>
          <a:bodyPr/>
          <a:lstStyle/>
          <a:p>
            <a:r>
              <a:rPr lang="fi-FI" sz="3600" b="0" dirty="0"/>
              <a:t>Tehtävien siirto seuraajalle</a:t>
            </a:r>
            <a:endParaRPr lang="fi-FI" dirty="0"/>
          </a:p>
        </p:txBody>
      </p:sp>
      <p:sp>
        <p:nvSpPr>
          <p:cNvPr id="5" name="Sisällön paikkamerkki 4">
            <a:extLst>
              <a:ext uri="{FF2B5EF4-FFF2-40B4-BE49-F238E27FC236}">
                <a16:creationId xmlns:a16="http://schemas.microsoft.com/office/drawing/2014/main" id="{F4126F64-760F-46E8-85B1-59746DE721D8}"/>
              </a:ext>
            </a:extLst>
          </p:cNvPr>
          <p:cNvSpPr>
            <a:spLocks noGrp="1"/>
          </p:cNvSpPr>
          <p:nvPr>
            <p:ph idx="1"/>
          </p:nvPr>
        </p:nvSpPr>
        <p:spPr>
          <a:xfrm>
            <a:off x="914400" y="2190750"/>
            <a:ext cx="10515600" cy="3422650"/>
          </a:xfrm>
        </p:spPr>
        <p:txBody>
          <a:bodyPr>
            <a:normAutofit/>
          </a:bodyPr>
          <a:lstStyle/>
          <a:p>
            <a:pPr marL="457200" indent="-457200">
              <a:buFont typeface="Arial" panose="020B0604020202020204" pitchFamily="34" charset="0"/>
              <a:buChar char="•"/>
            </a:pPr>
            <a:r>
              <a:rPr lang="fi-FI" sz="2400" dirty="0"/>
              <a:t>Strategia 2030</a:t>
            </a:r>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t>Hyvän Päivä</a:t>
            </a:r>
          </a:p>
          <a:p>
            <a:pPr marL="457200" indent="-457200">
              <a:buFont typeface="Arial" panose="020B0604020202020204" pitchFamily="34" charset="0"/>
              <a:buChar char="•"/>
            </a:pPr>
            <a:endParaRPr lang="fi-FI" sz="2400" dirty="0"/>
          </a:p>
          <a:p>
            <a:pPr marL="457200" indent="-457200">
              <a:buFont typeface="Arial" panose="020B0604020202020204" pitchFamily="34" charset="0"/>
              <a:buChar char="•"/>
            </a:pPr>
            <a:r>
              <a:rPr lang="fi-FI" sz="2400" dirty="0"/>
              <a:t>Kohti uutta</a:t>
            </a:r>
          </a:p>
          <a:p>
            <a:endParaRPr lang="fi-FI" sz="2400" dirty="0"/>
          </a:p>
        </p:txBody>
      </p:sp>
      <p:sp>
        <p:nvSpPr>
          <p:cNvPr id="7" name="Päivämäärän paikkamerkki 6">
            <a:extLst>
              <a:ext uri="{FF2B5EF4-FFF2-40B4-BE49-F238E27FC236}">
                <a16:creationId xmlns:a16="http://schemas.microsoft.com/office/drawing/2014/main" id="{8963DF96-E102-4665-AD59-78DA130D62DD}"/>
              </a:ext>
            </a:extLst>
          </p:cNvPr>
          <p:cNvSpPr>
            <a:spLocks noGrp="1"/>
          </p:cNvSpPr>
          <p:nvPr>
            <p:ph type="dt" sz="half" idx="10"/>
          </p:nvPr>
        </p:nvSpPr>
        <p:spPr/>
        <p:txBody>
          <a:bodyPr/>
          <a:lstStyle/>
          <a:p>
            <a:fld id="{F45402CC-110E-47E5-85D7-54B2B0618833}" type="datetime1">
              <a:rPr lang="fi-FI" smtClean="0"/>
              <a:t>10.5.2022</a:t>
            </a:fld>
            <a:endParaRPr lang="fi-FI" dirty="0"/>
          </a:p>
        </p:txBody>
      </p:sp>
      <p:sp>
        <p:nvSpPr>
          <p:cNvPr id="9" name="Dian numeron paikkamerkki 8">
            <a:extLst>
              <a:ext uri="{FF2B5EF4-FFF2-40B4-BE49-F238E27FC236}">
                <a16:creationId xmlns:a16="http://schemas.microsoft.com/office/drawing/2014/main" id="{C0172A76-C897-4EC0-BAA4-1B81FB73709B}"/>
              </a:ext>
            </a:extLst>
          </p:cNvPr>
          <p:cNvSpPr>
            <a:spLocks noGrp="1"/>
          </p:cNvSpPr>
          <p:nvPr>
            <p:ph type="sldNum" sz="quarter" idx="12"/>
          </p:nvPr>
        </p:nvSpPr>
        <p:spPr/>
        <p:txBody>
          <a:bodyPr/>
          <a:lstStyle/>
          <a:p>
            <a:pPr algn="r"/>
            <a:fld id="{B6A9155F-C29F-4B20-BBF5-786CC98B320C}" type="slidenum">
              <a:rPr lang="fi-FI" sz="1200" smtClean="0">
                <a:solidFill>
                  <a:srgbClr val="8A92AD"/>
                </a:solidFill>
              </a:rPr>
              <a:pPr algn="r"/>
              <a:t>45</a:t>
            </a:fld>
            <a:endParaRPr lang="fi-FI" sz="1200" dirty="0">
              <a:solidFill>
                <a:srgbClr val="8A92AD"/>
              </a:solidFill>
            </a:endParaRPr>
          </a:p>
        </p:txBody>
      </p:sp>
    </p:spTree>
    <p:extLst>
      <p:ext uri="{BB962C8B-B14F-4D97-AF65-F5344CB8AC3E}">
        <p14:creationId xmlns:p14="http://schemas.microsoft.com/office/powerpoint/2010/main" val="522313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3DF2426-DC6A-4B57-AAFD-10590C299B5A}"/>
              </a:ext>
            </a:extLst>
          </p:cNvPr>
          <p:cNvSpPr>
            <a:spLocks noGrp="1"/>
          </p:cNvSpPr>
          <p:nvPr>
            <p:ph type="title"/>
          </p:nvPr>
        </p:nvSpPr>
        <p:spPr/>
        <p:txBody>
          <a:bodyPr/>
          <a:lstStyle/>
          <a:p>
            <a:r>
              <a:rPr lang="fi-FI" dirty="0"/>
              <a:t>Päätös ja kysymykset</a:t>
            </a:r>
          </a:p>
        </p:txBody>
      </p:sp>
      <p:sp>
        <p:nvSpPr>
          <p:cNvPr id="7" name="Päivämäärän paikkamerkki 6">
            <a:extLst>
              <a:ext uri="{FF2B5EF4-FFF2-40B4-BE49-F238E27FC236}">
                <a16:creationId xmlns:a16="http://schemas.microsoft.com/office/drawing/2014/main" id="{10CA77B3-FB46-4805-BF29-4C2DBEC098AA}"/>
              </a:ext>
            </a:extLst>
          </p:cNvPr>
          <p:cNvSpPr>
            <a:spLocks noGrp="1"/>
          </p:cNvSpPr>
          <p:nvPr>
            <p:ph type="dt" sz="half" idx="10"/>
          </p:nvPr>
        </p:nvSpPr>
        <p:spPr/>
        <p:txBody>
          <a:bodyPr/>
          <a:lstStyle/>
          <a:p>
            <a:fld id="{8FB92CD8-6688-452E-80D2-5416D5646652}" type="datetime1">
              <a:rPr lang="fi-FI" smtClean="0"/>
              <a:t>10.5.2022</a:t>
            </a:fld>
            <a:endParaRPr lang="fi-FI"/>
          </a:p>
        </p:txBody>
      </p:sp>
      <p:sp>
        <p:nvSpPr>
          <p:cNvPr id="8" name="Alatunnisteen paikkamerkki 7">
            <a:extLst>
              <a:ext uri="{FF2B5EF4-FFF2-40B4-BE49-F238E27FC236}">
                <a16:creationId xmlns:a16="http://schemas.microsoft.com/office/drawing/2014/main" id="{97232531-6BF3-43DE-98B8-F0C3D8527F2F}"/>
              </a:ext>
            </a:extLst>
          </p:cNvPr>
          <p:cNvSpPr>
            <a:spLocks noGrp="1"/>
          </p:cNvSpPr>
          <p:nvPr>
            <p:ph type="ftr" sz="quarter" idx="11"/>
          </p:nvPr>
        </p:nvSpPr>
        <p:spPr/>
        <p:txBody>
          <a:bodyPr/>
          <a:lstStyle/>
          <a:p>
            <a:r>
              <a:rPr lang="fi-FI"/>
              <a:t>MD107-GLT Aarno Niemi</a:t>
            </a:r>
          </a:p>
        </p:txBody>
      </p:sp>
      <p:sp>
        <p:nvSpPr>
          <p:cNvPr id="9" name="Dian numeron paikkamerkki 8">
            <a:extLst>
              <a:ext uri="{FF2B5EF4-FFF2-40B4-BE49-F238E27FC236}">
                <a16:creationId xmlns:a16="http://schemas.microsoft.com/office/drawing/2014/main" id="{B790FF04-93B3-45EE-9E20-C6C3ACF77925}"/>
              </a:ext>
            </a:extLst>
          </p:cNvPr>
          <p:cNvSpPr>
            <a:spLocks noGrp="1"/>
          </p:cNvSpPr>
          <p:nvPr>
            <p:ph type="sldNum" sz="quarter" idx="12"/>
          </p:nvPr>
        </p:nvSpPr>
        <p:spPr/>
        <p:txBody>
          <a:bodyPr/>
          <a:lstStyle/>
          <a:p>
            <a:fld id="{0CF01A97-14C8-4520-B718-EE20F5032BED}" type="slidenum">
              <a:rPr lang="fi-FI" smtClean="0"/>
              <a:t>46</a:t>
            </a:fld>
            <a:endParaRPr lang="fi-FI"/>
          </a:p>
        </p:txBody>
      </p:sp>
    </p:spTree>
    <p:extLst>
      <p:ext uri="{BB962C8B-B14F-4D97-AF65-F5344CB8AC3E}">
        <p14:creationId xmlns:p14="http://schemas.microsoft.com/office/powerpoint/2010/main" val="3230105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C45A2D23-B5FD-4BEE-A9FB-CA5B8C94C341}"/>
              </a:ext>
            </a:extLst>
          </p:cNvPr>
          <p:cNvSpPr>
            <a:spLocks noGrp="1"/>
          </p:cNvSpPr>
          <p:nvPr>
            <p:ph type="title"/>
          </p:nvPr>
        </p:nvSpPr>
        <p:spPr/>
        <p:txBody>
          <a:bodyPr>
            <a:normAutofit/>
          </a:bodyPr>
          <a:lstStyle/>
          <a:p>
            <a:r>
              <a:rPr lang="sv-FI" sz="3600" b="0" dirty="0" err="1"/>
              <a:t>Lohkon</a:t>
            </a:r>
            <a:r>
              <a:rPr lang="sv-FI" sz="3600" b="0" dirty="0"/>
              <a:t> </a:t>
            </a:r>
            <a:r>
              <a:rPr lang="sv-FI" sz="3600" b="0" dirty="0" err="1"/>
              <a:t>puheenjohtaja</a:t>
            </a:r>
            <a:r>
              <a:rPr lang="sv-FI" sz="3600" b="0" dirty="0"/>
              <a:t> on linkki </a:t>
            </a:r>
            <a:br>
              <a:rPr lang="sv-FI" sz="3600" b="0" dirty="0"/>
            </a:br>
            <a:r>
              <a:rPr lang="sv-FI" sz="3600" b="0" dirty="0" err="1"/>
              <a:t>piirin</a:t>
            </a:r>
            <a:r>
              <a:rPr lang="sv-FI" sz="3600" b="0" dirty="0"/>
              <a:t> ja klubien </a:t>
            </a:r>
            <a:r>
              <a:rPr lang="sv-FI" sz="3600" b="0" dirty="0" err="1"/>
              <a:t>välillä</a:t>
            </a:r>
            <a:endParaRPr lang="fi-FI" sz="3600" dirty="0"/>
          </a:p>
        </p:txBody>
      </p:sp>
      <p:sp>
        <p:nvSpPr>
          <p:cNvPr id="3" name="Päivämäärän paikkamerkki 2">
            <a:extLst>
              <a:ext uri="{FF2B5EF4-FFF2-40B4-BE49-F238E27FC236}">
                <a16:creationId xmlns:a16="http://schemas.microsoft.com/office/drawing/2014/main" id="{DD140BCA-80BF-49B3-974F-07D54BD8740C}"/>
              </a:ext>
            </a:extLst>
          </p:cNvPr>
          <p:cNvSpPr>
            <a:spLocks noGrp="1"/>
          </p:cNvSpPr>
          <p:nvPr>
            <p:ph type="dt" sz="half" idx="10"/>
          </p:nvPr>
        </p:nvSpPr>
        <p:spPr/>
        <p:txBody>
          <a:bodyPr/>
          <a:lstStyle/>
          <a:p>
            <a:fld id="{3874A6EA-D5D9-4B21-8104-E164382623FD}" type="datetime1">
              <a:rPr lang="fi-FI" smtClean="0"/>
              <a:t>10.5.2022</a:t>
            </a:fld>
            <a:endParaRPr lang="fi-FI"/>
          </a:p>
        </p:txBody>
      </p:sp>
      <p:sp>
        <p:nvSpPr>
          <p:cNvPr id="5" name="Dian numeron paikkamerkki 4">
            <a:extLst>
              <a:ext uri="{FF2B5EF4-FFF2-40B4-BE49-F238E27FC236}">
                <a16:creationId xmlns:a16="http://schemas.microsoft.com/office/drawing/2014/main" id="{A1F32FFE-3A47-4EAE-9808-1FCA8ED38595}"/>
              </a:ext>
            </a:extLst>
          </p:cNvPr>
          <p:cNvSpPr>
            <a:spLocks noGrp="1"/>
          </p:cNvSpPr>
          <p:nvPr>
            <p:ph type="sldNum" sz="quarter" idx="12"/>
          </p:nvPr>
        </p:nvSpPr>
        <p:spPr/>
        <p:txBody>
          <a:bodyPr/>
          <a:lstStyle/>
          <a:p>
            <a:pPr algn="r"/>
            <a:fld id="{B6A9155F-C29F-4B20-BBF5-786CC98B320C}" type="slidenum">
              <a:rPr lang="fi-FI" sz="1200" smtClean="0"/>
              <a:pPr algn="r"/>
              <a:t>5</a:t>
            </a:fld>
            <a:endParaRPr lang="fi-FI" sz="1200" dirty="0"/>
          </a:p>
        </p:txBody>
      </p:sp>
      <p:pic>
        <p:nvPicPr>
          <p:cNvPr id="8" name="Picture 2" descr="A screenshot of a cell phone&#10;&#10;Description automatically generated">
            <a:extLst>
              <a:ext uri="{FF2B5EF4-FFF2-40B4-BE49-F238E27FC236}">
                <a16:creationId xmlns:a16="http://schemas.microsoft.com/office/drawing/2014/main" id="{14432B63-BA80-44D6-B9E5-1CF75C07FE0F}"/>
              </a:ext>
            </a:extLst>
          </p:cNvPr>
          <p:cNvPicPr>
            <a:picLocks noChangeAspect="1"/>
          </p:cNvPicPr>
          <p:nvPr/>
        </p:nvPicPr>
        <p:blipFill>
          <a:blip r:embed="rId2"/>
          <a:stretch>
            <a:fillRect/>
          </a:stretch>
        </p:blipFill>
        <p:spPr>
          <a:xfrm>
            <a:off x="3013787" y="1653687"/>
            <a:ext cx="6818463" cy="4739664"/>
          </a:xfrm>
          <a:prstGeom prst="rect">
            <a:avLst/>
          </a:prstGeom>
        </p:spPr>
      </p:pic>
    </p:spTree>
    <p:extLst>
      <p:ext uri="{BB962C8B-B14F-4D97-AF65-F5344CB8AC3E}">
        <p14:creationId xmlns:p14="http://schemas.microsoft.com/office/powerpoint/2010/main" val="130241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pic>
        <p:nvPicPr>
          <p:cNvPr id="3" name="Picture 2" descr="A screenshot of a cell phone&#10;&#10;Description automatically generated">
            <a:extLst>
              <a:ext uri="{FF2B5EF4-FFF2-40B4-BE49-F238E27FC236}">
                <a16:creationId xmlns:a16="http://schemas.microsoft.com/office/drawing/2014/main" id="{770BF255-2251-4E02-9B77-FF32DBF74904}"/>
              </a:ext>
            </a:extLst>
          </p:cNvPr>
          <p:cNvPicPr>
            <a:picLocks noChangeAspect="1"/>
          </p:cNvPicPr>
          <p:nvPr/>
        </p:nvPicPr>
        <p:blipFill>
          <a:blip r:embed="rId3"/>
          <a:stretch>
            <a:fillRect/>
          </a:stretch>
        </p:blipFill>
        <p:spPr>
          <a:xfrm>
            <a:off x="1219200" y="533400"/>
            <a:ext cx="10370125" cy="5943600"/>
          </a:xfrm>
          <a:prstGeom prst="rect">
            <a:avLst/>
          </a:prstGeom>
        </p:spPr>
      </p:pic>
    </p:spTree>
    <p:extLst>
      <p:ext uri="{BB962C8B-B14F-4D97-AF65-F5344CB8AC3E}">
        <p14:creationId xmlns:p14="http://schemas.microsoft.com/office/powerpoint/2010/main" val="221168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4B75F168-64A0-4A31-8B58-F2476A967E95}"/>
              </a:ext>
            </a:extLst>
          </p:cNvPr>
          <p:cNvSpPr>
            <a:spLocks noGrp="1"/>
          </p:cNvSpPr>
          <p:nvPr>
            <p:ph type="title"/>
          </p:nvPr>
        </p:nvSpPr>
        <p:spPr/>
        <p:txBody>
          <a:bodyPr/>
          <a:lstStyle/>
          <a:p>
            <a:r>
              <a:rPr lang="fi-FI" dirty="0"/>
              <a:t>Toimit piirihallituksen jäsenenä</a:t>
            </a:r>
          </a:p>
        </p:txBody>
      </p:sp>
      <p:sp>
        <p:nvSpPr>
          <p:cNvPr id="7" name="Sisällön paikkamerkki 6">
            <a:extLst>
              <a:ext uri="{FF2B5EF4-FFF2-40B4-BE49-F238E27FC236}">
                <a16:creationId xmlns:a16="http://schemas.microsoft.com/office/drawing/2014/main" id="{E187BB5A-2042-4D1E-A876-6910C13E4E11}"/>
              </a:ext>
            </a:extLst>
          </p:cNvPr>
          <p:cNvSpPr>
            <a:spLocks noGrp="1"/>
          </p:cNvSpPr>
          <p:nvPr>
            <p:ph idx="1"/>
          </p:nvPr>
        </p:nvSpPr>
        <p:spPr/>
        <p:txBody>
          <a:bodyPr>
            <a:normAutofit/>
          </a:bodyPr>
          <a:lstStyle/>
          <a:p>
            <a:pPr marL="457200" indent="-457200">
              <a:lnSpc>
                <a:spcPct val="120000"/>
              </a:lnSpc>
              <a:buFont typeface="Arial" panose="020B0604020202020204" pitchFamily="34" charset="0"/>
              <a:buChar char="•"/>
            </a:pPr>
            <a:r>
              <a:rPr lang="fi-FI" sz="2400" dirty="0"/>
              <a:t>Olet piirihallituksen jäsen ja osallistut piirin ja piirihallituksen kokouksiin  </a:t>
            </a:r>
          </a:p>
          <a:p>
            <a:pPr>
              <a:lnSpc>
                <a:spcPct val="120000"/>
              </a:lnSpc>
            </a:pPr>
            <a:r>
              <a:rPr lang="fi-FI" sz="2400" dirty="0"/>
              <a:t>	</a:t>
            </a:r>
            <a:r>
              <a:rPr lang="fi-FI" sz="2000" dirty="0"/>
              <a:t>Oletko jo tutustunut </a:t>
            </a:r>
            <a:r>
              <a:rPr lang="fi-FI" sz="2000" dirty="0" err="1"/>
              <a:t>DG:n</a:t>
            </a:r>
            <a:r>
              <a:rPr lang="fi-FI" sz="2000" dirty="0"/>
              <a:t> toimintasuunnitelmaan ja ensi kauden aikatauluihin?</a:t>
            </a:r>
          </a:p>
          <a:p>
            <a:pPr marL="457200" indent="-457200">
              <a:lnSpc>
                <a:spcPct val="120000"/>
              </a:lnSpc>
              <a:buFont typeface="Arial" panose="020B0604020202020204" pitchFamily="34" charset="0"/>
              <a:buChar char="•"/>
            </a:pPr>
            <a:r>
              <a:rPr lang="fi-FI" sz="2400" dirty="0"/>
              <a:t>Vastaat oman lohkosi osalta piirikuvernöörin tavoitteiden toteutumisesta </a:t>
            </a:r>
          </a:p>
          <a:p>
            <a:pPr>
              <a:lnSpc>
                <a:spcPct val="120000"/>
              </a:lnSpc>
            </a:pPr>
            <a:r>
              <a:rPr lang="fi-FI" sz="2400" dirty="0"/>
              <a:t>	</a:t>
            </a:r>
            <a:r>
              <a:rPr lang="fi-FI" sz="2000" dirty="0"/>
              <a:t>Soita ensi kauden </a:t>
            </a:r>
            <a:r>
              <a:rPr lang="fi-FI" sz="2000" dirty="0" err="1"/>
              <a:t>DG:lle</a:t>
            </a:r>
            <a:r>
              <a:rPr lang="fi-FI" sz="2000" dirty="0"/>
              <a:t> ja juttele tavoitteista!</a:t>
            </a:r>
          </a:p>
          <a:p>
            <a:pPr marL="457200" indent="-457200">
              <a:lnSpc>
                <a:spcPct val="120000"/>
              </a:lnSpc>
              <a:buFont typeface="Arial" panose="020B0604020202020204" pitchFamily="34" charset="0"/>
              <a:buChar char="•"/>
            </a:pPr>
            <a:r>
              <a:rPr lang="fi-FI" sz="2400" dirty="0"/>
              <a:t>Olet aktiivinen toimija ja viestinviejä klubien ja piirin välillä</a:t>
            </a:r>
          </a:p>
          <a:p>
            <a:pPr>
              <a:lnSpc>
                <a:spcPct val="120000"/>
              </a:lnSpc>
            </a:pPr>
            <a:r>
              <a:rPr lang="fi-FI" sz="2000" dirty="0"/>
              <a:t>	Piirikuvernööritiimi saa raportit lohkostasi juuri sinulta.</a:t>
            </a:r>
          </a:p>
          <a:p>
            <a:pPr>
              <a:lnSpc>
                <a:spcPct val="120000"/>
              </a:lnSpc>
            </a:pPr>
            <a:r>
              <a:rPr lang="fi-FI" sz="2000" dirty="0"/>
              <a:t>	Tee yhteistyötä oman alueesi ja muiden lohkojen puheenjohtajien kanssa</a:t>
            </a:r>
          </a:p>
          <a:p>
            <a:pPr marL="457200" indent="-457200">
              <a:lnSpc>
                <a:spcPct val="120000"/>
              </a:lnSpc>
              <a:buFont typeface="Arial" panose="020B0604020202020204" pitchFamily="34" charset="0"/>
              <a:buChar char="•"/>
            </a:pPr>
            <a:endParaRPr lang="fi-FI" sz="2400" dirty="0"/>
          </a:p>
          <a:p>
            <a:endParaRPr lang="fi-FI" sz="2400" dirty="0"/>
          </a:p>
        </p:txBody>
      </p:sp>
      <p:sp>
        <p:nvSpPr>
          <p:cNvPr id="3" name="Päivämäärän paikkamerkki 2">
            <a:extLst>
              <a:ext uri="{FF2B5EF4-FFF2-40B4-BE49-F238E27FC236}">
                <a16:creationId xmlns:a16="http://schemas.microsoft.com/office/drawing/2014/main" id="{E906F938-D1FF-408E-9C70-FAFB1AF5417D}"/>
              </a:ext>
            </a:extLst>
          </p:cNvPr>
          <p:cNvSpPr>
            <a:spLocks noGrp="1"/>
          </p:cNvSpPr>
          <p:nvPr>
            <p:ph type="dt" sz="half" idx="10"/>
          </p:nvPr>
        </p:nvSpPr>
        <p:spPr/>
        <p:txBody>
          <a:bodyPr/>
          <a:lstStyle/>
          <a:p>
            <a:fld id="{F4FDDCCA-5EC6-4AC3-83D4-F5C57A991F1F}" type="datetime1">
              <a:rPr lang="fi-FI" smtClean="0"/>
              <a:t>10.5.2022</a:t>
            </a:fld>
            <a:endParaRPr lang="fi-FI"/>
          </a:p>
        </p:txBody>
      </p:sp>
      <p:sp>
        <p:nvSpPr>
          <p:cNvPr id="5" name="Dian numeron paikkamerkki 4">
            <a:extLst>
              <a:ext uri="{FF2B5EF4-FFF2-40B4-BE49-F238E27FC236}">
                <a16:creationId xmlns:a16="http://schemas.microsoft.com/office/drawing/2014/main" id="{43EECC36-0122-4560-A841-5F7AAB499695}"/>
              </a:ext>
            </a:extLst>
          </p:cNvPr>
          <p:cNvSpPr>
            <a:spLocks noGrp="1"/>
          </p:cNvSpPr>
          <p:nvPr>
            <p:ph type="sldNum" sz="quarter" idx="12"/>
          </p:nvPr>
        </p:nvSpPr>
        <p:spPr/>
        <p:txBody>
          <a:bodyPr/>
          <a:lstStyle/>
          <a:p>
            <a:fld id="{0CF01A97-14C8-4520-B718-EE20F5032BED}" type="slidenum">
              <a:rPr lang="fi-FI" smtClean="0"/>
              <a:t>7</a:t>
            </a:fld>
            <a:endParaRPr lang="fi-FI"/>
          </a:p>
        </p:txBody>
      </p:sp>
    </p:spTree>
    <p:extLst>
      <p:ext uri="{BB962C8B-B14F-4D97-AF65-F5344CB8AC3E}">
        <p14:creationId xmlns:p14="http://schemas.microsoft.com/office/powerpoint/2010/main" val="193315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71A9405-E8DF-4711-8970-552961A0B7F0}"/>
              </a:ext>
            </a:extLst>
          </p:cNvPr>
          <p:cNvSpPr>
            <a:spLocks noGrp="1"/>
          </p:cNvSpPr>
          <p:nvPr>
            <p:ph type="title"/>
          </p:nvPr>
        </p:nvSpPr>
        <p:spPr/>
        <p:txBody>
          <a:bodyPr/>
          <a:lstStyle/>
          <a:p>
            <a:r>
              <a:rPr lang="fi-FI" sz="3600" dirty="0">
                <a:solidFill>
                  <a:srgbClr val="00338D"/>
                </a:solidFill>
              </a:rPr>
              <a:t>Lohkon puheenjohtajan tehtävät</a:t>
            </a:r>
            <a:endParaRPr lang="fi-FI" dirty="0"/>
          </a:p>
        </p:txBody>
      </p:sp>
      <p:sp>
        <p:nvSpPr>
          <p:cNvPr id="7" name="Sisällön paikkamerkki 6">
            <a:extLst>
              <a:ext uri="{FF2B5EF4-FFF2-40B4-BE49-F238E27FC236}">
                <a16:creationId xmlns:a16="http://schemas.microsoft.com/office/drawing/2014/main" id="{FEF86084-0FF4-42FC-BC7A-F69B81C9A9EC}"/>
              </a:ext>
            </a:extLst>
          </p:cNvPr>
          <p:cNvSpPr>
            <a:spLocks noGrp="1"/>
          </p:cNvSpPr>
          <p:nvPr>
            <p:ph sz="half" idx="1"/>
          </p:nvPr>
        </p:nvSpPr>
        <p:spPr>
          <a:xfrm>
            <a:off x="838199" y="1825625"/>
            <a:ext cx="10293221" cy="4351338"/>
          </a:xfrm>
        </p:spPr>
        <p:txBody>
          <a:bodyPr>
            <a:normAutofit/>
          </a:bodyPr>
          <a:lstStyle/>
          <a:p>
            <a:pPr>
              <a:lnSpc>
                <a:spcPct val="110000"/>
              </a:lnSpc>
            </a:pPr>
            <a:r>
              <a:rPr lang="fi-FI" sz="2400" dirty="0"/>
              <a:t>Piirin malli- ja ohjesäännössä:</a:t>
            </a:r>
          </a:p>
          <a:p>
            <a:pPr>
              <a:lnSpc>
                <a:spcPct val="110000"/>
              </a:lnSpc>
            </a:pPr>
            <a:endParaRPr lang="fi-FI" sz="2400" dirty="0"/>
          </a:p>
          <a:p>
            <a:pPr>
              <a:lnSpc>
                <a:spcPct val="110000"/>
              </a:lnSpc>
            </a:pPr>
            <a:r>
              <a:rPr lang="fi-FI" sz="2400" b="1" dirty="0"/>
              <a:t>10. § LOHKON PUHEENJOHTAJA.</a:t>
            </a:r>
            <a:r>
              <a:rPr lang="fi-FI" sz="2400" dirty="0"/>
              <a:t> </a:t>
            </a:r>
          </a:p>
          <a:p>
            <a:pPr>
              <a:lnSpc>
                <a:spcPct val="110000"/>
              </a:lnSpc>
            </a:pPr>
            <a:r>
              <a:rPr lang="fi-FI" sz="2400" dirty="0"/>
              <a:t>Lohkon puheenjohtaja toimii piirikuvernöörin johdolla ja hänen valvonnassaan ja hän on lohkonsa ylin hallintovirkailija. Lohkon puheenjohtaja on piirin Maailmanlaajuisen toimintaryhmän jäsen. </a:t>
            </a:r>
          </a:p>
          <a:p>
            <a:endParaRPr lang="fi-FI" sz="2400" dirty="0"/>
          </a:p>
        </p:txBody>
      </p:sp>
      <p:sp>
        <p:nvSpPr>
          <p:cNvPr id="3" name="Päivämäärän paikkamerkki 2">
            <a:extLst>
              <a:ext uri="{FF2B5EF4-FFF2-40B4-BE49-F238E27FC236}">
                <a16:creationId xmlns:a16="http://schemas.microsoft.com/office/drawing/2014/main" id="{52E3530E-C261-4B6C-AF28-D5DBD399B24A}"/>
              </a:ext>
            </a:extLst>
          </p:cNvPr>
          <p:cNvSpPr>
            <a:spLocks noGrp="1"/>
          </p:cNvSpPr>
          <p:nvPr>
            <p:ph type="dt" sz="half" idx="10"/>
          </p:nvPr>
        </p:nvSpPr>
        <p:spPr/>
        <p:txBody>
          <a:bodyPr/>
          <a:lstStyle/>
          <a:p>
            <a:fld id="{3112FD78-B8FE-49E7-A5E0-BBFC3B0B4D23}" type="datetime1">
              <a:rPr lang="fi-FI" smtClean="0"/>
              <a:t>10.5.2022</a:t>
            </a:fld>
            <a:endParaRPr lang="fi-FI"/>
          </a:p>
        </p:txBody>
      </p:sp>
      <p:sp>
        <p:nvSpPr>
          <p:cNvPr id="5" name="Dian numeron paikkamerkki 4">
            <a:extLst>
              <a:ext uri="{FF2B5EF4-FFF2-40B4-BE49-F238E27FC236}">
                <a16:creationId xmlns:a16="http://schemas.microsoft.com/office/drawing/2014/main" id="{D4D9B717-D3E5-4BF5-B479-CF1CF25F2BE2}"/>
              </a:ext>
            </a:extLst>
          </p:cNvPr>
          <p:cNvSpPr>
            <a:spLocks noGrp="1"/>
          </p:cNvSpPr>
          <p:nvPr>
            <p:ph type="sldNum" sz="quarter" idx="12"/>
          </p:nvPr>
        </p:nvSpPr>
        <p:spPr/>
        <p:txBody>
          <a:bodyPr/>
          <a:lstStyle/>
          <a:p>
            <a:fld id="{B6A9155F-C29F-4B20-BBF5-786CC98B320C}" type="slidenum">
              <a:rPr lang="fi-FI" smtClean="0"/>
              <a:t>8</a:t>
            </a:fld>
            <a:endParaRPr lang="fi-FI"/>
          </a:p>
        </p:txBody>
      </p:sp>
    </p:spTree>
    <p:extLst>
      <p:ext uri="{BB962C8B-B14F-4D97-AF65-F5344CB8AC3E}">
        <p14:creationId xmlns:p14="http://schemas.microsoft.com/office/powerpoint/2010/main" val="320505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E2E7146E-9781-41FF-A4D5-DAFADA4A7558}"/>
              </a:ext>
            </a:extLst>
          </p:cNvPr>
          <p:cNvSpPr>
            <a:spLocks noGrp="1"/>
          </p:cNvSpPr>
          <p:nvPr>
            <p:ph type="title"/>
          </p:nvPr>
        </p:nvSpPr>
        <p:spPr>
          <a:xfrm>
            <a:off x="838200" y="314324"/>
            <a:ext cx="10515600" cy="1325563"/>
          </a:xfrm>
        </p:spPr>
        <p:txBody>
          <a:bodyPr/>
          <a:lstStyle/>
          <a:p>
            <a:r>
              <a:rPr lang="fi-FI" sz="3600" dirty="0">
                <a:solidFill>
                  <a:srgbClr val="00338D"/>
                </a:solidFill>
              </a:rPr>
              <a:t>Lohkon puheenjohtajan tehtäviä</a:t>
            </a:r>
            <a:endParaRPr lang="fi-FI" dirty="0"/>
          </a:p>
        </p:txBody>
      </p:sp>
      <p:sp>
        <p:nvSpPr>
          <p:cNvPr id="9" name="Sisällön paikkamerkki 8">
            <a:extLst>
              <a:ext uri="{FF2B5EF4-FFF2-40B4-BE49-F238E27FC236}">
                <a16:creationId xmlns:a16="http://schemas.microsoft.com/office/drawing/2014/main" id="{2511D7E8-84A9-49D0-9BE8-4620EB6917AB}"/>
              </a:ext>
            </a:extLst>
          </p:cNvPr>
          <p:cNvSpPr>
            <a:spLocks noGrp="1"/>
          </p:cNvSpPr>
          <p:nvPr>
            <p:ph idx="1"/>
          </p:nvPr>
        </p:nvSpPr>
        <p:spPr>
          <a:xfrm>
            <a:off x="838200" y="2005012"/>
            <a:ext cx="10515600" cy="4351338"/>
          </a:xfrm>
        </p:spPr>
        <p:txBody>
          <a:bodyPr>
            <a:normAutofit/>
          </a:bodyPr>
          <a:lstStyle/>
          <a:p>
            <a:pPr marL="342900" lvl="0" indent="-342900">
              <a:buFont typeface="Arial" panose="020B0604020202020204" pitchFamily="34" charset="0"/>
              <a:buChar char="•"/>
            </a:pPr>
            <a:r>
              <a:rPr lang="fi-FI" sz="2400" dirty="0"/>
              <a:t>Edistät järjestön päämääriä.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fi-FI" sz="2400" dirty="0"/>
              <a:t>Toimit piirikuvernöörin neuvoa-antavan toimikunnan (PNAT) puheenjohtajana lohkossasi ja kutsut toimikunnan kokouksiin.</a:t>
            </a:r>
          </a:p>
          <a:p>
            <a:pPr marL="342900" indent="-342900">
              <a:buFont typeface="Arial" panose="020B0604020202020204" pitchFamily="34" charset="0"/>
              <a:buChar char="•"/>
            </a:pPr>
            <a:endParaRPr lang="fi-FI" sz="2400" dirty="0"/>
          </a:p>
          <a:p>
            <a:pPr marL="342900" indent="-342900">
              <a:buFont typeface="Arial" panose="020B0604020202020204" pitchFamily="34" charset="0"/>
              <a:buChar char="•"/>
            </a:pPr>
            <a:r>
              <a:rPr lang="fi-FI" sz="2400" dirty="0"/>
              <a:t>Pyri ottamaan PNAT kokouksiin mukaan piirin GMT-, GLT- ja GST-koordinaattorit keskustelemaan jäsenyyteen, johtamisen kehittämiseen ja palveluun liittyvistä tarpeista ja siitä, kuinka nämä ryhmät voivat auttaa lohkon klubeja.</a:t>
            </a:r>
          </a:p>
          <a:p>
            <a:pPr marL="342900" lvl="0" indent="-342900">
              <a:buFont typeface="Arial" panose="020B0604020202020204" pitchFamily="34" charset="0"/>
              <a:buChar char="•"/>
            </a:pPr>
            <a:endParaRPr lang="fi-FI" sz="2400" dirty="0"/>
          </a:p>
          <a:p>
            <a:endParaRPr lang="fi-FI" sz="2400" dirty="0"/>
          </a:p>
        </p:txBody>
      </p:sp>
      <p:sp>
        <p:nvSpPr>
          <p:cNvPr id="5" name="Päivämäärän paikkamerkki 4">
            <a:extLst>
              <a:ext uri="{FF2B5EF4-FFF2-40B4-BE49-F238E27FC236}">
                <a16:creationId xmlns:a16="http://schemas.microsoft.com/office/drawing/2014/main" id="{77700499-5B88-4866-A7BA-F2636DD6648C}"/>
              </a:ext>
            </a:extLst>
          </p:cNvPr>
          <p:cNvSpPr>
            <a:spLocks noGrp="1"/>
          </p:cNvSpPr>
          <p:nvPr>
            <p:ph type="dt" sz="half" idx="10"/>
          </p:nvPr>
        </p:nvSpPr>
        <p:spPr/>
        <p:txBody>
          <a:bodyPr/>
          <a:lstStyle/>
          <a:p>
            <a:fld id="{D200E11F-95C4-44F1-A195-49C3695AC7C5}" type="datetime1">
              <a:rPr lang="fi-FI" smtClean="0"/>
              <a:t>10.5.2022</a:t>
            </a:fld>
            <a:endParaRPr lang="fi-FI" dirty="0"/>
          </a:p>
        </p:txBody>
      </p:sp>
      <p:sp>
        <p:nvSpPr>
          <p:cNvPr id="7" name="Dian numeron paikkamerkki 6">
            <a:extLst>
              <a:ext uri="{FF2B5EF4-FFF2-40B4-BE49-F238E27FC236}">
                <a16:creationId xmlns:a16="http://schemas.microsoft.com/office/drawing/2014/main" id="{6BA9D935-A1CB-47B2-85EF-FDFB36DA707D}"/>
              </a:ext>
            </a:extLst>
          </p:cNvPr>
          <p:cNvSpPr>
            <a:spLocks noGrp="1"/>
          </p:cNvSpPr>
          <p:nvPr>
            <p:ph type="sldNum" sz="quarter" idx="12"/>
          </p:nvPr>
        </p:nvSpPr>
        <p:spPr/>
        <p:txBody>
          <a:bodyPr/>
          <a:lstStyle/>
          <a:p>
            <a:fld id="{5B1B691C-E57C-4215-BE51-9F50F3A32B8C}" type="slidenum">
              <a:rPr lang="fi-FI" smtClean="0"/>
              <a:t>9</a:t>
            </a:fld>
            <a:endParaRPr lang="fi-FI"/>
          </a:p>
        </p:txBody>
      </p:sp>
    </p:spTree>
    <p:extLst>
      <p:ext uri="{BB962C8B-B14F-4D97-AF65-F5344CB8AC3E}">
        <p14:creationId xmlns:p14="http://schemas.microsoft.com/office/powerpoint/2010/main" val="4016579122"/>
      </p:ext>
    </p:extLst>
  </p:cSld>
  <p:clrMapOvr>
    <a:masterClrMapping/>
  </p:clrMapOvr>
</p:sld>
</file>

<file path=ppt/theme/theme1.xml><?xml version="1.0" encoding="utf-8"?>
<a:theme xmlns:a="http://schemas.openxmlformats.org/drawingml/2006/main" name="Office-teema">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06750694-DE58-47E3-9698-4E701C643759}"/>
    </a:ext>
  </a:extLst>
</a:theme>
</file>

<file path=ppt/theme/theme10.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698D4846-EEB0-462A-B4C4-39D4C6462C0F}"/>
    </a:ext>
  </a:extLst>
</a:theme>
</file>

<file path=ppt/theme/theme3.xml><?xml version="1.0" encoding="utf-8"?>
<a:theme xmlns:a="http://schemas.openxmlformats.org/drawingml/2006/main" name="3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28FD9902-5061-4B38-B6B4-E7CBE359783F}"/>
    </a:ext>
  </a:extLst>
</a:theme>
</file>

<file path=ppt/theme/theme4.xml><?xml version="1.0" encoding="utf-8"?>
<a:theme xmlns:a="http://schemas.openxmlformats.org/drawingml/2006/main" name="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D5788E66-903D-4488-BD8A-86779E127617}"/>
    </a:ext>
  </a:extLst>
</a:theme>
</file>

<file path=ppt/theme/theme5.xml><?xml version="1.0" encoding="utf-8"?>
<a:theme xmlns:a="http://schemas.openxmlformats.org/drawingml/2006/main" name="4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A31FCA60-27AE-47D1-851C-C8AA08D28FCE}"/>
    </a:ext>
  </a:extLst>
</a:theme>
</file>

<file path=ppt/theme/theme6.xml><?xml version="1.0" encoding="utf-8"?>
<a:theme xmlns:a="http://schemas.openxmlformats.org/drawingml/2006/main" name="2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F752BCBA-8F54-411A-AFD5-49B2D1AFAC54}"/>
    </a:ext>
  </a:extLst>
</a:theme>
</file>

<file path=ppt/theme/theme7.xml><?xml version="1.0" encoding="utf-8"?>
<a:theme xmlns:a="http://schemas.openxmlformats.org/drawingml/2006/main" name="7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59DA0A9B-5616-46BD-8EC5-BC7200E66BBF}"/>
    </a:ext>
  </a:extLst>
</a:theme>
</file>

<file path=ppt/theme/theme8.xml><?xml version="1.0" encoding="utf-8"?>
<a:theme xmlns:a="http://schemas.openxmlformats.org/drawingml/2006/main" name="6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_point_malli_lions_liitto2020.potx" id="{16ABCADC-A6FB-4EC3-8AF0-D94EBA7D6EC4}" vid="{E2F49067-CB5B-447C-B7D6-53AE1161F0BB}"/>
    </a:ext>
  </a:extLst>
</a:theme>
</file>

<file path=ppt/theme/theme9.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ECAE5223D3C6489ECECD68F557C86B" ma:contentTypeVersion="13" ma:contentTypeDescription="Create a new document." ma:contentTypeScope="" ma:versionID="018e3ba000220001cc931a7100609733">
  <xsd:schema xmlns:xsd="http://www.w3.org/2001/XMLSchema" xmlns:xs="http://www.w3.org/2001/XMLSchema" xmlns:p="http://schemas.microsoft.com/office/2006/metadata/properties" xmlns:ns2="cbbc4c3a-28b4-4d17-b0d9-dee064906944" xmlns:ns3="ed773049-2397-47ae-bae8-d9c833c883d7" targetNamespace="http://schemas.microsoft.com/office/2006/metadata/properties" ma:root="true" ma:fieldsID="a2f6114fd7d6bbe8ba7e6deb7587ae2d" ns2:_="" ns3:_="">
    <xsd:import namespace="cbbc4c3a-28b4-4d17-b0d9-dee064906944"/>
    <xsd:import namespace="ed773049-2397-47ae-bae8-d9c833c883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c4c3a-28b4-4d17-b0d9-dee0649069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773049-2397-47ae-bae8-d9c833c883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E9DA6A-05E2-4633-B15F-3EB1930E0352}">
  <ds:schemaRefs>
    <ds:schemaRef ds:uri="http://schemas.microsoft.com/sharepoint/v3/contenttype/forms"/>
  </ds:schemaRefs>
</ds:datastoreItem>
</file>

<file path=customXml/itemProps2.xml><?xml version="1.0" encoding="utf-8"?>
<ds:datastoreItem xmlns:ds="http://schemas.openxmlformats.org/officeDocument/2006/customXml" ds:itemID="{AA0064F5-2385-48E9-8BB8-90F06AAB7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c4c3a-28b4-4d17-b0d9-dee064906944"/>
    <ds:schemaRef ds:uri="ed773049-2397-47ae-bae8-d9c833c883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C6013B-39ED-4F78-9B48-0439F78FBE6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Power_point_malli_lions_liitto2020</Template>
  <TotalTime>824</TotalTime>
  <Words>1526</Words>
  <Application>Microsoft Office PowerPoint</Application>
  <PresentationFormat>Laajakuva</PresentationFormat>
  <Paragraphs>308</Paragraphs>
  <Slides>47</Slides>
  <Notes>5</Notes>
  <HiddenSlides>0</HiddenSlides>
  <MMClips>0</MMClips>
  <ScaleCrop>false</ScaleCrop>
  <HeadingPairs>
    <vt:vector size="6" baseType="variant">
      <vt:variant>
        <vt:lpstr>Käytetyt fontit</vt:lpstr>
      </vt:variant>
      <vt:variant>
        <vt:i4>10</vt:i4>
      </vt:variant>
      <vt:variant>
        <vt:lpstr>Teema</vt:lpstr>
      </vt:variant>
      <vt:variant>
        <vt:i4>11</vt:i4>
      </vt:variant>
      <vt:variant>
        <vt:lpstr>Dian otsikot</vt:lpstr>
      </vt:variant>
      <vt:variant>
        <vt:i4>47</vt:i4>
      </vt:variant>
    </vt:vector>
  </HeadingPairs>
  <TitlesOfParts>
    <vt:vector size="68" baseType="lpstr">
      <vt:lpstr>Arial</vt:lpstr>
      <vt:lpstr>Arial Hebrew Scholar</vt:lpstr>
      <vt:lpstr>Ariel</vt:lpstr>
      <vt:lpstr>Calibri</vt:lpstr>
      <vt:lpstr>Calibri Light</vt:lpstr>
      <vt:lpstr>Helvetica</vt:lpstr>
      <vt:lpstr>Helvetica Neue</vt:lpstr>
      <vt:lpstr>HelveticaNeueLT Std Lt</vt:lpstr>
      <vt:lpstr>Segoe UI</vt:lpstr>
      <vt:lpstr>Segoe UI Semibold</vt:lpstr>
      <vt:lpstr>Office-teema</vt:lpstr>
      <vt:lpstr>5_Mukautettu suunnittelumalli</vt:lpstr>
      <vt:lpstr>3_Mukautettu suunnittelumalli</vt:lpstr>
      <vt:lpstr>Mukautettu suunnittelumalli</vt:lpstr>
      <vt:lpstr>4_Mukautettu suunnittelumalli</vt:lpstr>
      <vt:lpstr>2_Mukautettu suunnittelumalli</vt:lpstr>
      <vt:lpstr>7_Mukautettu suunnittelumalli</vt:lpstr>
      <vt:lpstr>6_Mukautettu suunnittelumalli</vt:lpstr>
      <vt:lpstr>MASTER SLIDE - BLANK</vt:lpstr>
      <vt:lpstr>2_White Page Number</vt:lpstr>
      <vt:lpstr>Blue Page Number</vt:lpstr>
      <vt:lpstr>Lohkonpuheenjohtaja valmennus 10.5.2022</vt:lpstr>
      <vt:lpstr>Valmennuksen sisältö</vt:lpstr>
      <vt:lpstr>Aloitus, sisällöstä ja tavoitteista</vt:lpstr>
      <vt:lpstr>Lohkon puheenjohtajan rooli ja tehtävät</vt:lpstr>
      <vt:lpstr>Lohkon puheenjohtaja on linkki  piirin ja klubien välillä</vt:lpstr>
      <vt:lpstr>PowerPoint-esitys</vt:lpstr>
      <vt:lpstr>Toimit piirihallituksen jäsenenä</vt:lpstr>
      <vt:lpstr>Lohkon puheenjohtajan tehtävät</vt:lpstr>
      <vt:lpstr>Lohkon puheenjohtajan tehtäviä</vt:lpstr>
      <vt:lpstr>Lohkon puheenjohtajan tehtäviä</vt:lpstr>
      <vt:lpstr>Lohkon puheenjohtajan tehtäviä</vt:lpstr>
      <vt:lpstr>Lohkon puheenjohtajan tehtäviä</vt:lpstr>
      <vt:lpstr>Lohkon puheenjohtajan tehtäviä</vt:lpstr>
      <vt:lpstr>Lohkon puheenjohtajan resurssit</vt:lpstr>
      <vt:lpstr>Lohkon ja alueen johtajien keskus- Päämajan sivuilta</vt:lpstr>
      <vt:lpstr>Lohkon ja alueen johtajien keskus- Päämajan sivuilta</vt:lpstr>
      <vt:lpstr>Lohkon ja alueen johtajien keskus- Päämajan sivuilta</vt:lpstr>
      <vt:lpstr>Lohkon ja alueen johtajien keskus- Päämajan sivuilta</vt:lpstr>
      <vt:lpstr>Lohkon ja alueen johtajien keskus- Päämajan sivuilta</vt:lpstr>
      <vt:lpstr>LIONIEN OPPIMISKESKUS MY LION-JÄSENPORTAALI</vt:lpstr>
      <vt:lpstr>PowerPoint-esitys</vt:lpstr>
      <vt:lpstr>PowerPoint-esitys</vt:lpstr>
      <vt:lpstr>PowerPoint-esitys</vt:lpstr>
      <vt:lpstr>PowerPoint-esitys</vt:lpstr>
      <vt:lpstr>Klubin hyvinvoinnin arvioiminen</vt:lpstr>
      <vt:lpstr>Istunnon tavoitteet</vt:lpstr>
      <vt:lpstr>Mitkä ovat terveen klubin merkit? </vt:lpstr>
      <vt:lpstr>Terveen klubin elementit</vt:lpstr>
      <vt:lpstr>Klubin   Terveystarkastusraportit</vt:lpstr>
      <vt:lpstr>PowerPoint-esitys</vt:lpstr>
      <vt:lpstr>Klubin terveystarkastusraporttien lataaminen</vt:lpstr>
      <vt:lpstr>Klubin terveysresurssit</vt:lpstr>
      <vt:lpstr>Klubin terveysresurssit saatavilla</vt:lpstr>
      <vt:lpstr>1. Klubin terveystarkastuksen toimintastrategiat</vt:lpstr>
      <vt:lpstr>1. Klubin terveystarkastuksen toimintastrategiat jatkuu</vt:lpstr>
      <vt:lpstr>PowerPoint-esitys</vt:lpstr>
      <vt:lpstr>1. Klubin terveystarkastuksen toimintastrategiat jatkuu</vt:lpstr>
      <vt:lpstr>1. Klubin terveystarkastuksen toimintastrategiat jatkuu</vt:lpstr>
      <vt:lpstr>PowerPoint-esitys</vt:lpstr>
      <vt:lpstr>2. Klubin toiminnan parantaminen -verkkosivut</vt:lpstr>
      <vt:lpstr>Sivulta löytyvät resurssit</vt:lpstr>
      <vt:lpstr>PowerPoint-esitys</vt:lpstr>
      <vt:lpstr>PowerPoint-esitys</vt:lpstr>
      <vt:lpstr>Tehtävien siirto seuraajalle</vt:lpstr>
      <vt:lpstr>Tehtävien siirto seuraajalle</vt:lpstr>
      <vt:lpstr>Päätös ja kysymykset</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Lohkonpuheenjohtaja valmennus 18.5.2021</dc:title>
  <dc:creator>Aarno K Niemi</dc:creator>
  <cp:lastModifiedBy>Aarno Niemi</cp:lastModifiedBy>
  <cp:revision>42</cp:revision>
  <cp:lastPrinted>2020-04-30T11:52:18Z</cp:lastPrinted>
  <dcterms:created xsi:type="dcterms:W3CDTF">2021-05-12T09:00:22Z</dcterms:created>
  <dcterms:modified xsi:type="dcterms:W3CDTF">2022-05-10T06:27:15Z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0x0101001BECAE5223D3C6489ECECD68F557C86B</vt:lpwstr>
  </property>
</Properties>
</file>