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4874-7A49-49FD-BB92-A7D12231748D}" type="datetimeFigureOut">
              <a:rPr lang="fi-FI" smtClean="0"/>
              <a:t>25.4.2020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719-233E-4E15-9E5D-12C67B5736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86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4874-7A49-49FD-BB92-A7D12231748D}" type="datetimeFigureOut">
              <a:rPr lang="fi-FI" smtClean="0"/>
              <a:t>25.4.2020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719-233E-4E15-9E5D-12C67B5736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09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4874-7A49-49FD-BB92-A7D12231748D}" type="datetimeFigureOut">
              <a:rPr lang="fi-FI" smtClean="0"/>
              <a:t>25.4.2020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719-233E-4E15-9E5D-12C67B5736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09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4874-7A49-49FD-BB92-A7D12231748D}" type="datetimeFigureOut">
              <a:rPr lang="fi-FI" smtClean="0"/>
              <a:t>25.4.2020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719-233E-4E15-9E5D-12C67B5736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17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4874-7A49-49FD-BB92-A7D12231748D}" type="datetimeFigureOut">
              <a:rPr lang="fi-FI" smtClean="0"/>
              <a:t>25.4.2020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719-233E-4E15-9E5D-12C67B5736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9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4874-7A49-49FD-BB92-A7D12231748D}" type="datetimeFigureOut">
              <a:rPr lang="fi-FI" smtClean="0"/>
              <a:t>25.4.2020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719-233E-4E15-9E5D-12C67B5736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71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4874-7A49-49FD-BB92-A7D12231748D}" type="datetimeFigureOut">
              <a:rPr lang="fi-FI" smtClean="0"/>
              <a:t>25.4.2020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719-233E-4E15-9E5D-12C67B5736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5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4874-7A49-49FD-BB92-A7D12231748D}" type="datetimeFigureOut">
              <a:rPr lang="fi-FI" smtClean="0"/>
              <a:t>25.4.2020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719-233E-4E15-9E5D-12C67B5736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566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4874-7A49-49FD-BB92-A7D12231748D}" type="datetimeFigureOut">
              <a:rPr lang="fi-FI" smtClean="0"/>
              <a:t>25.4.2020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719-233E-4E15-9E5D-12C67B5736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18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4874-7A49-49FD-BB92-A7D12231748D}" type="datetimeFigureOut">
              <a:rPr lang="fi-FI" smtClean="0"/>
              <a:t>25.4.2020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719-233E-4E15-9E5D-12C67B5736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10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4874-7A49-49FD-BB92-A7D12231748D}" type="datetimeFigureOut">
              <a:rPr lang="fi-FI" smtClean="0"/>
              <a:t>25.4.2020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719-233E-4E15-9E5D-12C67B5736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78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F4874-7A49-49FD-BB92-A7D12231748D}" type="datetimeFigureOut">
              <a:rPr lang="fi-FI" smtClean="0"/>
              <a:t>25.4.2020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A7719-233E-4E15-9E5D-12C67B5736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59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D052DD54-3F3F-4BB8-B45F-B574D661AC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Kuva, joka sisältää kohteen näyttökuva, näyttö, tietokone&#10;&#10;Kuvaus luotu automaattisesti">
            <a:extLst>
              <a:ext uri="{FF2B5EF4-FFF2-40B4-BE49-F238E27FC236}">
                <a16:creationId xmlns:a16="http://schemas.microsoft.com/office/drawing/2014/main" id="{6A69D08E-9B31-43A5-BD6B-133EA8471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16" y="321275"/>
            <a:ext cx="2727974" cy="17538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Kuva 9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EDC83B78-C6BC-492F-810C-A088A20D2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32" y="2240692"/>
            <a:ext cx="6040600" cy="447433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Kuva 11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4BB7C965-5394-4879-9C6B-3C8071CFC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59" y="321275"/>
            <a:ext cx="3387903" cy="252077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110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D052DD54-3F3F-4BB8-B45F-B574D661AC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 descr="Kuva, joka sisältää kohteen näyttökuva, ruoka&#10;&#10;Kuvaus luotu automaattisesti">
            <a:extLst>
              <a:ext uri="{FF2B5EF4-FFF2-40B4-BE49-F238E27FC236}">
                <a16:creationId xmlns:a16="http://schemas.microsoft.com/office/drawing/2014/main" id="{D54EFBCF-484E-4B8E-8975-A0A7E9DDD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7" y="577503"/>
            <a:ext cx="3815165" cy="48040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Kuva 5" descr="Kuva, joka sisältää kohteen teksti, näyttökuva&#10;&#10;Kuvaus luotu automaattisesti">
            <a:extLst>
              <a:ext uri="{FF2B5EF4-FFF2-40B4-BE49-F238E27FC236}">
                <a16:creationId xmlns:a16="http://schemas.microsoft.com/office/drawing/2014/main" id="{515B4C92-6795-4712-8338-FF13ADBDB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46" y="577502"/>
            <a:ext cx="4471191" cy="48040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696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Näytössä katseltava diaesitys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Office-teema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Thorleif</dc:creator>
  <cp:lastModifiedBy>Thorleif</cp:lastModifiedBy>
  <cp:revision>1</cp:revision>
  <dcterms:created xsi:type="dcterms:W3CDTF">2020-04-25T18:59:22Z</dcterms:created>
  <dcterms:modified xsi:type="dcterms:W3CDTF">2020-04-25T19:05:19Z</dcterms:modified>
</cp:coreProperties>
</file>