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7AFC4D-956F-A3D2-913F-1F760E91B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C480F0-4EE5-7394-0F00-B8A59D920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F64D9A-AD30-9F36-4BD7-E8B49757E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AC67B0-862D-998F-A753-18A51F30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9B63F4-1437-2ABB-98BA-28CFD2FE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80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ED053D-02D1-DD6C-1807-D87DCEAD7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94D8D20-769C-0306-A5B3-58A981BC7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C5E25F-F9CF-6DE1-D75C-CFB6D0AD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192E9A-A9CF-02CE-8224-83539ACD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850110-403A-C5C5-AA5C-00ED3DF5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71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C4F2715-DB0E-5331-AF94-4577937AE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A5E0CB6-5FC6-1F73-0402-39F8FB38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F86A2-C510-DBE3-0F9F-91AA192D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86BA8C-610B-E95B-871A-EE112F6AD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0198FF-2297-D413-A9D7-960DBC24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47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63A95-8299-BF05-C822-C6E7F9F1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935EA3-774A-0DD1-70C2-45E5933FB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DBD3FA-8D2D-9BBA-3571-EEB37968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ACD96A-CF06-E013-2149-42DFACEAA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DD38B4-4B13-F3F2-DFEB-003E201A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858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B704C0-AB92-A8A4-D01B-9102482A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C423C3-3915-FA58-D6D4-0E5E8A0A0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FB40A5-DA74-3F2A-8866-A40F8288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0C55906-8508-6A62-876F-BD7FBECC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4A03D7-537D-5B89-BA74-6B3A3EA6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906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88386F-36B1-6FEF-6C01-F10EF40F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0FFB22-4965-9463-D93D-7071769BE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89DF7D-FF15-521B-8F2F-735AE81FA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8B11ABA-C527-1EB2-4486-57A55FA6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6A6921-FDF5-3D17-8D5F-B714CE2D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AAD4B3-ABB3-C953-43E5-36BF5B849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35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FC3ADC-7F51-89F4-F3FD-8FF16C5B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A36C74-4227-7662-ACAF-43A4D663F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7E1A27-6012-9CDE-9FBB-9F750259D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D570CD9-1978-BC8E-8822-455B41F64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45B37CF-7BCB-8197-0A8F-7A323D084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6A63656-FF3A-E69A-79EF-C0251355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D3B6844-07B5-B834-E37D-610D3778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BE28756-1313-EA5E-57BE-5629AA2B2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04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378227-6DEE-F283-3C51-4A7E6CC3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8CBDFE-605B-0C95-9F91-FDFBAA45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AC01788-06D6-C59F-98FF-AAFD1F4C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217DBED-CC13-91B3-089D-37F8D5102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51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83ABFFA-8E2C-B139-15FA-5E9E8808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2BDA91-1793-3355-0853-7AAC6A6A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7936B70-7A13-BCC2-0AA3-D6AFE9B5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967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CC20FA-86A8-35C6-C056-C86E9A24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6B0FDF-5FF9-D565-B7D9-02ED14FB1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08C6EC7-728F-F5BF-1CFA-01F367705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9BDB857-F2E2-562D-35F5-892531B3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BD64CE-1AD2-A9CD-53CF-7217A149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E702FC5-9AED-71EA-C57E-367BAC26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85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EB87D6-2AD3-7FC3-BACE-A2AFB3F6C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033F6C6-2785-3F25-730A-B032A4CFA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68B8E9-7F3F-AC8E-B92C-055A491FB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B3C1986-7A14-E437-01C1-A6738E27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96C8CC-BB70-8BB9-92E0-DB2C41B2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922BCA-8E03-9DC9-8F4B-1B2404D0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26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A3371D3-201F-858A-3A6F-D255132A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0EB43E-D1E2-2DEB-0BBF-2813F1B88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780506-3307-0A68-2774-CE13019CE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A7B4-0329-473D-B242-5F6BE88EE6A7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0890EB-F32B-30CE-907B-FEFCA7192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6723C1-D7D5-0456-7868-8E5C3B0C2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2C9F3-B101-4F65-A994-510E2F8B3C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74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isto.j.rantal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58">
            <a:extLst>
              <a:ext uri="{FF2B5EF4-FFF2-40B4-BE49-F238E27FC236}">
                <a16:creationId xmlns:a16="http://schemas.microsoft.com/office/drawing/2014/main" id="{79CC44B5-53F9-4F03-9EEB-4C3C821A6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1" name="Freeform: Shape 106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B9DBAD3-BFF2-88F0-A67B-C5F3DBC80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055844"/>
          </a:xfrm>
        </p:spPr>
        <p:txBody>
          <a:bodyPr>
            <a:normAutofit fontScale="90000"/>
          </a:bodyPr>
          <a:lstStyle/>
          <a:p>
            <a:pPr algn="l"/>
            <a:r>
              <a:rPr lang="fi-FI" sz="5100" b="1" dirty="0"/>
              <a:t>KUTSU</a:t>
            </a:r>
            <a:br>
              <a:rPr lang="fi-FI" sz="5100" dirty="0"/>
            </a:br>
            <a:r>
              <a:rPr lang="fi-FI" sz="5100" dirty="0"/>
              <a:t>Lions lentopallon SM-kisat Urjalassa 13.-14.4.2024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CA41B3-71F2-E3B4-E7B7-78F7970D0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092" y="3429000"/>
            <a:ext cx="6339840" cy="3429000"/>
          </a:xfrm>
        </p:spPr>
        <p:txBody>
          <a:bodyPr>
            <a:noAutofit/>
          </a:bodyPr>
          <a:lstStyle/>
          <a:p>
            <a:pPr algn="l"/>
            <a:r>
              <a:rPr lang="fi-FI" sz="2800" dirty="0"/>
              <a:t>” Vielä kerran </a:t>
            </a:r>
            <a:r>
              <a:rPr lang="fi-FI" sz="2800" dirty="0" err="1"/>
              <a:t>pojjat</a:t>
            </a:r>
            <a:r>
              <a:rPr lang="fi-FI" sz="2800" dirty="0"/>
              <a:t>…ja miksei tytötkin”</a:t>
            </a:r>
          </a:p>
          <a:p>
            <a:pPr algn="l"/>
            <a:r>
              <a:rPr lang="fi-FI" sz="2800" dirty="0"/>
              <a:t>   Tehdään tästä taas yhdessä mahdollista !</a:t>
            </a:r>
            <a:r>
              <a:rPr lang="fi-FI" sz="1800" dirty="0"/>
              <a:t>		</a:t>
            </a:r>
          </a:p>
          <a:p>
            <a:pPr algn="l"/>
            <a:r>
              <a:rPr lang="fi-FI" sz="1800"/>
              <a:t>LC lentopallon </a:t>
            </a:r>
            <a:r>
              <a:rPr lang="fi-FI" sz="1800" dirty="0"/>
              <a:t>h</a:t>
            </a:r>
            <a:r>
              <a:rPr lang="fi-FI" sz="1800"/>
              <a:t>allitseva </a:t>
            </a:r>
            <a:r>
              <a:rPr lang="fi-FI" sz="1800" dirty="0"/>
              <a:t>mestari kutsuu Teidät kaikki vielä toistamiseen Urjalan taikayöhön viihtymään ja pelailemaan…</a:t>
            </a:r>
          </a:p>
          <a:p>
            <a:pPr algn="l"/>
            <a:r>
              <a:rPr lang="fi-FI" sz="1800" dirty="0"/>
              <a:t>Turnaukseen otamme sujuvien peli- ja majoitusjärjestelyjen vuoksi </a:t>
            </a:r>
            <a:r>
              <a:rPr lang="fi-FI" sz="1800" dirty="0" err="1"/>
              <a:t>max</a:t>
            </a:r>
            <a:r>
              <a:rPr lang="fi-FI" sz="1800" dirty="0"/>
              <a:t>. 15 joukkuetta ilmoittautumisjärjestyksessä. Toimi siis pian !</a:t>
            </a:r>
          </a:p>
          <a:p>
            <a:pPr algn="l"/>
            <a:r>
              <a:rPr lang="fi-FI" sz="1800" dirty="0"/>
              <a:t>Ilmoittautuminen päättyy 10.3.2024 klo 16</a:t>
            </a:r>
          </a:p>
          <a:p>
            <a:pPr algn="l"/>
            <a:r>
              <a:rPr lang="fi-FI" sz="1800" dirty="0"/>
              <a:t>Lisätiedot </a:t>
            </a:r>
            <a:r>
              <a:rPr lang="fi-FI" sz="1800" dirty="0">
                <a:hlinkClick r:id="rId2"/>
              </a:rPr>
              <a:t>risto.j.rantala@gmail.com</a:t>
            </a:r>
            <a:r>
              <a:rPr lang="fi-FI" sz="1800" dirty="0"/>
              <a:t> tai 0400-291081</a:t>
            </a:r>
          </a:p>
        </p:txBody>
      </p:sp>
      <p:cxnSp>
        <p:nvCxnSpPr>
          <p:cNvPr id="1063" name="Straight Connector 1062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Kuvahaun tulos haulle lions logo">
            <a:extLst>
              <a:ext uri="{FF2B5EF4-FFF2-40B4-BE49-F238E27FC236}">
                <a16:creationId xmlns:a16="http://schemas.microsoft.com/office/drawing/2014/main" id="{6F1CF17A-0E63-2E0B-7CE9-6543514637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34348" y="1005838"/>
            <a:ext cx="3444236" cy="3444241"/>
          </a:xfrm>
          <a:custGeom>
            <a:avLst/>
            <a:gdLst/>
            <a:ahLst/>
            <a:cxnLst/>
            <a:rect l="l" t="t" r="r" b="b"/>
            <a:pathLst>
              <a:path w="3444236" h="3444236">
                <a:moveTo>
                  <a:pt x="1722118" y="0"/>
                </a:moveTo>
                <a:cubicBezTo>
                  <a:pt x="2673218" y="0"/>
                  <a:pt x="3444236" y="771018"/>
                  <a:pt x="3444236" y="1722118"/>
                </a:cubicBezTo>
                <a:cubicBezTo>
                  <a:pt x="3444236" y="2673218"/>
                  <a:pt x="2673218" y="3444236"/>
                  <a:pt x="1722118" y="3444236"/>
                </a:cubicBezTo>
                <a:cubicBezTo>
                  <a:pt x="771018" y="3444236"/>
                  <a:pt x="0" y="2673218"/>
                  <a:pt x="0" y="1722118"/>
                </a:cubicBezTo>
                <a:cubicBezTo>
                  <a:pt x="0" y="771018"/>
                  <a:pt x="771018" y="0"/>
                  <a:pt x="17221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30FEE25D-C348-0662-47D8-5C3C6F4B851A}"/>
              </a:ext>
            </a:extLst>
          </p:cNvPr>
          <p:cNvSpPr txBox="1"/>
          <p:nvPr/>
        </p:nvSpPr>
        <p:spPr>
          <a:xfrm>
            <a:off x="8277225" y="5105400"/>
            <a:ext cx="37147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Osallistumismaksu 120 €/joukkue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Tilinumero FI35 5488 0920 0032 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Tarkemmat ohjeet ja koordinaatit lähetämme mukaan ehtineille 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>
                <a:solidFill>
                  <a:prstClr val="black"/>
                </a:solidFill>
                <a:latin typeface="Calibri" panose="020F0502020204030204"/>
              </a:rPr>
              <a:t>Huom. Uudet osallistumissäännöt !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26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100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KUTSU Lions lentopallon SM-kisat Urjalassa 13.-14.4.2024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KUTSU Lions lentopallon SM-kisat Urjalassa 22.-23.4.2023</dc:title>
  <dc:creator>Rantala Risto (ELY)</dc:creator>
  <cp:lastModifiedBy>Rantala Risto (ELY)</cp:lastModifiedBy>
  <cp:revision>5</cp:revision>
  <dcterms:created xsi:type="dcterms:W3CDTF">2023-01-23T07:19:18Z</dcterms:created>
  <dcterms:modified xsi:type="dcterms:W3CDTF">2023-10-05T05:52:22Z</dcterms:modified>
</cp:coreProperties>
</file>