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D7AFC4D-956F-A3D2-913F-1F760E91BF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4C480F0-4EE5-7394-0F00-B8A59D920A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0F64D9A-AD30-9F36-4BD7-E8B49757E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5A7B4-0329-473D-B242-5F6BE88EE6A7}" type="datetimeFigureOut">
              <a:rPr lang="fi-FI" smtClean="0"/>
              <a:t>5.10.2023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8AC67B0-862D-998F-A753-18A51F30A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69B63F4-1437-2ABB-98BA-28CFD2FE9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2C9F3-B101-4F65-A994-510E2F8B3C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27800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4ED053D-02D1-DD6C-1807-D87DCEAD7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194D8D20-769C-0306-A5B3-58A981BC7D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6C5E25F-F9CF-6DE1-D75C-CFB6D0ADA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5A7B4-0329-473D-B242-5F6BE88EE6A7}" type="datetimeFigureOut">
              <a:rPr lang="fi-FI" smtClean="0"/>
              <a:t>5.10.2023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C192E9A-A9CF-02CE-8224-83539ACDD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2850110-403A-C5C5-AA5C-00ED3DF5B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2C9F3-B101-4F65-A994-510E2F8B3C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7129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8C4F2715-DB0E-5331-AF94-4577937AE5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A5E0CB6-5FC6-1F73-0402-39F8FB38B5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A0F86A2-C510-DBE3-0F9F-91AA192DA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5A7B4-0329-473D-B242-5F6BE88EE6A7}" type="datetimeFigureOut">
              <a:rPr lang="fi-FI" smtClean="0"/>
              <a:t>5.10.2023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F86BA8C-610B-E95B-871A-EE112F6AD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D0198FF-2297-D413-A9D7-960DBC24B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2C9F3-B101-4F65-A994-510E2F8B3C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8478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8163A95-8299-BF05-C822-C6E7F9F1F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C935EA3-774A-0DD1-70C2-45E5933FB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0DBD3FA-8D2D-9BBA-3571-EEB379684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5A7B4-0329-473D-B242-5F6BE88EE6A7}" type="datetimeFigureOut">
              <a:rPr lang="fi-FI" smtClean="0"/>
              <a:t>5.10.2023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5ACD96A-CF06-E013-2149-42DFACEAA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3DD38B4-4B13-F3F2-DFEB-003E201A1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2C9F3-B101-4F65-A994-510E2F8B3C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8583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B704C0-AB92-A8A4-D01B-9102482A9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AC423C3-3915-FA58-D6D4-0E5E8A0A0C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DFB40A5-DA74-3F2A-8866-A40F8288D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5A7B4-0329-473D-B242-5F6BE88EE6A7}" type="datetimeFigureOut">
              <a:rPr lang="fi-FI" smtClean="0"/>
              <a:t>5.10.2023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0C55906-8508-6A62-876F-BD7FBECCD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64A03D7-537D-5B89-BA74-6B3A3EA60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2C9F3-B101-4F65-A994-510E2F8B3C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9064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888386F-36B1-6FEF-6C01-F10EF40FE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40FFB22-4965-9463-D93D-7071769BED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289DF7D-FF15-521B-8F2F-735AE81FAE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8B11ABA-C527-1EB2-4486-57A55FA61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5A7B4-0329-473D-B242-5F6BE88EE6A7}" type="datetimeFigureOut">
              <a:rPr lang="fi-FI" smtClean="0"/>
              <a:t>5.10.2023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86A6921-FDF5-3D17-8D5F-B714CE2D3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5AAD4B3-ABB3-C953-43E5-36BF5B849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2C9F3-B101-4F65-A994-510E2F8B3C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4359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2FC3ADC-7F51-89F4-F3FD-8FF16C5BD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DA36C74-4227-7662-ACAF-43A4D663F3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D7E1A27-6012-9CDE-9FBB-9F750259DA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CD570CD9-1978-BC8E-8822-455B41F64B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545B37CF-7BCB-8197-0A8F-7A323D084D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6A63656-FF3A-E69A-79EF-C02513550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5A7B4-0329-473D-B242-5F6BE88EE6A7}" type="datetimeFigureOut">
              <a:rPr lang="fi-FI" smtClean="0"/>
              <a:t>5.10.2023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7D3B6844-07B5-B834-E37D-610D37781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BE28756-1313-EA5E-57BE-5629AA2B2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2C9F3-B101-4F65-A994-510E2F8B3C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0410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3378227-6DEE-F283-3C51-4A7E6CC3E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328CBDFE-605B-0C95-9F91-FDFBAA45A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5A7B4-0329-473D-B242-5F6BE88EE6A7}" type="datetimeFigureOut">
              <a:rPr lang="fi-FI" smtClean="0"/>
              <a:t>5.10.2023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AC01788-06D6-C59F-98FF-AAFD1F4CD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217DBED-CC13-91B3-089D-37F8D5102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2C9F3-B101-4F65-A994-510E2F8B3C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1514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83ABFFA-8E2C-B139-15FA-5E9E8808B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5A7B4-0329-473D-B242-5F6BE88EE6A7}" type="datetimeFigureOut">
              <a:rPr lang="fi-FI" smtClean="0"/>
              <a:t>5.10.2023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222BDA91-1793-3355-0853-7AAC6A6AD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A7936B70-7A13-BCC2-0AA3-D6AFE9B5D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2C9F3-B101-4F65-A994-510E2F8B3C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3967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3CC20FA-86A8-35C6-C056-C86E9A248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A6B0FDF-5FF9-D565-B7D9-02ED14FB1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08C6EC7-728F-F5BF-1CFA-01F3677059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9BDB857-F2E2-562D-35F5-892531B3E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5A7B4-0329-473D-B242-5F6BE88EE6A7}" type="datetimeFigureOut">
              <a:rPr lang="fi-FI" smtClean="0"/>
              <a:t>5.10.2023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7BD64CE-1AD2-A9CD-53CF-7217A1491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E702FC5-9AED-71EA-C57E-367BAC26D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2C9F3-B101-4F65-A994-510E2F8B3C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03851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AEB87D6-2AD3-7FC3-BACE-A2AFB3F6C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D033F6C6-2785-3F25-730A-B032A4CFA2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E68B8E9-7F3F-AC8E-B92C-055A491FB4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B3C1986-7A14-E437-01C1-A6738E27E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5A7B4-0329-473D-B242-5F6BE88EE6A7}" type="datetimeFigureOut">
              <a:rPr lang="fi-FI" smtClean="0"/>
              <a:t>5.10.2023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796C8CC-BB70-8BB9-92E0-DB2C41B21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C922BCA-8E03-9DC9-8F4B-1B2404D02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2C9F3-B101-4F65-A994-510E2F8B3C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1262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CA3371D3-201F-858A-3A6F-D255132A6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20EB43E-D1E2-2DEB-0BBF-2813F1B88A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2780506-3307-0A68-2774-CE13019CE0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5A7B4-0329-473D-B242-5F6BE88EE6A7}" type="datetimeFigureOut">
              <a:rPr lang="fi-FI" smtClean="0"/>
              <a:t>5.10.2023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30890EB-F32B-30CE-907B-FEFCA71927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A6723C1-D7D5-0456-7868-8E5C3B0C26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2C9F3-B101-4F65-A994-510E2F8B3C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574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risto.j.rantala@gmail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59" name="Rectangle 1058">
            <a:extLst>
              <a:ext uri="{FF2B5EF4-FFF2-40B4-BE49-F238E27FC236}">
                <a16:creationId xmlns:a16="http://schemas.microsoft.com/office/drawing/2014/main" id="{79CC44B5-53F9-4F03-9EEB-4C3C821A6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61" name="Freeform: Shape 1060">
            <a:extLst>
              <a:ext uri="{FF2B5EF4-FFF2-40B4-BE49-F238E27FC236}">
                <a16:creationId xmlns:a16="http://schemas.microsoft.com/office/drawing/2014/main" id="{1A3688C8-DFCE-4CCD-BCF0-5FB239E50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30410"/>
            <a:ext cx="7005134" cy="4827590"/>
          </a:xfrm>
          <a:custGeom>
            <a:avLst/>
            <a:gdLst>
              <a:gd name="connsiteX0" fmla="*/ 1974535 w 7005134"/>
              <a:gd name="connsiteY0" fmla="*/ 0 h 4827590"/>
              <a:gd name="connsiteX1" fmla="*/ 7003848 w 7005134"/>
              <a:gd name="connsiteY1" fmla="*/ 4776721 h 4827590"/>
              <a:gd name="connsiteX2" fmla="*/ 7005134 w 7005134"/>
              <a:gd name="connsiteY2" fmla="*/ 4827590 h 4827590"/>
              <a:gd name="connsiteX3" fmla="*/ 0 w 7005134"/>
              <a:gd name="connsiteY3" fmla="*/ 4827590 h 4827590"/>
              <a:gd name="connsiteX4" fmla="*/ 0 w 7005134"/>
              <a:gd name="connsiteY4" fmla="*/ 402231 h 4827590"/>
              <a:gd name="connsiteX5" fmla="*/ 14349 w 7005134"/>
              <a:gd name="connsiteY5" fmla="*/ 395744 h 4827590"/>
              <a:gd name="connsiteX6" fmla="*/ 1974535 w 7005134"/>
              <a:gd name="connsiteY6" fmla="*/ 0 h 4827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05134" h="4827590">
                <a:moveTo>
                  <a:pt x="1974535" y="0"/>
                </a:moveTo>
                <a:cubicBezTo>
                  <a:pt x="4668853" y="0"/>
                  <a:pt x="6868971" y="2115921"/>
                  <a:pt x="7003848" y="4776721"/>
                </a:cubicBezTo>
                <a:lnTo>
                  <a:pt x="7005134" y="4827590"/>
                </a:lnTo>
                <a:lnTo>
                  <a:pt x="0" y="4827590"/>
                </a:lnTo>
                <a:lnTo>
                  <a:pt x="0" y="402231"/>
                </a:lnTo>
                <a:lnTo>
                  <a:pt x="14349" y="395744"/>
                </a:lnTo>
                <a:cubicBezTo>
                  <a:pt x="616832" y="140915"/>
                  <a:pt x="1279227" y="0"/>
                  <a:pt x="1974535" y="0"/>
                </a:cubicBezTo>
                <a:close/>
              </a:path>
            </a:pathLst>
          </a:custGeom>
          <a:solidFill>
            <a:schemeClr val="accent4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EB9DBAD3-BFF2-88F0-A67B-C5F3DBC80D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8240" y="1122363"/>
            <a:ext cx="6339840" cy="2055844"/>
          </a:xfrm>
        </p:spPr>
        <p:txBody>
          <a:bodyPr>
            <a:normAutofit fontScale="90000"/>
          </a:bodyPr>
          <a:lstStyle/>
          <a:p>
            <a:pPr algn="l"/>
            <a:r>
              <a:rPr lang="fi-FI" sz="5100" b="1" dirty="0"/>
              <a:t>KUTSU</a:t>
            </a:r>
            <a:br>
              <a:rPr lang="fi-FI" sz="5100" dirty="0"/>
            </a:br>
            <a:r>
              <a:rPr lang="fi-FI" sz="5100" dirty="0"/>
              <a:t>Lions lentopallon SM-kisat Urjalassa 13.-14.4.2024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5CA41B3-71F2-E3B4-E7B7-78F7970D0A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1092" y="3429000"/>
            <a:ext cx="6339840" cy="3429000"/>
          </a:xfrm>
        </p:spPr>
        <p:txBody>
          <a:bodyPr>
            <a:noAutofit/>
          </a:bodyPr>
          <a:lstStyle/>
          <a:p>
            <a:pPr algn="l"/>
            <a:r>
              <a:rPr lang="fi-FI" sz="2800" dirty="0"/>
              <a:t>” Vielä kerran </a:t>
            </a:r>
            <a:r>
              <a:rPr lang="fi-FI" sz="2800" dirty="0" err="1"/>
              <a:t>pojjat</a:t>
            </a:r>
            <a:r>
              <a:rPr lang="fi-FI" sz="2800" dirty="0"/>
              <a:t>…ja miksei tytötkin”</a:t>
            </a:r>
          </a:p>
          <a:p>
            <a:pPr algn="l"/>
            <a:r>
              <a:rPr lang="fi-FI" sz="2800" dirty="0"/>
              <a:t>   Tehdään tästä taas yhdessä mahdollista !</a:t>
            </a:r>
            <a:r>
              <a:rPr lang="fi-FI" sz="1800" dirty="0"/>
              <a:t>		</a:t>
            </a:r>
          </a:p>
          <a:p>
            <a:pPr algn="l"/>
            <a:r>
              <a:rPr lang="fi-FI" sz="1800"/>
              <a:t>LC lentopallon </a:t>
            </a:r>
            <a:r>
              <a:rPr lang="fi-FI" sz="1800" dirty="0"/>
              <a:t>h</a:t>
            </a:r>
            <a:r>
              <a:rPr lang="fi-FI" sz="1800"/>
              <a:t>allitseva </a:t>
            </a:r>
            <a:r>
              <a:rPr lang="fi-FI" sz="1800" dirty="0"/>
              <a:t>mestari kutsuu Teidät kaikki vielä toistamiseen Urjalan taikayöhön viihtymään ja pelailemaan…</a:t>
            </a:r>
          </a:p>
          <a:p>
            <a:pPr algn="l"/>
            <a:r>
              <a:rPr lang="fi-FI" sz="1800" dirty="0"/>
              <a:t>Turnaukseen otamme sujuvien peli- ja majoitusjärjestelyjen vuoksi </a:t>
            </a:r>
            <a:r>
              <a:rPr lang="fi-FI" sz="1800" dirty="0" err="1"/>
              <a:t>max</a:t>
            </a:r>
            <a:r>
              <a:rPr lang="fi-FI" sz="1800" dirty="0"/>
              <a:t>. 15 joukkuetta ilmoittautumisjärjestyksessä. Toimi siis pian !</a:t>
            </a:r>
          </a:p>
          <a:p>
            <a:pPr algn="l"/>
            <a:r>
              <a:rPr lang="fi-FI" sz="1800" dirty="0"/>
              <a:t>Ilmoittautuminen päättyy 10.3.2024 klo 16</a:t>
            </a:r>
          </a:p>
          <a:p>
            <a:pPr algn="l"/>
            <a:r>
              <a:rPr lang="fi-FI" sz="1800" dirty="0"/>
              <a:t>Lisätiedot </a:t>
            </a:r>
            <a:r>
              <a:rPr lang="fi-FI" sz="1800" dirty="0">
                <a:hlinkClick r:id="rId2"/>
              </a:rPr>
              <a:t>risto.j.rantala@gmail.com</a:t>
            </a:r>
            <a:r>
              <a:rPr lang="fi-FI" sz="1800" dirty="0"/>
              <a:t> tai 0400-291081</a:t>
            </a:r>
          </a:p>
        </p:txBody>
      </p:sp>
      <p:cxnSp>
        <p:nvCxnSpPr>
          <p:cNvPr id="1063" name="Straight Connector 1062">
            <a:extLst>
              <a:ext uri="{FF2B5EF4-FFF2-40B4-BE49-F238E27FC236}">
                <a16:creationId xmlns:a16="http://schemas.microsoft.com/office/drawing/2014/main" id="{D598FBE3-48D2-40A2-B7E6-F485834C8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72540" y="4450080"/>
            <a:ext cx="1234440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Kuvahaun tulos haulle lions logo">
            <a:extLst>
              <a:ext uri="{FF2B5EF4-FFF2-40B4-BE49-F238E27FC236}">
                <a16:creationId xmlns:a16="http://schemas.microsoft.com/office/drawing/2014/main" id="{6F1CF17A-0E63-2E0B-7CE9-6543514637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134348" y="1005838"/>
            <a:ext cx="3444236" cy="3444241"/>
          </a:xfrm>
          <a:custGeom>
            <a:avLst/>
            <a:gdLst/>
            <a:ahLst/>
            <a:cxnLst/>
            <a:rect l="l" t="t" r="r" b="b"/>
            <a:pathLst>
              <a:path w="3444236" h="3444236">
                <a:moveTo>
                  <a:pt x="1722118" y="0"/>
                </a:moveTo>
                <a:cubicBezTo>
                  <a:pt x="2673218" y="0"/>
                  <a:pt x="3444236" y="771018"/>
                  <a:pt x="3444236" y="1722118"/>
                </a:cubicBezTo>
                <a:cubicBezTo>
                  <a:pt x="3444236" y="2673218"/>
                  <a:pt x="2673218" y="3444236"/>
                  <a:pt x="1722118" y="3444236"/>
                </a:cubicBezTo>
                <a:cubicBezTo>
                  <a:pt x="771018" y="3444236"/>
                  <a:pt x="0" y="2673218"/>
                  <a:pt x="0" y="1722118"/>
                </a:cubicBezTo>
                <a:cubicBezTo>
                  <a:pt x="0" y="771018"/>
                  <a:pt x="771018" y="0"/>
                  <a:pt x="1722118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iruutu 3">
            <a:extLst>
              <a:ext uri="{FF2B5EF4-FFF2-40B4-BE49-F238E27FC236}">
                <a16:creationId xmlns:a16="http://schemas.microsoft.com/office/drawing/2014/main" id="{30FEE25D-C348-0662-47D8-5C3C6F4B851A}"/>
              </a:ext>
            </a:extLst>
          </p:cNvPr>
          <p:cNvSpPr txBox="1"/>
          <p:nvPr/>
        </p:nvSpPr>
        <p:spPr>
          <a:xfrm>
            <a:off x="8277225" y="5105400"/>
            <a:ext cx="37147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Osallistumismaksu 120 €/joukkue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Tilinumero FI35 5488 0920 0032 25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Tarkemmat ohjeet ja koordinaatit lähetämme mukaan ehtineille !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>
                <a:solidFill>
                  <a:prstClr val="black"/>
                </a:solidFill>
                <a:latin typeface="Calibri" panose="020F0502020204030204"/>
              </a:rPr>
              <a:t>Huom. Uudet osallistumissäännöt !</a:t>
            </a: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0269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100</Words>
  <Application>Microsoft Office PowerPoint</Application>
  <PresentationFormat>Laajakuva</PresentationFormat>
  <Paragraphs>11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KUTSU Lions lentopallon SM-kisat Urjalassa 13.-14.4.2024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KUTSU Lions lentopallon SM-kisat Urjalassa 22.-23.4.2023</dc:title>
  <dc:creator>Rantala Risto (ELY)</dc:creator>
  <cp:lastModifiedBy>Rantala Risto (ELY)</cp:lastModifiedBy>
  <cp:revision>5</cp:revision>
  <dcterms:created xsi:type="dcterms:W3CDTF">2023-01-23T07:19:18Z</dcterms:created>
  <dcterms:modified xsi:type="dcterms:W3CDTF">2023-10-05T05:52:22Z</dcterms:modified>
</cp:coreProperties>
</file>