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26"/>
  </p:notesMasterIdLst>
  <p:sldIdLst>
    <p:sldId id="1972" r:id="rId5"/>
    <p:sldId id="2003" r:id="rId6"/>
    <p:sldId id="2115" r:id="rId7"/>
    <p:sldId id="2114" r:id="rId8"/>
    <p:sldId id="2112" r:id="rId9"/>
    <p:sldId id="983" r:id="rId10"/>
    <p:sldId id="2113" r:id="rId11"/>
    <p:sldId id="904" r:id="rId12"/>
    <p:sldId id="1968" r:id="rId13"/>
    <p:sldId id="1955" r:id="rId14"/>
    <p:sldId id="1083" r:id="rId15"/>
    <p:sldId id="1964" r:id="rId16"/>
    <p:sldId id="1987" r:id="rId17"/>
    <p:sldId id="1980" r:id="rId18"/>
    <p:sldId id="2117" r:id="rId19"/>
    <p:sldId id="924" r:id="rId20"/>
    <p:sldId id="2008" r:id="rId21"/>
    <p:sldId id="2119" r:id="rId22"/>
    <p:sldId id="2120" r:id="rId23"/>
    <p:sldId id="2121" r:id="rId24"/>
    <p:sldId id="2122" r:id="rId25"/>
  </p:sldIdLst>
  <p:sldSz cx="12192000" cy="6858000"/>
  <p:notesSz cx="7315200" cy="9601200"/>
  <p:embeddedFontLst>
    <p:embeddedFont>
      <p:font typeface="Arimo" panose="020B0604020202020204" charset="0"/>
      <p:regular r:id="rId27"/>
    </p:embeddedFont>
    <p:embeddedFont>
      <p:font typeface="Arimo Bold" panose="020B0604020202020204" charset="0"/>
      <p:regular r:id="rId28"/>
      <p:bold r:id="rId29"/>
    </p:embeddedFont>
    <p:embeddedFont>
      <p:font typeface="Helvetica" panose="020B0604020202020204" pitchFamily="34" charset="0"/>
      <p:regular r:id="rId30"/>
      <p:bold r:id="rId31"/>
      <p:italic r:id="rId32"/>
      <p:boldItalic r:id="rId33"/>
    </p:embeddedFont>
    <p:embeddedFont>
      <p:font typeface="Open sans" panose="020B0606030504020204" pitchFamily="34" charset="0"/>
      <p:regular r:id="rId34"/>
      <p:bold r:id="rId35"/>
    </p:embeddedFont>
    <p:embeddedFont>
      <p:font typeface="Open Sans Regular" panose="020B0606030504020204" charset="0"/>
      <p:regular r:id="rId3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3286"/>
    <a:srgbClr val="69388A"/>
    <a:srgbClr val="00338D"/>
    <a:srgbClr val="7E6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1C91E0-FA9F-454F-878B-4900DBCA7562}" v="1639" dt="2026-09-25T06:42:40.3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6" autoAdjust="0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4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7.fntdata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ni Matikainen" userId="49bd0d80-42b8-40cb-be7d-d088fc21e8fb" providerId="ADAL" clId="{B385FF5D-7539-41FD-8E63-0CC54661DFE9}"/>
    <pc:docChg chg="undo custSel addSld delSld modSld sldOrd">
      <pc:chgData name="Jenni Matikainen" userId="49bd0d80-42b8-40cb-be7d-d088fc21e8fb" providerId="ADAL" clId="{B385FF5D-7539-41FD-8E63-0CC54661DFE9}" dt="2026-09-25T06:42:48.165" v="2131" actId="1076"/>
      <pc:docMkLst>
        <pc:docMk/>
      </pc:docMkLst>
      <pc:sldChg chg="modSp mod modTransition">
        <pc:chgData name="Jenni Matikainen" userId="49bd0d80-42b8-40cb-be7d-d088fc21e8fb" providerId="ADAL" clId="{B385FF5D-7539-41FD-8E63-0CC54661DFE9}" dt="2026-09-17T12:50:45.693" v="1987" actId="20577"/>
        <pc:sldMkLst>
          <pc:docMk/>
          <pc:sldMk cId="2395663919" sldId="904"/>
        </pc:sldMkLst>
        <pc:spChg chg="mod">
          <ac:chgData name="Jenni Matikainen" userId="49bd0d80-42b8-40cb-be7d-d088fc21e8fb" providerId="ADAL" clId="{B385FF5D-7539-41FD-8E63-0CC54661DFE9}" dt="2026-09-17T12:50:45.693" v="1987" actId="20577"/>
          <ac:spMkLst>
            <pc:docMk/>
            <pc:sldMk cId="2395663919" sldId="904"/>
            <ac:spMk id="8" creationId="{5ADD365A-4846-E44E-A707-B9535D16A8D2}"/>
          </ac:spMkLst>
        </pc:spChg>
        <pc:spChg chg="mod">
          <ac:chgData name="Jenni Matikainen" userId="49bd0d80-42b8-40cb-be7d-d088fc21e8fb" providerId="ADAL" clId="{B385FF5D-7539-41FD-8E63-0CC54661DFE9}" dt="2026-09-17T10:04:47.427" v="1684" actId="14100"/>
          <ac:spMkLst>
            <pc:docMk/>
            <pc:sldMk cId="2395663919" sldId="904"/>
            <ac:spMk id="10" creationId="{5EFCA9F6-5DCE-0309-0F89-A4B1A845A74F}"/>
          </ac:spMkLst>
        </pc:spChg>
        <pc:grpChg chg="mod">
          <ac:chgData name="Jenni Matikainen" userId="49bd0d80-42b8-40cb-be7d-d088fc21e8fb" providerId="ADAL" clId="{B385FF5D-7539-41FD-8E63-0CC54661DFE9}" dt="2026-09-17T10:04:51.022" v="1685" actId="14100"/>
          <ac:grpSpMkLst>
            <pc:docMk/>
            <pc:sldMk cId="2395663919" sldId="904"/>
            <ac:grpSpMk id="2" creationId="{8F65765D-7828-9C24-D9C4-1E6E5255D235}"/>
          </ac:grpSpMkLst>
        </pc:grpChg>
        <pc:picChg chg="mod">
          <ac:chgData name="Jenni Matikainen" userId="49bd0d80-42b8-40cb-be7d-d088fc21e8fb" providerId="ADAL" clId="{B385FF5D-7539-41FD-8E63-0CC54661DFE9}" dt="2026-09-17T10:04:29.425" v="1679" actId="14100"/>
          <ac:picMkLst>
            <pc:docMk/>
            <pc:sldMk cId="2395663919" sldId="904"/>
            <ac:picMk id="7" creationId="{E61B4A4C-D9C7-41AE-E382-D6FD354EDCB2}"/>
          </ac:picMkLst>
        </pc:picChg>
      </pc:sldChg>
      <pc:sldChg chg="addSp delSp modSp mod modTransition addAnim delAnim modAnim">
        <pc:chgData name="Jenni Matikainen" userId="49bd0d80-42b8-40cb-be7d-d088fc21e8fb" providerId="ADAL" clId="{B385FF5D-7539-41FD-8E63-0CC54661DFE9}" dt="2026-09-17T12:51:19.510" v="1994" actId="20577"/>
        <pc:sldMkLst>
          <pc:docMk/>
          <pc:sldMk cId="2617573194" sldId="924"/>
        </pc:sldMkLst>
        <pc:spChg chg="mod">
          <ac:chgData name="Jenni Matikainen" userId="49bd0d80-42b8-40cb-be7d-d088fc21e8fb" providerId="ADAL" clId="{B385FF5D-7539-41FD-8E63-0CC54661DFE9}" dt="2026-09-16T12:17:33.292" v="973" actId="1076"/>
          <ac:spMkLst>
            <pc:docMk/>
            <pc:sldMk cId="2617573194" sldId="924"/>
            <ac:spMk id="6" creationId="{A402E0CD-CD66-5DFD-D3A0-35F6E3170350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7" creationId="{D6B27F82-2FCA-E3BB-C1A2-A24907793903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12" creationId="{6423E6DF-81AE-787B-0945-512FA47F8FDE}"/>
          </ac:spMkLst>
        </pc:spChg>
        <pc:spChg chg="mod">
          <ac:chgData name="Jenni Matikainen" userId="49bd0d80-42b8-40cb-be7d-d088fc21e8fb" providerId="ADAL" clId="{B385FF5D-7539-41FD-8E63-0CC54661DFE9}" dt="2026-09-16T12:16:57.895" v="965" actId="1076"/>
          <ac:spMkLst>
            <pc:docMk/>
            <pc:sldMk cId="2617573194" sldId="924"/>
            <ac:spMk id="20" creationId="{6F7C6E7A-8335-CA75-6940-0A68F5FA83A1}"/>
          </ac:spMkLst>
        </pc:spChg>
        <pc:spChg chg="mod topLvl">
          <ac:chgData name="Jenni Matikainen" userId="49bd0d80-42b8-40cb-be7d-d088fc21e8fb" providerId="ADAL" clId="{B385FF5D-7539-41FD-8E63-0CC54661DFE9}" dt="2026-09-16T12:22:40.304" v="990" actId="165"/>
          <ac:spMkLst>
            <pc:docMk/>
            <pc:sldMk cId="2617573194" sldId="924"/>
            <ac:spMk id="25" creationId="{00000000-0000-0000-0000-000000000000}"/>
          </ac:spMkLst>
        </pc:spChg>
        <pc:spChg chg="mod">
          <ac:chgData name="Jenni Matikainen" userId="49bd0d80-42b8-40cb-be7d-d088fc21e8fb" providerId="ADAL" clId="{B385FF5D-7539-41FD-8E63-0CC54661DFE9}" dt="2026-09-16T12:21:36.679" v="986" actId="1076"/>
          <ac:spMkLst>
            <pc:docMk/>
            <pc:sldMk cId="2617573194" sldId="924"/>
            <ac:spMk id="30" creationId="{4614CC26-50E5-E0B8-6A8C-3817B659D870}"/>
          </ac:spMkLst>
        </pc:spChg>
        <pc:spChg chg="mod">
          <ac:chgData name="Jenni Matikainen" userId="49bd0d80-42b8-40cb-be7d-d088fc21e8fb" providerId="ADAL" clId="{B385FF5D-7539-41FD-8E63-0CC54661DFE9}" dt="2026-09-16T12:21:36.679" v="986" actId="1076"/>
          <ac:spMkLst>
            <pc:docMk/>
            <pc:sldMk cId="2617573194" sldId="924"/>
            <ac:spMk id="32" creationId="{2F0E9CA3-D2E6-A895-CA71-524FC18FB247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38" creationId="{DEF14112-8696-8F6B-4720-20CBBA39A4D0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42" creationId="{5938F722-635B-2086-A6A6-C837AA548C0E}"/>
          </ac:spMkLst>
        </pc:spChg>
        <pc:spChg chg="mod">
          <ac:chgData name="Jenni Matikainen" userId="49bd0d80-42b8-40cb-be7d-d088fc21e8fb" providerId="ADAL" clId="{B385FF5D-7539-41FD-8E63-0CC54661DFE9}" dt="2026-09-17T12:51:19.510" v="1994" actId="20577"/>
          <ac:spMkLst>
            <pc:docMk/>
            <pc:sldMk cId="2617573194" sldId="924"/>
            <ac:spMk id="44" creationId="{362D8FF9-7C88-9840-ADD7-5EA947433F25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54" creationId="{4325AE40-40EF-3505-77ED-BADAC7A640DC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59" creationId="{04BB5374-3739-4380-C42B-64306A5ED0E5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61" creationId="{E7F27874-04B6-FC18-110E-67196DD8592F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66" creationId="{4EF096CD-7F85-0CB7-3994-FF2FED38CA34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68" creationId="{DCA48364-0A06-701D-D19E-3DFCD752398B}"/>
          </ac:spMkLst>
        </pc:spChg>
        <pc:spChg chg="mod">
          <ac:chgData name="Jenni Matikainen" userId="49bd0d80-42b8-40cb-be7d-d088fc21e8fb" providerId="ADAL" clId="{B385FF5D-7539-41FD-8E63-0CC54661DFE9}" dt="2026-09-16T12:19:04.353" v="978" actId="165"/>
          <ac:spMkLst>
            <pc:docMk/>
            <pc:sldMk cId="2617573194" sldId="924"/>
            <ac:spMk id="72" creationId="{318A3BA2-2B6B-EDF0-CB3D-C146FC4E353A}"/>
          </ac:spMkLst>
        </pc:spChg>
        <pc:spChg chg="mod">
          <ac:chgData name="Jenni Matikainen" userId="49bd0d80-42b8-40cb-be7d-d088fc21e8fb" providerId="ADAL" clId="{B385FF5D-7539-41FD-8E63-0CC54661DFE9}" dt="2026-09-16T09:27:16.094" v="530" actId="20577"/>
          <ac:spMkLst>
            <pc:docMk/>
            <pc:sldMk cId="2617573194" sldId="924"/>
            <ac:spMk id="74" creationId="{E23B3111-1C7E-7827-060F-7676A3B113FA}"/>
          </ac:spMkLst>
        </pc:spChg>
        <pc:grpChg chg="mod">
          <ac:chgData name="Jenni Matikainen" userId="49bd0d80-42b8-40cb-be7d-d088fc21e8fb" providerId="ADAL" clId="{B385FF5D-7539-41FD-8E63-0CC54661DFE9}" dt="2026-09-16T12:46:01.556" v="999" actId="164"/>
          <ac:grpSpMkLst>
            <pc:docMk/>
            <pc:sldMk cId="2617573194" sldId="924"/>
            <ac:grpSpMk id="15" creationId="{A65C9141-1B52-6E51-AD4A-41BC8EF82705}"/>
          </ac:grpSpMkLst>
        </pc:grpChg>
        <pc:grpChg chg="mod">
          <ac:chgData name="Jenni Matikainen" userId="49bd0d80-42b8-40cb-be7d-d088fc21e8fb" providerId="ADAL" clId="{B385FF5D-7539-41FD-8E63-0CC54661DFE9}" dt="2026-09-16T12:45:27.469" v="993" actId="164"/>
          <ac:grpSpMkLst>
            <pc:docMk/>
            <pc:sldMk cId="2617573194" sldId="924"/>
            <ac:grpSpMk id="16" creationId="{0FF72414-A922-0E45-A1CD-CBECAA4E4A84}"/>
          </ac:grpSpMkLst>
        </pc:grpChg>
        <pc:grpChg chg="add mod">
          <ac:chgData name="Jenni Matikainen" userId="49bd0d80-42b8-40cb-be7d-d088fc21e8fb" providerId="ADAL" clId="{B385FF5D-7539-41FD-8E63-0CC54661DFE9}" dt="2026-09-16T12:45:21.407" v="992" actId="1076"/>
          <ac:grpSpMkLst>
            <pc:docMk/>
            <pc:sldMk cId="2617573194" sldId="924"/>
            <ac:grpSpMk id="48" creationId="{FE1F68E4-776C-94BA-73CA-EC53F3BEF5E5}"/>
          </ac:grpSpMkLst>
        </pc:grpChg>
        <pc:grpChg chg="add mod">
          <ac:chgData name="Jenni Matikainen" userId="49bd0d80-42b8-40cb-be7d-d088fc21e8fb" providerId="ADAL" clId="{B385FF5D-7539-41FD-8E63-0CC54661DFE9}" dt="2026-09-16T12:45:27.469" v="993" actId="164"/>
          <ac:grpSpMkLst>
            <pc:docMk/>
            <pc:sldMk cId="2617573194" sldId="924"/>
            <ac:grpSpMk id="49" creationId="{E5E25C99-859F-E4DD-C05F-037383BADBFF}"/>
          </ac:grpSpMkLst>
        </pc:grpChg>
        <pc:grpChg chg="add mod">
          <ac:chgData name="Jenni Matikainen" userId="49bd0d80-42b8-40cb-be7d-d088fc21e8fb" providerId="ADAL" clId="{B385FF5D-7539-41FD-8E63-0CC54661DFE9}" dt="2026-09-16T12:45:32.814" v="994" actId="164"/>
          <ac:grpSpMkLst>
            <pc:docMk/>
            <pc:sldMk cId="2617573194" sldId="924"/>
            <ac:grpSpMk id="50" creationId="{E07849C3-1B5D-BE6E-C940-A333F34067C0}"/>
          </ac:grpSpMkLst>
        </pc:grpChg>
        <pc:grpChg chg="add mod">
          <ac:chgData name="Jenni Matikainen" userId="49bd0d80-42b8-40cb-be7d-d088fc21e8fb" providerId="ADAL" clId="{B385FF5D-7539-41FD-8E63-0CC54661DFE9}" dt="2026-09-16T12:45:38.658" v="995" actId="164"/>
          <ac:grpSpMkLst>
            <pc:docMk/>
            <pc:sldMk cId="2617573194" sldId="924"/>
            <ac:grpSpMk id="51" creationId="{B98B92AC-082E-38A8-5F15-0CD8BDCF2828}"/>
          </ac:grpSpMkLst>
        </pc:grpChg>
        <pc:grpChg chg="add mod">
          <ac:chgData name="Jenni Matikainen" userId="49bd0d80-42b8-40cb-be7d-d088fc21e8fb" providerId="ADAL" clId="{B385FF5D-7539-41FD-8E63-0CC54661DFE9}" dt="2026-09-16T12:45:46.399" v="996" actId="164"/>
          <ac:grpSpMkLst>
            <pc:docMk/>
            <pc:sldMk cId="2617573194" sldId="924"/>
            <ac:grpSpMk id="52" creationId="{BC85AA14-7A87-F641-0A39-5C7BAB8FFEDF}"/>
          </ac:grpSpMkLst>
        </pc:grpChg>
        <pc:grpChg chg="add mod">
          <ac:chgData name="Jenni Matikainen" userId="49bd0d80-42b8-40cb-be7d-d088fc21e8fb" providerId="ADAL" clId="{B385FF5D-7539-41FD-8E63-0CC54661DFE9}" dt="2026-09-16T12:45:51.974" v="997" actId="164"/>
          <ac:grpSpMkLst>
            <pc:docMk/>
            <pc:sldMk cId="2617573194" sldId="924"/>
            <ac:grpSpMk id="53" creationId="{D44E3541-151E-004A-C5DD-80A46F8EFC22}"/>
          </ac:grpSpMkLst>
        </pc:grpChg>
        <pc:grpChg chg="mod">
          <ac:chgData name="Jenni Matikainen" userId="49bd0d80-42b8-40cb-be7d-d088fc21e8fb" providerId="ADAL" clId="{B385FF5D-7539-41FD-8E63-0CC54661DFE9}" dt="2026-09-16T12:45:51.974" v="997" actId="164"/>
          <ac:grpSpMkLst>
            <pc:docMk/>
            <pc:sldMk cId="2617573194" sldId="924"/>
            <ac:grpSpMk id="55" creationId="{37874531-3F3F-CC49-210D-EC1B5DE2F6B8}"/>
          </ac:grpSpMkLst>
        </pc:grpChg>
        <pc:grpChg chg="mod">
          <ac:chgData name="Jenni Matikainen" userId="49bd0d80-42b8-40cb-be7d-d088fc21e8fb" providerId="ADAL" clId="{B385FF5D-7539-41FD-8E63-0CC54661DFE9}" dt="2026-09-16T12:45:56.283" v="998" actId="164"/>
          <ac:grpSpMkLst>
            <pc:docMk/>
            <pc:sldMk cId="2617573194" sldId="924"/>
            <ac:grpSpMk id="56" creationId="{F08DDA6A-6BC4-5B0C-85C4-91F15AD7B5E4}"/>
          </ac:grpSpMkLst>
        </pc:grpChg>
        <pc:grpChg chg="mod">
          <ac:chgData name="Jenni Matikainen" userId="49bd0d80-42b8-40cb-be7d-d088fc21e8fb" providerId="ADAL" clId="{B385FF5D-7539-41FD-8E63-0CC54661DFE9}" dt="2026-09-16T12:45:17.412" v="991" actId="164"/>
          <ac:grpSpMkLst>
            <pc:docMk/>
            <pc:sldMk cId="2617573194" sldId="924"/>
            <ac:grpSpMk id="57" creationId="{573AE0EB-B5BF-8773-57EC-F0F99B86ED63}"/>
          </ac:grpSpMkLst>
        </pc:grpChg>
        <pc:grpChg chg="add mod">
          <ac:chgData name="Jenni Matikainen" userId="49bd0d80-42b8-40cb-be7d-d088fc21e8fb" providerId="ADAL" clId="{B385FF5D-7539-41FD-8E63-0CC54661DFE9}" dt="2026-09-16T12:45:56.283" v="998" actId="164"/>
          <ac:grpSpMkLst>
            <pc:docMk/>
            <pc:sldMk cId="2617573194" sldId="924"/>
            <ac:grpSpMk id="58" creationId="{F31F7009-B7E0-5802-1A53-13E36928F5C5}"/>
          </ac:grpSpMkLst>
        </pc:grpChg>
        <pc:grpChg chg="add mod">
          <ac:chgData name="Jenni Matikainen" userId="49bd0d80-42b8-40cb-be7d-d088fc21e8fb" providerId="ADAL" clId="{B385FF5D-7539-41FD-8E63-0CC54661DFE9}" dt="2026-09-16T12:46:01.556" v="999" actId="164"/>
          <ac:grpSpMkLst>
            <pc:docMk/>
            <pc:sldMk cId="2617573194" sldId="924"/>
            <ac:grpSpMk id="60" creationId="{B1642272-FE75-26B9-B54E-5914899D880B}"/>
          </ac:grpSpMkLst>
        </pc:grpChg>
        <pc:grpChg chg="mod">
          <ac:chgData name="Jenni Matikainen" userId="49bd0d80-42b8-40cb-be7d-d088fc21e8fb" providerId="ADAL" clId="{B385FF5D-7539-41FD-8E63-0CC54661DFE9}" dt="2026-09-16T12:45:32.814" v="994" actId="164"/>
          <ac:grpSpMkLst>
            <pc:docMk/>
            <pc:sldMk cId="2617573194" sldId="924"/>
            <ac:grpSpMk id="62" creationId="{9F8E1EA6-5008-5886-C09F-CDA8F6148AF4}"/>
          </ac:grpSpMkLst>
        </pc:grpChg>
        <pc:grpChg chg="mod">
          <ac:chgData name="Jenni Matikainen" userId="49bd0d80-42b8-40cb-be7d-d088fc21e8fb" providerId="ADAL" clId="{B385FF5D-7539-41FD-8E63-0CC54661DFE9}" dt="2026-09-16T12:45:38.658" v="995" actId="164"/>
          <ac:grpSpMkLst>
            <pc:docMk/>
            <pc:sldMk cId="2617573194" sldId="924"/>
            <ac:grpSpMk id="69" creationId="{7D268D57-F92A-32C2-9430-044DB266F042}"/>
          </ac:grpSpMkLst>
        </pc:grpChg>
        <pc:grpChg chg="mod">
          <ac:chgData name="Jenni Matikainen" userId="49bd0d80-42b8-40cb-be7d-d088fc21e8fb" providerId="ADAL" clId="{B385FF5D-7539-41FD-8E63-0CC54661DFE9}" dt="2026-09-16T12:45:46.399" v="996" actId="164"/>
          <ac:grpSpMkLst>
            <pc:docMk/>
            <pc:sldMk cId="2617573194" sldId="924"/>
            <ac:grpSpMk id="70" creationId="{24C760EF-36AF-F79C-D941-152131F9C96E}"/>
          </ac:grpSpMkLst>
        </pc:grpChg>
        <pc:picChg chg="add mod ord topLvl">
          <ac:chgData name="Jenni Matikainen" userId="49bd0d80-42b8-40cb-be7d-d088fc21e8fb" providerId="ADAL" clId="{B385FF5D-7539-41FD-8E63-0CC54661DFE9}" dt="2026-09-16T12:45:17.412" v="991" actId="164"/>
          <ac:picMkLst>
            <pc:docMk/>
            <pc:sldMk cId="2617573194" sldId="924"/>
            <ac:picMk id="9" creationId="{19BDD027-207D-DDAC-4DBF-620DF08A04FC}"/>
          </ac:picMkLst>
        </pc:picChg>
        <pc:picChg chg="add mod topLvl">
          <ac:chgData name="Jenni Matikainen" userId="49bd0d80-42b8-40cb-be7d-d088fc21e8fb" providerId="ADAL" clId="{B385FF5D-7539-41FD-8E63-0CC54661DFE9}" dt="2026-09-16T12:45:32.814" v="994" actId="164"/>
          <ac:picMkLst>
            <pc:docMk/>
            <pc:sldMk cId="2617573194" sldId="924"/>
            <ac:picMk id="13" creationId="{070C5EBF-92CC-7566-DE42-DF65FA77028C}"/>
          </ac:picMkLst>
        </pc:picChg>
        <pc:picChg chg="add mod topLvl">
          <ac:chgData name="Jenni Matikainen" userId="49bd0d80-42b8-40cb-be7d-d088fc21e8fb" providerId="ADAL" clId="{B385FF5D-7539-41FD-8E63-0CC54661DFE9}" dt="2026-09-16T12:45:46.399" v="996" actId="164"/>
          <ac:picMkLst>
            <pc:docMk/>
            <pc:sldMk cId="2617573194" sldId="924"/>
            <ac:picMk id="19" creationId="{D6D6FC50-C8BA-52C6-DC7F-C7CF44465654}"/>
          </ac:picMkLst>
        </pc:picChg>
        <pc:picChg chg="add mod topLvl">
          <ac:chgData name="Jenni Matikainen" userId="49bd0d80-42b8-40cb-be7d-d088fc21e8fb" providerId="ADAL" clId="{B385FF5D-7539-41FD-8E63-0CC54661DFE9}" dt="2026-09-16T12:45:51.974" v="997" actId="164"/>
          <ac:picMkLst>
            <pc:docMk/>
            <pc:sldMk cId="2617573194" sldId="924"/>
            <ac:picMk id="23" creationId="{30417670-F83A-C2D0-D7C0-CF5179C33C77}"/>
          </ac:picMkLst>
        </pc:picChg>
        <pc:picChg chg="add mod topLvl">
          <ac:chgData name="Jenni Matikainen" userId="49bd0d80-42b8-40cb-be7d-d088fc21e8fb" providerId="ADAL" clId="{B385FF5D-7539-41FD-8E63-0CC54661DFE9}" dt="2026-09-16T12:45:38.658" v="995" actId="164"/>
          <ac:picMkLst>
            <pc:docMk/>
            <pc:sldMk cId="2617573194" sldId="924"/>
            <ac:picMk id="28" creationId="{A0F3AE5F-E681-1DF2-1A08-25641A46504E}"/>
          </ac:picMkLst>
        </pc:picChg>
        <pc:picChg chg="add mod topLvl">
          <ac:chgData name="Jenni Matikainen" userId="49bd0d80-42b8-40cb-be7d-d088fc21e8fb" providerId="ADAL" clId="{B385FF5D-7539-41FD-8E63-0CC54661DFE9}" dt="2026-09-16T12:45:27.469" v="993" actId="164"/>
          <ac:picMkLst>
            <pc:docMk/>
            <pc:sldMk cId="2617573194" sldId="924"/>
            <ac:picMk id="31" creationId="{09355F7C-11FC-6454-6B5A-03C0162C9465}"/>
          </ac:picMkLst>
        </pc:picChg>
        <pc:picChg chg="add mod topLvl">
          <ac:chgData name="Jenni Matikainen" userId="49bd0d80-42b8-40cb-be7d-d088fc21e8fb" providerId="ADAL" clId="{B385FF5D-7539-41FD-8E63-0CC54661DFE9}" dt="2026-09-16T12:45:56.283" v="998" actId="164"/>
          <ac:picMkLst>
            <pc:docMk/>
            <pc:sldMk cId="2617573194" sldId="924"/>
            <ac:picMk id="35" creationId="{2C79EEC6-CE77-9232-CD7B-AE604B748E32}"/>
          </ac:picMkLst>
        </pc:picChg>
        <pc:picChg chg="add mod topLvl">
          <ac:chgData name="Jenni Matikainen" userId="49bd0d80-42b8-40cb-be7d-d088fc21e8fb" providerId="ADAL" clId="{B385FF5D-7539-41FD-8E63-0CC54661DFE9}" dt="2026-09-16T12:46:01.556" v="999" actId="164"/>
          <ac:picMkLst>
            <pc:docMk/>
            <pc:sldMk cId="2617573194" sldId="924"/>
            <ac:picMk id="39" creationId="{4F1C1758-80C6-08A0-5517-7FBFA932E479}"/>
          </ac:picMkLst>
        </pc:picChg>
      </pc:sldChg>
      <pc:sldChg chg="modSp mod modTransition addAnim delAnim modAnim">
        <pc:chgData name="Jenni Matikainen" userId="49bd0d80-42b8-40cb-be7d-d088fc21e8fb" providerId="ADAL" clId="{B385FF5D-7539-41FD-8E63-0CC54661DFE9}" dt="2026-09-25T06:42:19.216" v="2127" actId="1076"/>
        <pc:sldMkLst>
          <pc:docMk/>
          <pc:sldMk cId="2601945235" sldId="983"/>
        </pc:sldMkLst>
        <pc:spChg chg="mod">
          <ac:chgData name="Jenni Matikainen" userId="49bd0d80-42b8-40cb-be7d-d088fc21e8fb" providerId="ADAL" clId="{B385FF5D-7539-41FD-8E63-0CC54661DFE9}" dt="2026-09-25T06:42:19.216" v="2127" actId="1076"/>
          <ac:spMkLst>
            <pc:docMk/>
            <pc:sldMk cId="2601945235" sldId="983"/>
            <ac:spMk id="6" creationId="{A976928F-B454-9A49-B6F7-D7B881D56ADF}"/>
          </ac:spMkLst>
        </pc:spChg>
        <pc:spChg chg="mod">
          <ac:chgData name="Jenni Matikainen" userId="49bd0d80-42b8-40cb-be7d-d088fc21e8fb" providerId="ADAL" clId="{B385FF5D-7539-41FD-8E63-0CC54661DFE9}" dt="2026-09-17T12:49:48.185" v="1979" actId="20577"/>
          <ac:spMkLst>
            <pc:docMk/>
            <pc:sldMk cId="2601945235" sldId="983"/>
            <ac:spMk id="11" creationId="{596DF32C-34CF-2545-9409-7DE8FF841D3D}"/>
          </ac:spMkLst>
        </pc:spChg>
        <pc:spChg chg="mod">
          <ac:chgData name="Jenni Matikainen" userId="49bd0d80-42b8-40cb-be7d-d088fc21e8fb" providerId="ADAL" clId="{B385FF5D-7539-41FD-8E63-0CC54661DFE9}" dt="2026-09-25T06:42:14.398" v="2126" actId="1076"/>
          <ac:spMkLst>
            <pc:docMk/>
            <pc:sldMk cId="2601945235" sldId="983"/>
            <ac:spMk id="19" creationId="{2D45C69D-5F68-F3DA-5044-67FAFC77E63F}"/>
          </ac:spMkLst>
        </pc:spChg>
        <pc:grpChg chg="mod">
          <ac:chgData name="Jenni Matikainen" userId="49bd0d80-42b8-40cb-be7d-d088fc21e8fb" providerId="ADAL" clId="{B385FF5D-7539-41FD-8E63-0CC54661DFE9}" dt="2026-09-17T09:58:14.362" v="1650" actId="14100"/>
          <ac:grpSpMkLst>
            <pc:docMk/>
            <pc:sldMk cId="2601945235" sldId="983"/>
            <ac:grpSpMk id="13" creationId="{232C40C9-7042-D846-3070-7AE2A19D71C7}"/>
          </ac:grpSpMkLst>
        </pc:grpChg>
      </pc:sldChg>
      <pc:sldChg chg="delSp modSp mod modTransition addAnim delAnim modAnim">
        <pc:chgData name="Jenni Matikainen" userId="49bd0d80-42b8-40cb-be7d-d088fc21e8fb" providerId="ADAL" clId="{B385FF5D-7539-41FD-8E63-0CC54661DFE9}" dt="2026-09-17T12:51:02.059" v="1990" actId="20577"/>
        <pc:sldMkLst>
          <pc:docMk/>
          <pc:sldMk cId="3904317736" sldId="1083"/>
        </pc:sldMkLst>
        <pc:spChg chg="mod">
          <ac:chgData name="Jenni Matikainen" userId="49bd0d80-42b8-40cb-be7d-d088fc21e8fb" providerId="ADAL" clId="{B385FF5D-7539-41FD-8E63-0CC54661DFE9}" dt="2026-09-16T10:12:23.704" v="633" actId="1076"/>
          <ac:spMkLst>
            <pc:docMk/>
            <pc:sldMk cId="3904317736" sldId="1083"/>
            <ac:spMk id="7" creationId="{265DCEEF-E7B1-F872-7C83-206A0EAC549A}"/>
          </ac:spMkLst>
        </pc:spChg>
        <pc:spChg chg="mod">
          <ac:chgData name="Jenni Matikainen" userId="49bd0d80-42b8-40cb-be7d-d088fc21e8fb" providerId="ADAL" clId="{B385FF5D-7539-41FD-8E63-0CC54661DFE9}" dt="2026-09-16T10:11:59.928" v="632" actId="403"/>
          <ac:spMkLst>
            <pc:docMk/>
            <pc:sldMk cId="3904317736" sldId="1083"/>
            <ac:spMk id="12" creationId="{DEBFB3DD-AB1A-3B43-9859-33E24E44FB9D}"/>
          </ac:spMkLst>
        </pc:spChg>
        <pc:spChg chg="mod topLvl">
          <ac:chgData name="Jenni Matikainen" userId="49bd0d80-42b8-40cb-be7d-d088fc21e8fb" providerId="ADAL" clId="{B385FF5D-7539-41FD-8E63-0CC54661DFE9}" dt="2026-09-17T12:26:22.377" v="1957" actId="20577"/>
          <ac:spMkLst>
            <pc:docMk/>
            <pc:sldMk cId="3904317736" sldId="1083"/>
            <ac:spMk id="15" creationId="{C917FC6D-ED39-D845-A63B-061B23F7B7D1}"/>
          </ac:spMkLst>
        </pc:spChg>
        <pc:spChg chg="mod">
          <ac:chgData name="Jenni Matikainen" userId="49bd0d80-42b8-40cb-be7d-d088fc21e8fb" providerId="ADAL" clId="{B385FF5D-7539-41FD-8E63-0CC54661DFE9}" dt="2026-09-17T12:51:02.059" v="1990" actId="20577"/>
          <ac:spMkLst>
            <pc:docMk/>
            <pc:sldMk cId="3904317736" sldId="1083"/>
            <ac:spMk id="20" creationId="{5B79561B-C68A-9748-BD1F-4B43E431BBAE}"/>
          </ac:spMkLst>
        </pc:spChg>
        <pc:spChg chg="mod">
          <ac:chgData name="Jenni Matikainen" userId="49bd0d80-42b8-40cb-be7d-d088fc21e8fb" providerId="ADAL" clId="{B385FF5D-7539-41FD-8E63-0CC54661DFE9}" dt="2026-09-16T09:16:44.660" v="529" actId="122"/>
          <ac:spMkLst>
            <pc:docMk/>
            <pc:sldMk cId="3904317736" sldId="1083"/>
            <ac:spMk id="32" creationId="{B12B31DB-1190-377F-FBBE-84BBE0CE704F}"/>
          </ac:spMkLst>
        </pc:spChg>
        <pc:spChg chg="mod">
          <ac:chgData name="Jenni Matikainen" userId="49bd0d80-42b8-40cb-be7d-d088fc21e8fb" providerId="ADAL" clId="{B385FF5D-7539-41FD-8E63-0CC54661DFE9}" dt="2026-09-16T10:11:48.447" v="630" actId="2710"/>
          <ac:spMkLst>
            <pc:docMk/>
            <pc:sldMk cId="3904317736" sldId="1083"/>
            <ac:spMk id="40" creationId="{1DD2656F-61FD-6A9E-98F8-4AF5E9337AE5}"/>
          </ac:spMkLst>
        </pc:spChg>
      </pc:sldChg>
      <pc:sldChg chg="addSp delSp modSp mod modTransition addAnim delAnim modAnim">
        <pc:chgData name="Jenni Matikainen" userId="49bd0d80-42b8-40cb-be7d-d088fc21e8fb" providerId="ADAL" clId="{B385FF5D-7539-41FD-8E63-0CC54661DFE9}" dt="2026-09-17T12:50:58.664" v="1989" actId="478"/>
        <pc:sldMkLst>
          <pc:docMk/>
          <pc:sldMk cId="3193253673" sldId="1955"/>
        </pc:sldMkLst>
        <pc:spChg chg="add del mod">
          <ac:chgData name="Jenni Matikainen" userId="49bd0d80-42b8-40cb-be7d-d088fc21e8fb" providerId="ADAL" clId="{B385FF5D-7539-41FD-8E63-0CC54661DFE9}" dt="2026-09-16T10:09:53.006" v="616" actId="207"/>
          <ac:spMkLst>
            <pc:docMk/>
            <pc:sldMk cId="3193253673" sldId="1955"/>
            <ac:spMk id="4" creationId="{DB8B34CB-E24E-2EFF-E874-E07445C7EC41}"/>
          </ac:spMkLst>
        </pc:spChg>
        <pc:picChg chg="add mod modCrop">
          <ac:chgData name="Jenni Matikainen" userId="49bd0d80-42b8-40cb-be7d-d088fc21e8fb" providerId="ADAL" clId="{B385FF5D-7539-41FD-8E63-0CC54661DFE9}" dt="2026-09-16T10:10:10.163" v="618" actId="1076"/>
          <ac:picMkLst>
            <pc:docMk/>
            <pc:sldMk cId="3193253673" sldId="1955"/>
            <ac:picMk id="9" creationId="{4E7A767B-DCCE-4211-447C-B90BE96036D9}"/>
          </ac:picMkLst>
        </pc:picChg>
      </pc:sldChg>
      <pc:sldChg chg="delSp modSp mod modTransition modAnim">
        <pc:chgData name="Jenni Matikainen" userId="49bd0d80-42b8-40cb-be7d-d088fc21e8fb" providerId="ADAL" clId="{B385FF5D-7539-41FD-8E63-0CC54661DFE9}" dt="2026-09-17T12:51:04.886" v="1991" actId="478"/>
        <pc:sldMkLst>
          <pc:docMk/>
          <pc:sldMk cId="1402241717" sldId="1964"/>
        </pc:sldMkLst>
        <pc:spChg chg="mod">
          <ac:chgData name="Jenni Matikainen" userId="49bd0d80-42b8-40cb-be7d-d088fc21e8fb" providerId="ADAL" clId="{B385FF5D-7539-41FD-8E63-0CC54661DFE9}" dt="2026-09-17T11:45:12.966" v="1927" actId="14100"/>
          <ac:spMkLst>
            <pc:docMk/>
            <pc:sldMk cId="1402241717" sldId="1964"/>
            <ac:spMk id="9" creationId="{FDA29A5C-DEE1-D7FC-B553-626EAF96A13A}"/>
          </ac:spMkLst>
        </pc:spChg>
      </pc:sldChg>
      <pc:sldChg chg="addSp delSp modSp mod modTransition addAnim delAnim modAnim">
        <pc:chgData name="Jenni Matikainen" userId="49bd0d80-42b8-40cb-be7d-d088fc21e8fb" providerId="ADAL" clId="{B385FF5D-7539-41FD-8E63-0CC54661DFE9}" dt="2026-09-17T12:50:52.881" v="1988" actId="20577"/>
        <pc:sldMkLst>
          <pc:docMk/>
          <pc:sldMk cId="1904759086" sldId="1968"/>
        </pc:sldMkLst>
        <pc:spChg chg="mod">
          <ac:chgData name="Jenni Matikainen" userId="49bd0d80-42b8-40cb-be7d-d088fc21e8fb" providerId="ADAL" clId="{B385FF5D-7539-41FD-8E63-0CC54661DFE9}" dt="2026-09-17T12:50:52.881" v="1988" actId="20577"/>
          <ac:spMkLst>
            <pc:docMk/>
            <pc:sldMk cId="1904759086" sldId="1968"/>
            <ac:spMk id="2" creationId="{D58306AF-9124-D8F4-2499-B4C1E9C4B967}"/>
          </ac:spMkLst>
        </pc:spChg>
        <pc:spChg chg="mod topLvl">
          <ac:chgData name="Jenni Matikainen" userId="49bd0d80-42b8-40cb-be7d-d088fc21e8fb" providerId="ADAL" clId="{B385FF5D-7539-41FD-8E63-0CC54661DFE9}" dt="2026-09-17T11:26:20.742" v="1858" actId="164"/>
          <ac:spMkLst>
            <pc:docMk/>
            <pc:sldMk cId="1904759086" sldId="1968"/>
            <ac:spMk id="13" creationId="{5209D2A1-A64A-B0B7-F824-6F6D48AE10EB}"/>
          </ac:spMkLst>
        </pc:spChg>
        <pc:spChg chg="mod topLvl">
          <ac:chgData name="Jenni Matikainen" userId="49bd0d80-42b8-40cb-be7d-d088fc21e8fb" providerId="ADAL" clId="{B385FF5D-7539-41FD-8E63-0CC54661DFE9}" dt="2026-09-17T06:32:48.204" v="1034" actId="165"/>
          <ac:spMkLst>
            <pc:docMk/>
            <pc:sldMk cId="1904759086" sldId="1968"/>
            <ac:spMk id="15" creationId="{CA04325F-1B29-0F34-4578-77C1080F0913}"/>
          </ac:spMkLst>
        </pc:spChg>
        <pc:spChg chg="mod topLvl">
          <ac:chgData name="Jenni Matikainen" userId="49bd0d80-42b8-40cb-be7d-d088fc21e8fb" providerId="ADAL" clId="{B385FF5D-7539-41FD-8E63-0CC54661DFE9}" dt="2026-09-17T11:26:39.868" v="1861" actId="164"/>
          <ac:spMkLst>
            <pc:docMk/>
            <pc:sldMk cId="1904759086" sldId="1968"/>
            <ac:spMk id="17" creationId="{0CAD5CB8-220B-B4C5-F397-4200F10FC1A3}"/>
          </ac:spMkLst>
        </pc:spChg>
        <pc:spChg chg="mod topLvl">
          <ac:chgData name="Jenni Matikainen" userId="49bd0d80-42b8-40cb-be7d-d088fc21e8fb" providerId="ADAL" clId="{B385FF5D-7539-41FD-8E63-0CC54661DFE9}" dt="2026-09-17T11:26:27.422" v="1859" actId="164"/>
          <ac:spMkLst>
            <pc:docMk/>
            <pc:sldMk cId="1904759086" sldId="1968"/>
            <ac:spMk id="18" creationId="{331A1BF5-53B9-6165-70BD-3276F8F3E17D}"/>
          </ac:spMkLst>
        </pc:spChg>
        <pc:spChg chg="mod topLvl">
          <ac:chgData name="Jenni Matikainen" userId="49bd0d80-42b8-40cb-be7d-d088fc21e8fb" providerId="ADAL" clId="{B385FF5D-7539-41FD-8E63-0CC54661DFE9}" dt="2026-09-17T06:32:48.204" v="1034" actId="165"/>
          <ac:spMkLst>
            <pc:docMk/>
            <pc:sldMk cId="1904759086" sldId="1968"/>
            <ac:spMk id="20" creationId="{D9EF4DC2-D84F-1794-C1CF-96C0485FA352}"/>
          </ac:spMkLst>
        </pc:spChg>
        <pc:spChg chg="mod topLvl">
          <ac:chgData name="Jenni Matikainen" userId="49bd0d80-42b8-40cb-be7d-d088fc21e8fb" providerId="ADAL" clId="{B385FF5D-7539-41FD-8E63-0CC54661DFE9}" dt="2026-09-17T11:26:33.819" v="1860" actId="164"/>
          <ac:spMkLst>
            <pc:docMk/>
            <pc:sldMk cId="1904759086" sldId="1968"/>
            <ac:spMk id="21" creationId="{7B6D7347-1B8A-DDFF-59EE-FFC4610DCD6B}"/>
          </ac:spMkLst>
        </pc:spChg>
        <pc:spChg chg="mod topLvl">
          <ac:chgData name="Jenni Matikainen" userId="49bd0d80-42b8-40cb-be7d-d088fc21e8fb" providerId="ADAL" clId="{B385FF5D-7539-41FD-8E63-0CC54661DFE9}" dt="2026-09-17T11:26:33.819" v="1860" actId="164"/>
          <ac:spMkLst>
            <pc:docMk/>
            <pc:sldMk cId="1904759086" sldId="1968"/>
            <ac:spMk id="22" creationId="{3A2A6F9C-F542-76A3-D3E6-13454F7C4E37}"/>
          </ac:spMkLst>
        </pc:spChg>
        <pc:spChg chg="mod topLvl">
          <ac:chgData name="Jenni Matikainen" userId="49bd0d80-42b8-40cb-be7d-d088fc21e8fb" providerId="ADAL" clId="{B385FF5D-7539-41FD-8E63-0CC54661DFE9}" dt="2026-09-17T06:32:48.204" v="1034" actId="165"/>
          <ac:spMkLst>
            <pc:docMk/>
            <pc:sldMk cId="1904759086" sldId="1968"/>
            <ac:spMk id="24" creationId="{DECF2DE8-EEB6-CD7C-B628-551FA2E37673}"/>
          </ac:spMkLst>
        </pc:spChg>
        <pc:spChg chg="mod topLvl">
          <ac:chgData name="Jenni Matikainen" userId="49bd0d80-42b8-40cb-be7d-d088fc21e8fb" providerId="ADAL" clId="{B385FF5D-7539-41FD-8E63-0CC54661DFE9}" dt="2026-09-17T11:26:39.868" v="1861" actId="164"/>
          <ac:spMkLst>
            <pc:docMk/>
            <pc:sldMk cId="1904759086" sldId="1968"/>
            <ac:spMk id="26" creationId="{245FE535-8CDB-DFCF-4AFF-1AE30B097621}"/>
          </ac:spMkLst>
        </pc:spChg>
        <pc:spChg chg="mod topLvl">
          <ac:chgData name="Jenni Matikainen" userId="49bd0d80-42b8-40cb-be7d-d088fc21e8fb" providerId="ADAL" clId="{B385FF5D-7539-41FD-8E63-0CC54661DFE9}" dt="2026-09-17T06:32:48.204" v="1034" actId="165"/>
          <ac:spMkLst>
            <pc:docMk/>
            <pc:sldMk cId="1904759086" sldId="1968"/>
            <ac:spMk id="28" creationId="{6ABA6FFE-2D3F-F44F-A9F1-1234DBC7083F}"/>
          </ac:spMkLst>
        </pc:spChg>
        <pc:spChg chg="mod">
          <ac:chgData name="Jenni Matikainen" userId="49bd0d80-42b8-40cb-be7d-d088fc21e8fb" providerId="ADAL" clId="{B385FF5D-7539-41FD-8E63-0CC54661DFE9}" dt="2026-09-16T09:59:43.471" v="592" actId="164"/>
          <ac:spMkLst>
            <pc:docMk/>
            <pc:sldMk cId="1904759086" sldId="1968"/>
            <ac:spMk id="32" creationId="{1F934867-396D-098F-35C9-4D618AE48CB1}"/>
          </ac:spMkLst>
        </pc:spChg>
        <pc:spChg chg="mod topLvl">
          <ac:chgData name="Jenni Matikainen" userId="49bd0d80-42b8-40cb-be7d-d088fc21e8fb" providerId="ADAL" clId="{B385FF5D-7539-41FD-8E63-0CC54661DFE9}" dt="2026-09-17T11:26:27.422" v="1859" actId="164"/>
          <ac:spMkLst>
            <pc:docMk/>
            <pc:sldMk cId="1904759086" sldId="1968"/>
            <ac:spMk id="33" creationId="{735B494C-CEF5-4721-43F3-1063B939F0B7}"/>
          </ac:spMkLst>
        </pc:spChg>
        <pc:spChg chg="mod">
          <ac:chgData name="Jenni Matikainen" userId="49bd0d80-42b8-40cb-be7d-d088fc21e8fb" providerId="ADAL" clId="{B385FF5D-7539-41FD-8E63-0CC54661DFE9}" dt="2026-09-17T11:26:01.087" v="1855" actId="165"/>
          <ac:spMkLst>
            <pc:docMk/>
            <pc:sldMk cId="1904759086" sldId="1968"/>
            <ac:spMk id="37" creationId="{77484D03-A73C-76CE-423D-A6E73790335E}"/>
          </ac:spMkLst>
        </pc:spChg>
        <pc:spChg chg="mod topLvl">
          <ac:chgData name="Jenni Matikainen" userId="49bd0d80-42b8-40cb-be7d-d088fc21e8fb" providerId="ADAL" clId="{B385FF5D-7539-41FD-8E63-0CC54661DFE9}" dt="2026-09-17T11:25:35.773" v="1852" actId="165"/>
          <ac:spMkLst>
            <pc:docMk/>
            <pc:sldMk cId="1904759086" sldId="1968"/>
            <ac:spMk id="39" creationId="{EC3B65BF-FEB3-3DD2-3A92-81C88CA7B3A5}"/>
          </ac:spMkLst>
        </pc:spChg>
        <pc:spChg chg="mod">
          <ac:chgData name="Jenni Matikainen" userId="49bd0d80-42b8-40cb-be7d-d088fc21e8fb" providerId="ADAL" clId="{B385FF5D-7539-41FD-8E63-0CC54661DFE9}" dt="2026-09-17T12:26:05.074" v="1956" actId="20577"/>
          <ac:spMkLst>
            <pc:docMk/>
            <pc:sldMk cId="1904759086" sldId="1968"/>
            <ac:spMk id="41" creationId="{2728B738-CEBE-34DC-9E3A-8660A054539A}"/>
          </ac:spMkLst>
        </pc:spChg>
        <pc:spChg chg="mod">
          <ac:chgData name="Jenni Matikainen" userId="49bd0d80-42b8-40cb-be7d-d088fc21e8fb" providerId="ADAL" clId="{B385FF5D-7539-41FD-8E63-0CC54661DFE9}" dt="2026-09-17T11:26:01.087" v="1855" actId="165"/>
          <ac:spMkLst>
            <pc:docMk/>
            <pc:sldMk cId="1904759086" sldId="1968"/>
            <ac:spMk id="44" creationId="{A6EAA46A-F478-9EA2-BE80-8134B10ABFFA}"/>
          </ac:spMkLst>
        </pc:spChg>
        <pc:grpChg chg="add mod">
          <ac:chgData name="Jenni Matikainen" userId="49bd0d80-42b8-40cb-be7d-d088fc21e8fb" providerId="ADAL" clId="{B385FF5D-7539-41FD-8E63-0CC54661DFE9}" dt="2026-09-17T11:26:20.742" v="1858" actId="164"/>
          <ac:grpSpMkLst>
            <pc:docMk/>
            <pc:sldMk cId="1904759086" sldId="1968"/>
            <ac:grpSpMk id="34" creationId="{E7D6A81E-680A-E773-12C0-C3C142EF68CB}"/>
          </ac:grpSpMkLst>
        </pc:grpChg>
        <pc:grpChg chg="add mod">
          <ac:chgData name="Jenni Matikainen" userId="49bd0d80-42b8-40cb-be7d-d088fc21e8fb" providerId="ADAL" clId="{B385FF5D-7539-41FD-8E63-0CC54661DFE9}" dt="2026-09-17T11:26:27.422" v="1859" actId="164"/>
          <ac:grpSpMkLst>
            <pc:docMk/>
            <pc:sldMk cId="1904759086" sldId="1968"/>
            <ac:grpSpMk id="35" creationId="{A0755189-325E-91AF-5289-A118F4731750}"/>
          </ac:grpSpMkLst>
        </pc:grpChg>
        <pc:grpChg chg="add mod">
          <ac:chgData name="Jenni Matikainen" userId="49bd0d80-42b8-40cb-be7d-d088fc21e8fb" providerId="ADAL" clId="{B385FF5D-7539-41FD-8E63-0CC54661DFE9}" dt="2026-09-17T11:26:33.819" v="1860" actId="164"/>
          <ac:grpSpMkLst>
            <pc:docMk/>
            <pc:sldMk cId="1904759086" sldId="1968"/>
            <ac:grpSpMk id="38" creationId="{396FCFDC-C41E-BDCC-9888-ABA17A980319}"/>
          </ac:grpSpMkLst>
        </pc:grpChg>
        <pc:grpChg chg="add mod">
          <ac:chgData name="Jenni Matikainen" userId="49bd0d80-42b8-40cb-be7d-d088fc21e8fb" providerId="ADAL" clId="{B385FF5D-7539-41FD-8E63-0CC54661DFE9}" dt="2026-09-17T11:26:39.868" v="1861" actId="164"/>
          <ac:grpSpMkLst>
            <pc:docMk/>
            <pc:sldMk cId="1904759086" sldId="1968"/>
            <ac:grpSpMk id="40" creationId="{5CC3D58F-F168-DAB7-5209-BC29F94F5E9C}"/>
          </ac:grpSpMkLst>
        </pc:grpChg>
        <pc:grpChg chg="mod topLvl">
          <ac:chgData name="Jenni Matikainen" userId="49bd0d80-42b8-40cb-be7d-d088fc21e8fb" providerId="ADAL" clId="{B385FF5D-7539-41FD-8E63-0CC54661DFE9}" dt="2026-09-17T11:26:20.742" v="1858" actId="164"/>
          <ac:grpSpMkLst>
            <pc:docMk/>
            <pc:sldMk cId="1904759086" sldId="1968"/>
            <ac:grpSpMk id="45" creationId="{27B0871E-E351-457E-A7DF-5A1AF01F101D}"/>
          </ac:grpSpMkLst>
        </pc:grpChg>
        <pc:picChg chg="mod topLvl">
          <ac:chgData name="Jenni Matikainen" userId="49bd0d80-42b8-40cb-be7d-d088fc21e8fb" providerId="ADAL" clId="{B385FF5D-7539-41FD-8E63-0CC54661DFE9}" dt="2026-09-17T11:26:01.087" v="1855" actId="165"/>
          <ac:picMkLst>
            <pc:docMk/>
            <pc:sldMk cId="1904759086" sldId="1968"/>
            <ac:picMk id="11" creationId="{EF05DFB3-6196-F810-A0A7-43BFABF1B9B3}"/>
          </ac:picMkLst>
        </pc:picChg>
        <pc:picChg chg="mod topLvl">
          <ac:chgData name="Jenni Matikainen" userId="49bd0d80-42b8-40cb-be7d-d088fc21e8fb" providerId="ADAL" clId="{B385FF5D-7539-41FD-8E63-0CC54661DFE9}" dt="2026-09-17T11:25:17.357" v="1849" actId="165"/>
          <ac:picMkLst>
            <pc:docMk/>
            <pc:sldMk cId="1904759086" sldId="1968"/>
            <ac:picMk id="14" creationId="{11F956F8-4108-81BD-6EEC-1577BCE35C03}"/>
          </ac:picMkLst>
        </pc:picChg>
        <pc:picChg chg="mod topLvl">
          <ac:chgData name="Jenni Matikainen" userId="49bd0d80-42b8-40cb-be7d-d088fc21e8fb" providerId="ADAL" clId="{B385FF5D-7539-41FD-8E63-0CC54661DFE9}" dt="2026-09-17T11:25:23.412" v="1850" actId="165"/>
          <ac:picMkLst>
            <pc:docMk/>
            <pc:sldMk cId="1904759086" sldId="1968"/>
            <ac:picMk id="19" creationId="{A54BD2D4-6325-F38A-FE53-9A99BBA8B317}"/>
          </ac:picMkLst>
        </pc:picChg>
        <pc:picChg chg="mod topLvl">
          <ac:chgData name="Jenni Matikainen" userId="49bd0d80-42b8-40cb-be7d-d088fc21e8fb" providerId="ADAL" clId="{B385FF5D-7539-41FD-8E63-0CC54661DFE9}" dt="2026-09-17T11:25:29.947" v="1851" actId="165"/>
          <ac:picMkLst>
            <pc:docMk/>
            <pc:sldMk cId="1904759086" sldId="1968"/>
            <ac:picMk id="23" creationId="{AAC3D292-6252-BCC3-889C-D450A7E859BC}"/>
          </ac:picMkLst>
        </pc:picChg>
        <pc:picChg chg="mod topLvl">
          <ac:chgData name="Jenni Matikainen" userId="49bd0d80-42b8-40cb-be7d-d088fc21e8fb" providerId="ADAL" clId="{B385FF5D-7539-41FD-8E63-0CC54661DFE9}" dt="2026-09-17T11:25:35.773" v="1852" actId="165"/>
          <ac:picMkLst>
            <pc:docMk/>
            <pc:sldMk cId="1904759086" sldId="1968"/>
            <ac:picMk id="27" creationId="{9597F464-57DD-8236-5CBB-C7BDA2ADBD8D}"/>
          </ac:picMkLst>
        </pc:picChg>
      </pc:sldChg>
      <pc:sldChg chg="modSp mod modTransition">
        <pc:chgData name="Jenni Matikainen" userId="49bd0d80-42b8-40cb-be7d-d088fc21e8fb" providerId="ADAL" clId="{B385FF5D-7539-41FD-8E63-0CC54661DFE9}" dt="2026-09-17T12:47:51.590" v="1960" actId="20577"/>
        <pc:sldMkLst>
          <pc:docMk/>
          <pc:sldMk cId="2146747464" sldId="1972"/>
        </pc:sldMkLst>
        <pc:spChg chg="mod">
          <ac:chgData name="Jenni Matikainen" userId="49bd0d80-42b8-40cb-be7d-d088fc21e8fb" providerId="ADAL" clId="{B385FF5D-7539-41FD-8E63-0CC54661DFE9}" dt="2026-09-16T09:51:16.486" v="552" actId="1076"/>
          <ac:spMkLst>
            <pc:docMk/>
            <pc:sldMk cId="2146747464" sldId="1972"/>
            <ac:spMk id="8" creationId="{64EEA7D3-3EFE-CE4D-AE89-2B7DA6B416D9}"/>
          </ac:spMkLst>
        </pc:spChg>
        <pc:spChg chg="mod">
          <ac:chgData name="Jenni Matikainen" userId="49bd0d80-42b8-40cb-be7d-d088fc21e8fb" providerId="ADAL" clId="{B385FF5D-7539-41FD-8E63-0CC54661DFE9}" dt="2026-09-16T09:51:13.195" v="551" actId="1076"/>
          <ac:spMkLst>
            <pc:docMk/>
            <pc:sldMk cId="2146747464" sldId="1972"/>
            <ac:spMk id="10" creationId="{EAD956A8-6B12-6248-8B5F-6E0746CD6E73}"/>
          </ac:spMkLst>
        </pc:spChg>
        <pc:spChg chg="mod">
          <ac:chgData name="Jenni Matikainen" userId="49bd0d80-42b8-40cb-be7d-d088fc21e8fb" providerId="ADAL" clId="{B385FF5D-7539-41FD-8E63-0CC54661DFE9}" dt="2026-09-17T09:25:48.131" v="1267" actId="14100"/>
          <ac:spMkLst>
            <pc:docMk/>
            <pc:sldMk cId="2146747464" sldId="1972"/>
            <ac:spMk id="13" creationId="{556C90B0-9C7D-8D4F-866C-362FA58528D1}"/>
          </ac:spMkLst>
        </pc:spChg>
        <pc:spChg chg="mod">
          <ac:chgData name="Jenni Matikainen" userId="49bd0d80-42b8-40cb-be7d-d088fc21e8fb" providerId="ADAL" clId="{B385FF5D-7539-41FD-8E63-0CC54661DFE9}" dt="2026-09-17T12:47:51.590" v="1960" actId="20577"/>
          <ac:spMkLst>
            <pc:docMk/>
            <pc:sldMk cId="2146747464" sldId="1972"/>
            <ac:spMk id="14" creationId="{F5D8EBE0-2FCF-F143-8AE5-BF5B06A0A36E}"/>
          </ac:spMkLst>
        </pc:spChg>
      </pc:sldChg>
      <pc:sldChg chg="delSp modSp mod modTransition addAnim delAnim modAnim">
        <pc:chgData name="Jenni Matikainen" userId="49bd0d80-42b8-40cb-be7d-d088fc21e8fb" providerId="ADAL" clId="{B385FF5D-7539-41FD-8E63-0CC54661DFE9}" dt="2026-09-17T12:51:13.637" v="1993" actId="478"/>
        <pc:sldMkLst>
          <pc:docMk/>
          <pc:sldMk cId="3517776718" sldId="1980"/>
        </pc:sldMkLst>
        <pc:spChg chg="mod">
          <ac:chgData name="Jenni Matikainen" userId="49bd0d80-42b8-40cb-be7d-d088fc21e8fb" providerId="ADAL" clId="{B385FF5D-7539-41FD-8E63-0CC54661DFE9}" dt="2026-09-16T10:21:09.277" v="635" actId="20577"/>
          <ac:spMkLst>
            <pc:docMk/>
            <pc:sldMk cId="3517776718" sldId="1980"/>
            <ac:spMk id="2" creationId="{60AE8B70-3E2A-424D-A6E2-3612D9C81915}"/>
          </ac:spMkLst>
        </pc:spChg>
        <pc:spChg chg="mod">
          <ac:chgData name="Jenni Matikainen" userId="49bd0d80-42b8-40cb-be7d-d088fc21e8fb" providerId="ADAL" clId="{B385FF5D-7539-41FD-8E63-0CC54661DFE9}" dt="2026-09-17T11:47:14.617" v="1930" actId="14100"/>
          <ac:spMkLst>
            <pc:docMk/>
            <pc:sldMk cId="3517776718" sldId="1980"/>
            <ac:spMk id="3" creationId="{4D0D2FBF-C906-10DD-172A-33D51FD25CFB}"/>
          </ac:spMkLst>
        </pc:spChg>
        <pc:spChg chg="mod">
          <ac:chgData name="Jenni Matikainen" userId="49bd0d80-42b8-40cb-be7d-d088fc21e8fb" providerId="ADAL" clId="{B385FF5D-7539-41FD-8E63-0CC54661DFE9}" dt="2026-09-17T06:53:01.977" v="1114" actId="20577"/>
          <ac:spMkLst>
            <pc:docMk/>
            <pc:sldMk cId="3517776718" sldId="1980"/>
            <ac:spMk id="33" creationId="{64517790-B463-DE48-90C1-C7424B5C9A0F}"/>
          </ac:spMkLst>
        </pc:spChg>
      </pc:sldChg>
      <pc:sldChg chg="modSp mod modTransition addAnim delAnim modAnim">
        <pc:chgData name="Jenni Matikainen" userId="49bd0d80-42b8-40cb-be7d-d088fc21e8fb" providerId="ADAL" clId="{B385FF5D-7539-41FD-8E63-0CC54661DFE9}" dt="2026-09-17T12:48:56.819" v="1964" actId="20577"/>
        <pc:sldMkLst>
          <pc:docMk/>
          <pc:sldMk cId="1200421218" sldId="1987"/>
        </pc:sldMkLst>
        <pc:spChg chg="mod">
          <ac:chgData name="Jenni Matikainen" userId="49bd0d80-42b8-40cb-be7d-d088fc21e8fb" providerId="ADAL" clId="{B385FF5D-7539-41FD-8E63-0CC54661DFE9}" dt="2026-09-16T10:14:35.481" v="634" actId="2710"/>
          <ac:spMkLst>
            <pc:docMk/>
            <pc:sldMk cId="1200421218" sldId="1987"/>
            <ac:spMk id="10" creationId="{E79838CF-EEA7-7FAF-E145-84FE529C99BE}"/>
          </ac:spMkLst>
        </pc:spChg>
        <pc:spChg chg="mod">
          <ac:chgData name="Jenni Matikainen" userId="49bd0d80-42b8-40cb-be7d-d088fc21e8fb" providerId="ADAL" clId="{B385FF5D-7539-41FD-8E63-0CC54661DFE9}" dt="2026-09-17T12:48:56.819" v="1964" actId="20577"/>
          <ac:spMkLst>
            <pc:docMk/>
            <pc:sldMk cId="1200421218" sldId="1987"/>
            <ac:spMk id="14" creationId="{F5D8EBE0-2FCF-F143-8AE5-BF5B06A0A36E}"/>
          </ac:spMkLst>
        </pc:spChg>
      </pc:sldChg>
      <pc:sldChg chg="modSp mod modTransition addAnim delAnim modAnim">
        <pc:chgData name="Jenni Matikainen" userId="49bd0d80-42b8-40cb-be7d-d088fc21e8fb" providerId="ADAL" clId="{B385FF5D-7539-41FD-8E63-0CC54661DFE9}" dt="2026-09-17T12:49:04.818" v="1965" actId="20577"/>
        <pc:sldMkLst>
          <pc:docMk/>
          <pc:sldMk cId="4022491612" sldId="2003"/>
        </pc:sldMkLst>
        <pc:spChg chg="mod">
          <ac:chgData name="Jenni Matikainen" userId="49bd0d80-42b8-40cb-be7d-d088fc21e8fb" providerId="ADAL" clId="{B385FF5D-7539-41FD-8E63-0CC54661DFE9}" dt="2026-09-17T11:18:49.670" v="1816" actId="403"/>
          <ac:spMkLst>
            <pc:docMk/>
            <pc:sldMk cId="4022491612" sldId="2003"/>
            <ac:spMk id="4" creationId="{9200276C-2CE4-8DBF-BF21-8A5EDB1A64A3}"/>
          </ac:spMkLst>
        </pc:spChg>
        <pc:spChg chg="mod">
          <ac:chgData name="Jenni Matikainen" userId="49bd0d80-42b8-40cb-be7d-d088fc21e8fb" providerId="ADAL" clId="{B385FF5D-7539-41FD-8E63-0CC54661DFE9}" dt="2026-09-17T12:49:04.818" v="1965" actId="20577"/>
          <ac:spMkLst>
            <pc:docMk/>
            <pc:sldMk cId="4022491612" sldId="2003"/>
            <ac:spMk id="35" creationId="{3D9E45C3-2FD1-0BDC-D10B-7B1C5D82ADDE}"/>
          </ac:spMkLst>
        </pc:spChg>
      </pc:sldChg>
      <pc:sldChg chg="modSp mod modTransition">
        <pc:chgData name="Jenni Matikainen" userId="49bd0d80-42b8-40cb-be7d-d088fc21e8fb" providerId="ADAL" clId="{B385FF5D-7539-41FD-8E63-0CC54661DFE9}" dt="2026-09-17T12:51:23.025" v="1995" actId="20577"/>
        <pc:sldMkLst>
          <pc:docMk/>
          <pc:sldMk cId="159085971" sldId="2008"/>
        </pc:sldMkLst>
        <pc:spChg chg="mod">
          <ac:chgData name="Jenni Matikainen" userId="49bd0d80-42b8-40cb-be7d-d088fc21e8fb" providerId="ADAL" clId="{B385FF5D-7539-41FD-8E63-0CC54661DFE9}" dt="2026-09-17T12:51:23.025" v="1995" actId="20577"/>
          <ac:spMkLst>
            <pc:docMk/>
            <pc:sldMk cId="159085971" sldId="2008"/>
            <ac:spMk id="5" creationId="{8BE5315B-AF14-35C9-BECF-CC5E42EE238E}"/>
          </ac:spMkLst>
        </pc:spChg>
      </pc:sldChg>
      <pc:sldChg chg="addSp delSp modSp mod modTransition">
        <pc:chgData name="Jenni Matikainen" userId="49bd0d80-42b8-40cb-be7d-d088fc21e8fb" providerId="ADAL" clId="{B385FF5D-7539-41FD-8E63-0CC54661DFE9}" dt="2026-09-17T12:50:36.162" v="1985" actId="208"/>
        <pc:sldMkLst>
          <pc:docMk/>
          <pc:sldMk cId="841598895" sldId="2112"/>
        </pc:sldMkLst>
        <pc:spChg chg="add mod">
          <ac:chgData name="Jenni Matikainen" userId="49bd0d80-42b8-40cb-be7d-d088fc21e8fb" providerId="ADAL" clId="{B385FF5D-7539-41FD-8E63-0CC54661DFE9}" dt="2026-09-17T12:50:36.162" v="1985" actId="208"/>
          <ac:spMkLst>
            <pc:docMk/>
            <pc:sldMk cId="841598895" sldId="2112"/>
            <ac:spMk id="8" creationId="{2CD77A9B-FE75-76A3-B8B8-069A8A3ABBE0}"/>
          </ac:spMkLst>
        </pc:spChg>
      </pc:sldChg>
      <pc:sldChg chg="modSp mod modTransition addAnim delAnim modAnim">
        <pc:chgData name="Jenni Matikainen" userId="49bd0d80-42b8-40cb-be7d-d088fc21e8fb" providerId="ADAL" clId="{B385FF5D-7539-41FD-8E63-0CC54661DFE9}" dt="2026-09-25T06:42:48.165" v="2131" actId="1076"/>
        <pc:sldMkLst>
          <pc:docMk/>
          <pc:sldMk cId="2652367878" sldId="2113"/>
        </pc:sldMkLst>
        <pc:spChg chg="mod">
          <ac:chgData name="Jenni Matikainen" userId="49bd0d80-42b8-40cb-be7d-d088fc21e8fb" providerId="ADAL" clId="{B385FF5D-7539-41FD-8E63-0CC54661DFE9}" dt="2026-09-25T06:40:22.796" v="2105" actId="1076"/>
          <ac:spMkLst>
            <pc:docMk/>
            <pc:sldMk cId="2652367878" sldId="2113"/>
            <ac:spMk id="4" creationId="{2517D138-B32E-6D9A-71C0-4EFB58D82FE8}"/>
          </ac:spMkLst>
        </pc:spChg>
        <pc:spChg chg="mod">
          <ac:chgData name="Jenni Matikainen" userId="49bd0d80-42b8-40cb-be7d-d088fc21e8fb" providerId="ADAL" clId="{B385FF5D-7539-41FD-8E63-0CC54661DFE9}" dt="2026-09-25T06:42:48.165" v="2131" actId="1076"/>
          <ac:spMkLst>
            <pc:docMk/>
            <pc:sldMk cId="2652367878" sldId="2113"/>
            <ac:spMk id="6" creationId="{65A86007-9D9A-B14F-B166-54446AF771C4}"/>
          </ac:spMkLst>
        </pc:spChg>
        <pc:spChg chg="mod">
          <ac:chgData name="Jenni Matikainen" userId="49bd0d80-42b8-40cb-be7d-d088fc21e8fb" providerId="ADAL" clId="{B385FF5D-7539-41FD-8E63-0CC54661DFE9}" dt="2026-09-17T12:50:42.428" v="1986" actId="20577"/>
          <ac:spMkLst>
            <pc:docMk/>
            <pc:sldMk cId="2652367878" sldId="2113"/>
            <ac:spMk id="11" creationId="{685EE918-5AE2-471F-C807-D2E6A9F7B2D6}"/>
          </ac:spMkLst>
        </pc:spChg>
        <pc:spChg chg="mod">
          <ac:chgData name="Jenni Matikainen" userId="49bd0d80-42b8-40cb-be7d-d088fc21e8fb" providerId="ADAL" clId="{B385FF5D-7539-41FD-8E63-0CC54661DFE9}" dt="2026-09-25T06:41:00.837" v="2115" actId="1076"/>
          <ac:spMkLst>
            <pc:docMk/>
            <pc:sldMk cId="2652367878" sldId="2113"/>
            <ac:spMk id="19" creationId="{94B99AA5-510B-7764-5F28-5C8095656711}"/>
          </ac:spMkLst>
        </pc:spChg>
      </pc:sldChg>
      <pc:sldChg chg="modSp mod modTransition addAnim delAnim modAnim">
        <pc:chgData name="Jenni Matikainen" userId="49bd0d80-42b8-40cb-be7d-d088fc21e8fb" providerId="ADAL" clId="{B385FF5D-7539-41FD-8E63-0CC54661DFE9}" dt="2026-09-17T12:49:19.065" v="1967" actId="20577"/>
        <pc:sldMkLst>
          <pc:docMk/>
          <pc:sldMk cId="2223379138" sldId="2114"/>
        </pc:sldMkLst>
        <pc:spChg chg="mod">
          <ac:chgData name="Jenni Matikainen" userId="49bd0d80-42b8-40cb-be7d-d088fc21e8fb" providerId="ADAL" clId="{B385FF5D-7539-41FD-8E63-0CC54661DFE9}" dt="2026-09-17T09:43:54.101" v="1591" actId="1076"/>
          <ac:spMkLst>
            <pc:docMk/>
            <pc:sldMk cId="2223379138" sldId="2114"/>
            <ac:spMk id="6" creationId="{41913DAA-AE60-D4E4-B592-2D8FC39A906C}"/>
          </ac:spMkLst>
        </pc:spChg>
        <pc:spChg chg="mod">
          <ac:chgData name="Jenni Matikainen" userId="49bd0d80-42b8-40cb-be7d-d088fc21e8fb" providerId="ADAL" clId="{B385FF5D-7539-41FD-8E63-0CC54661DFE9}" dt="2026-09-17T09:54:03.395" v="1636" actId="14100"/>
          <ac:spMkLst>
            <pc:docMk/>
            <pc:sldMk cId="2223379138" sldId="2114"/>
            <ac:spMk id="10" creationId="{CD40F11B-B608-2A46-01AE-A6179A0BD31B}"/>
          </ac:spMkLst>
        </pc:spChg>
        <pc:spChg chg="mod">
          <ac:chgData name="Jenni Matikainen" userId="49bd0d80-42b8-40cb-be7d-d088fc21e8fb" providerId="ADAL" clId="{B385FF5D-7539-41FD-8E63-0CC54661DFE9}" dt="2026-09-16T08:48:35.044" v="299" actId="20577"/>
          <ac:spMkLst>
            <pc:docMk/>
            <pc:sldMk cId="2223379138" sldId="2114"/>
            <ac:spMk id="13" creationId="{3F37BEF7-0A35-F0D7-B636-D42DB3B9053C}"/>
          </ac:spMkLst>
        </pc:spChg>
        <pc:spChg chg="mod">
          <ac:chgData name="Jenni Matikainen" userId="49bd0d80-42b8-40cb-be7d-d088fc21e8fb" providerId="ADAL" clId="{B385FF5D-7539-41FD-8E63-0CC54661DFE9}" dt="2026-09-17T12:49:19.065" v="1967" actId="20577"/>
          <ac:spMkLst>
            <pc:docMk/>
            <pc:sldMk cId="2223379138" sldId="2114"/>
            <ac:spMk id="17" creationId="{3C1A4821-6138-D1AF-632A-A54943FC094F}"/>
          </ac:spMkLst>
        </pc:spChg>
        <pc:picChg chg="mod">
          <ac:chgData name="Jenni Matikainen" userId="49bd0d80-42b8-40cb-be7d-d088fc21e8fb" providerId="ADAL" clId="{B385FF5D-7539-41FD-8E63-0CC54661DFE9}" dt="2026-09-17T09:53:48.575" v="1633" actId="14100"/>
          <ac:picMkLst>
            <pc:docMk/>
            <pc:sldMk cId="2223379138" sldId="2114"/>
            <ac:picMk id="11" creationId="{5F438BFE-3F35-A1E9-71F4-011EECAAE33A}"/>
          </ac:picMkLst>
        </pc:picChg>
      </pc:sldChg>
      <pc:sldChg chg="modSp mod modTransition addAnim delAnim modAnim">
        <pc:chgData name="Jenni Matikainen" userId="49bd0d80-42b8-40cb-be7d-d088fc21e8fb" providerId="ADAL" clId="{B385FF5D-7539-41FD-8E63-0CC54661DFE9}" dt="2026-09-17T12:49:09.607" v="1966" actId="20577"/>
        <pc:sldMkLst>
          <pc:docMk/>
          <pc:sldMk cId="3083349797" sldId="2115"/>
        </pc:sldMkLst>
        <pc:spChg chg="mod">
          <ac:chgData name="Jenni Matikainen" userId="49bd0d80-42b8-40cb-be7d-d088fc21e8fb" providerId="ADAL" clId="{B385FF5D-7539-41FD-8E63-0CC54661DFE9}" dt="2026-09-16T08:41:01.645" v="165" actId="20577"/>
          <ac:spMkLst>
            <pc:docMk/>
            <pc:sldMk cId="3083349797" sldId="2115"/>
            <ac:spMk id="13" creationId="{286A752B-FEA5-B7BF-D5C7-7D4BB7DC4D7D}"/>
          </ac:spMkLst>
        </pc:spChg>
        <pc:spChg chg="mod">
          <ac:chgData name="Jenni Matikainen" userId="49bd0d80-42b8-40cb-be7d-d088fc21e8fb" providerId="ADAL" clId="{B385FF5D-7539-41FD-8E63-0CC54661DFE9}" dt="2026-09-17T12:49:09.607" v="1966" actId="20577"/>
          <ac:spMkLst>
            <pc:docMk/>
            <pc:sldMk cId="3083349797" sldId="2115"/>
            <ac:spMk id="17" creationId="{F7A05048-B2B5-3BD9-978B-05BDD5157004}"/>
          </ac:spMkLst>
        </pc:spChg>
      </pc:sldChg>
      <pc:sldChg chg="delSp modSp mod modTransition modAnim">
        <pc:chgData name="Jenni Matikainen" userId="49bd0d80-42b8-40cb-be7d-d088fc21e8fb" providerId="ADAL" clId="{B385FF5D-7539-41FD-8E63-0CC54661DFE9}" dt="2026-09-17T15:11:50.401" v="2021" actId="14100"/>
        <pc:sldMkLst>
          <pc:docMk/>
          <pc:sldMk cId="1059184606" sldId="2117"/>
        </pc:sldMkLst>
        <pc:spChg chg="mod">
          <ac:chgData name="Jenni Matikainen" userId="49bd0d80-42b8-40cb-be7d-d088fc21e8fb" providerId="ADAL" clId="{B385FF5D-7539-41FD-8E63-0CC54661DFE9}" dt="2026-09-17T15:11:50.401" v="2021" actId="14100"/>
          <ac:spMkLst>
            <pc:docMk/>
            <pc:sldMk cId="1059184606" sldId="2117"/>
            <ac:spMk id="9" creationId="{5D12E925-2278-78CA-8EF6-4467392BAA67}"/>
          </ac:spMkLst>
        </pc:spChg>
      </pc:sldChg>
      <pc:sldChg chg="addSp delSp modSp mod modTransition addAnim delAnim modAnim">
        <pc:chgData name="Jenni Matikainen" userId="49bd0d80-42b8-40cb-be7d-d088fc21e8fb" providerId="ADAL" clId="{B385FF5D-7539-41FD-8E63-0CC54661DFE9}" dt="2026-09-17T12:51:34.960" v="1998" actId="14100"/>
        <pc:sldMkLst>
          <pc:docMk/>
          <pc:sldMk cId="2248137925" sldId="2119"/>
        </pc:sldMkLst>
        <pc:spChg chg="mod">
          <ac:chgData name="Jenni Matikainen" userId="49bd0d80-42b8-40cb-be7d-d088fc21e8fb" providerId="ADAL" clId="{B385FF5D-7539-41FD-8E63-0CC54661DFE9}" dt="2026-09-16T10:33:14.090" v="710" actId="255"/>
          <ac:spMkLst>
            <pc:docMk/>
            <pc:sldMk cId="2248137925" sldId="2119"/>
            <ac:spMk id="3" creationId="{4D0D2FBF-C906-10DD-172A-33D51FD25CFB}"/>
          </ac:spMkLst>
        </pc:spChg>
        <pc:spChg chg="mod">
          <ac:chgData name="Jenni Matikainen" userId="49bd0d80-42b8-40cb-be7d-d088fc21e8fb" providerId="ADAL" clId="{B385FF5D-7539-41FD-8E63-0CC54661DFE9}" dt="2026-09-17T12:51:26.064" v="1996" actId="20577"/>
          <ac:spMkLst>
            <pc:docMk/>
            <pc:sldMk cId="2248137925" sldId="2119"/>
            <ac:spMk id="4" creationId="{2DE084A4-418B-7B63-1104-FE8BD89BE355}"/>
          </ac:spMkLst>
        </pc:spChg>
        <pc:spChg chg="mod topLvl">
          <ac:chgData name="Jenni Matikainen" userId="49bd0d80-42b8-40cb-be7d-d088fc21e8fb" providerId="ADAL" clId="{B385FF5D-7539-41FD-8E63-0CC54661DFE9}" dt="2026-09-16T10:33:14.090" v="710" actId="255"/>
          <ac:spMkLst>
            <pc:docMk/>
            <pc:sldMk cId="2248137925" sldId="2119"/>
            <ac:spMk id="15" creationId="{3FFF7406-52AB-ED0E-3CE9-9E260CAF08E0}"/>
          </ac:spMkLst>
        </pc:spChg>
        <pc:spChg chg="mod topLvl">
          <ac:chgData name="Jenni Matikainen" userId="49bd0d80-42b8-40cb-be7d-d088fc21e8fb" providerId="ADAL" clId="{B385FF5D-7539-41FD-8E63-0CC54661DFE9}" dt="2026-09-16T10:33:14.090" v="710" actId="255"/>
          <ac:spMkLst>
            <pc:docMk/>
            <pc:sldMk cId="2248137925" sldId="2119"/>
            <ac:spMk id="18" creationId="{452B95DD-5B84-9F4F-AF34-A76C08DA9BB8}"/>
          </ac:spMkLst>
        </pc:spChg>
        <pc:spChg chg="mod">
          <ac:chgData name="Jenni Matikainen" userId="49bd0d80-42b8-40cb-be7d-d088fc21e8fb" providerId="ADAL" clId="{B385FF5D-7539-41FD-8E63-0CC54661DFE9}" dt="2026-09-17T12:28:30.932" v="1958" actId="14100"/>
          <ac:spMkLst>
            <pc:docMk/>
            <pc:sldMk cId="2248137925" sldId="2119"/>
            <ac:spMk id="19" creationId="{95995AB9-531D-1857-A3EE-903C2E1FED07}"/>
          </ac:spMkLst>
        </pc:spChg>
        <pc:spChg chg="mod topLvl">
          <ac:chgData name="Jenni Matikainen" userId="49bd0d80-42b8-40cb-be7d-d088fc21e8fb" providerId="ADAL" clId="{B385FF5D-7539-41FD-8E63-0CC54661DFE9}" dt="2026-09-16T10:33:14.090" v="710" actId="255"/>
          <ac:spMkLst>
            <pc:docMk/>
            <pc:sldMk cId="2248137925" sldId="2119"/>
            <ac:spMk id="22" creationId="{F26DE3A2-09B3-F1D7-9ECB-488510D3FA2C}"/>
          </ac:spMkLst>
        </pc:spChg>
        <pc:spChg chg="mod">
          <ac:chgData name="Jenni Matikainen" userId="49bd0d80-42b8-40cb-be7d-d088fc21e8fb" providerId="ADAL" clId="{B385FF5D-7539-41FD-8E63-0CC54661DFE9}" dt="2026-09-16T10:33:21.296" v="715" actId="403"/>
          <ac:spMkLst>
            <pc:docMk/>
            <pc:sldMk cId="2248137925" sldId="2119"/>
            <ac:spMk id="26" creationId="{5541233F-5305-EA4F-B6A5-1DF04105F8EA}"/>
          </ac:spMkLst>
        </pc:spChg>
        <pc:spChg chg="mod topLvl">
          <ac:chgData name="Jenni Matikainen" userId="49bd0d80-42b8-40cb-be7d-d088fc21e8fb" providerId="ADAL" clId="{B385FF5D-7539-41FD-8E63-0CC54661DFE9}" dt="2026-09-17T12:51:34.960" v="1998" actId="14100"/>
          <ac:spMkLst>
            <pc:docMk/>
            <pc:sldMk cId="2248137925" sldId="2119"/>
            <ac:spMk id="29" creationId="{ED0FA495-524B-C0C2-13E0-87018FD932EB}"/>
          </ac:spMkLst>
        </pc:spChg>
        <pc:spChg chg="mod">
          <ac:chgData name="Jenni Matikainen" userId="49bd0d80-42b8-40cb-be7d-d088fc21e8fb" providerId="ADAL" clId="{B385FF5D-7539-41FD-8E63-0CC54661DFE9}" dt="2026-09-16T10:35:19.089" v="764" actId="20577"/>
          <ac:spMkLst>
            <pc:docMk/>
            <pc:sldMk cId="2248137925" sldId="2119"/>
            <ac:spMk id="32" creationId="{86892FA4-EBA9-22DF-A605-0E755792AC6B}"/>
          </ac:spMkLst>
        </pc:spChg>
        <pc:spChg chg="mod topLvl">
          <ac:chgData name="Jenni Matikainen" userId="49bd0d80-42b8-40cb-be7d-d088fc21e8fb" providerId="ADAL" clId="{B385FF5D-7539-41FD-8E63-0CC54661DFE9}" dt="2026-09-16T10:33:14.090" v="710" actId="255"/>
          <ac:spMkLst>
            <pc:docMk/>
            <pc:sldMk cId="2248137925" sldId="2119"/>
            <ac:spMk id="39" creationId="{58452DC0-057F-377A-DF92-9CCA33FACE8C}"/>
          </ac:spMkLst>
        </pc:spChg>
      </pc:sldChg>
      <pc:sldChg chg="modSp mod modTransition modAnim">
        <pc:chgData name="Jenni Matikainen" userId="49bd0d80-42b8-40cb-be7d-d088fc21e8fb" providerId="ADAL" clId="{B385FF5D-7539-41FD-8E63-0CC54661DFE9}" dt="2026-09-17T15:11:59.686" v="2022" actId="14100"/>
        <pc:sldMkLst>
          <pc:docMk/>
          <pc:sldMk cId="71023834" sldId="2120"/>
        </pc:sldMkLst>
        <pc:spChg chg="mod">
          <ac:chgData name="Jenni Matikainen" userId="49bd0d80-42b8-40cb-be7d-d088fc21e8fb" providerId="ADAL" clId="{B385FF5D-7539-41FD-8E63-0CC54661DFE9}" dt="2026-09-17T12:51:40.908" v="1999" actId="20577"/>
          <ac:spMkLst>
            <pc:docMk/>
            <pc:sldMk cId="71023834" sldId="2120"/>
            <ac:spMk id="5" creationId="{A2167FDE-C6D2-9235-C1FC-CABC46AE1C29}"/>
          </ac:spMkLst>
        </pc:spChg>
        <pc:spChg chg="mod">
          <ac:chgData name="Jenni Matikainen" userId="49bd0d80-42b8-40cb-be7d-d088fc21e8fb" providerId="ADAL" clId="{B385FF5D-7539-41FD-8E63-0CC54661DFE9}" dt="2026-09-17T15:11:59.686" v="2022" actId="14100"/>
          <ac:spMkLst>
            <pc:docMk/>
            <pc:sldMk cId="71023834" sldId="2120"/>
            <ac:spMk id="9" creationId="{B4E3CD43-1320-41CE-D5ED-4A266D22C865}"/>
          </ac:spMkLst>
        </pc:spChg>
      </pc:sldChg>
      <pc:sldChg chg="addSp delSp modSp mod modTransition modAnim">
        <pc:chgData name="Jenni Matikainen" userId="49bd0d80-42b8-40cb-be7d-d088fc21e8fb" providerId="ADAL" clId="{B385FF5D-7539-41FD-8E63-0CC54661DFE9}" dt="2026-09-17T12:51:46.012" v="2000" actId="478"/>
        <pc:sldMkLst>
          <pc:docMk/>
          <pc:sldMk cId="2109323824" sldId="2121"/>
        </pc:sldMkLst>
        <pc:spChg chg="add mod">
          <ac:chgData name="Jenni Matikainen" userId="49bd0d80-42b8-40cb-be7d-d088fc21e8fb" providerId="ADAL" clId="{B385FF5D-7539-41FD-8E63-0CC54661DFE9}" dt="2026-09-16T10:52:27.210" v="876" actId="164"/>
          <ac:spMkLst>
            <pc:docMk/>
            <pc:sldMk cId="2109323824" sldId="2121"/>
            <ac:spMk id="2" creationId="{4F419C4E-8057-1C78-3B0F-6161B82EB4A9}"/>
          </ac:spMkLst>
        </pc:spChg>
        <pc:grpChg chg="add mod">
          <ac:chgData name="Jenni Matikainen" userId="49bd0d80-42b8-40cb-be7d-d088fc21e8fb" providerId="ADAL" clId="{B385FF5D-7539-41FD-8E63-0CC54661DFE9}" dt="2026-09-16T10:52:27.210" v="876" actId="164"/>
          <ac:grpSpMkLst>
            <pc:docMk/>
            <pc:sldMk cId="2109323824" sldId="2121"/>
            <ac:grpSpMk id="13" creationId="{B94255A0-04E9-76CA-C89B-4D3E60FC6228}"/>
          </ac:grpSpMkLst>
        </pc:grpChg>
        <pc:picChg chg="add mod">
          <ac:chgData name="Jenni Matikainen" userId="49bd0d80-42b8-40cb-be7d-d088fc21e8fb" providerId="ADAL" clId="{B385FF5D-7539-41FD-8E63-0CC54661DFE9}" dt="2026-09-16T10:52:27.210" v="876" actId="164"/>
          <ac:picMkLst>
            <pc:docMk/>
            <pc:sldMk cId="2109323824" sldId="2121"/>
            <ac:picMk id="10" creationId="{E6C2E153-2B6E-5721-2612-25630170A890}"/>
          </ac:picMkLst>
        </pc:picChg>
        <pc:picChg chg="mod">
          <ac:chgData name="Jenni Matikainen" userId="49bd0d80-42b8-40cb-be7d-d088fc21e8fb" providerId="ADAL" clId="{B385FF5D-7539-41FD-8E63-0CC54661DFE9}" dt="2026-09-16T10:52:27.210" v="876" actId="164"/>
          <ac:picMkLst>
            <pc:docMk/>
            <pc:sldMk cId="2109323824" sldId="2121"/>
            <ac:picMk id="18" creationId="{BE8C1D41-0342-5477-C301-F59313252440}"/>
          </ac:picMkLst>
        </pc:picChg>
      </pc:sldChg>
      <pc:sldChg chg="addSp modSp add mod ord modTransition addAnim delAnim modAnim">
        <pc:chgData name="Jenni Matikainen" userId="49bd0d80-42b8-40cb-be7d-d088fc21e8fb" providerId="ADAL" clId="{B385FF5D-7539-41FD-8E63-0CC54661DFE9}" dt="2026-09-17T15:18:43.300" v="2080" actId="255"/>
        <pc:sldMkLst>
          <pc:docMk/>
          <pc:sldMk cId="3290287238" sldId="2122"/>
        </pc:sldMkLst>
        <pc:spChg chg="add mod">
          <ac:chgData name="Jenni Matikainen" userId="49bd0d80-42b8-40cb-be7d-d088fc21e8fb" providerId="ADAL" clId="{B385FF5D-7539-41FD-8E63-0CC54661DFE9}" dt="2026-09-17T15:18:43.300" v="2080" actId="255"/>
          <ac:spMkLst>
            <pc:docMk/>
            <pc:sldMk cId="3290287238" sldId="2122"/>
            <ac:spMk id="3" creationId="{FD29BB53-4C7B-F36E-C62C-54DC7BB3F922}"/>
          </ac:spMkLst>
        </pc:spChg>
        <pc:spChg chg="mod">
          <ac:chgData name="Jenni Matikainen" userId="49bd0d80-42b8-40cb-be7d-d088fc21e8fb" providerId="ADAL" clId="{B385FF5D-7539-41FD-8E63-0CC54661DFE9}" dt="2026-09-17T15:18:18.419" v="2076" actId="2711"/>
          <ac:spMkLst>
            <pc:docMk/>
            <pc:sldMk cId="3290287238" sldId="2122"/>
            <ac:spMk id="10" creationId="{E48FAAF9-1E7D-DD07-66F3-623186126B8D}"/>
          </ac:spMkLst>
        </pc:spChg>
      </pc:sldChg>
      <pc:sldMasterChg chg="delSldLayout">
        <pc:chgData name="Jenni Matikainen" userId="49bd0d80-42b8-40cb-be7d-d088fc21e8fb" providerId="ADAL" clId="{B385FF5D-7539-41FD-8E63-0CC54661DFE9}" dt="2026-09-17T15:17:03.649" v="2068" actId="47"/>
        <pc:sldMasterMkLst>
          <pc:docMk/>
          <pc:sldMasterMk cId="0" sldId="2147483648"/>
        </pc:sldMasterMkLst>
      </pc:sldMasterChg>
    </pc:docChg>
  </pc:docChgLst>
  <pc:docChgLst>
    <pc:chgData name="Anna-Kaisa Jansson" userId="S::anna-kaisa.jansson@lionstoimisto.fi::6ab37296-9f13-4893-9139-c3429655de4f" providerId="AD" clId="Web-{00000000-0000-0000-0000-000000000000}"/>
    <pc:docChg chg="modSld">
      <pc:chgData name="Anna-Kaisa Jansson" userId="S::anna-kaisa.jansson@lionstoimisto.fi::6ab37296-9f13-4893-9139-c3429655de4f" providerId="AD" clId="Web-{00000000-0000-0000-0000-000000000000}" dt="2026-09-18T10:38:18.430" v="0" actId="20577"/>
      <pc:docMkLst>
        <pc:docMk/>
      </pc:docMkLst>
      <pc:sldChg chg="modSp">
        <pc:chgData name="Anna-Kaisa Jansson" userId="S::anna-kaisa.jansson@lionstoimisto.fi::6ab37296-9f13-4893-9139-c3429655de4f" providerId="AD" clId="Web-{00000000-0000-0000-0000-000000000000}" dt="2026-09-18T10:38:18.430" v="0" actId="20577"/>
        <pc:sldMkLst>
          <pc:docMk/>
          <pc:sldMk cId="1904759086" sldId="1968"/>
        </pc:sldMkLst>
        <pc:spChg chg="mod">
          <ac:chgData name="Anna-Kaisa Jansson" userId="S::anna-kaisa.jansson@lionstoimisto.fi::6ab37296-9f13-4893-9139-c3429655de4f" providerId="AD" clId="Web-{00000000-0000-0000-0000-000000000000}" dt="2026-09-18T10:38:18.430" v="0" actId="20577"/>
          <ac:spMkLst>
            <pc:docMk/>
            <pc:sldMk cId="1904759086" sldId="1968"/>
            <ac:spMk id="41" creationId="{2728B738-CEBE-34DC-9E3A-8660A054539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34684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4245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A4580-A075-3186-01F1-594BFD4D3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3FC11993-3058-448A-590B-A2AFEEA57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F435219-B421-4E90-6B55-A624D3075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Esimerkkejä mitä klubeissa on tehty kansainväliseen kriisiapuun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AB96D83-6DCD-A91D-B59C-04723F55E9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E5040E-A575-4305-9084-F654125AC581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30115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95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0" dirty="0">
              <a:ea typeface="ヒラギノ角ゴ Pro W3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27F33C-24D4-41C1-BFA2-68160C39F89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684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25000" lnSpcReduction="20000"/>
          </a:bodyPr>
          <a:lstStyle/>
          <a:p>
            <a:endParaRPr lang="en-US" b="0" dirty="0">
              <a:ea typeface="ヒラギノ角ゴ Pro W3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627F33C-24D4-41C1-BFA2-68160C39F89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7133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556FC-F8FE-B96F-454F-AB387A17C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35CF5E-B521-4E78-9BA2-A9D1DB3845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F4B9A0-B917-CADD-E0B0-9D582801F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83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D4092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fi-FI"/>
          </a:p>
        </p:txBody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4D4092"/>
          </a:solidFill>
          <a:ln/>
        </p:spPr>
        <p:txBody>
          <a:bodyPr/>
          <a:lstStyle/>
          <a:p>
            <a:endParaRPr lang="fi-FI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fi-FI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80000"/>
            </a:srgbClr>
          </a:solidFill>
          <a:ln/>
        </p:spPr>
        <p:txBody>
          <a:bodyPr/>
          <a:lstStyle/>
          <a:p>
            <a:endParaRPr lang="fi-FI"/>
          </a:p>
        </p:txBody>
      </p:sp>
      <p:pic>
        <p:nvPicPr>
          <p:cNvPr id="6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äli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FAC7185D-AB02-8D37-E710-60E06E2665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0">
                <a:srgbClr val="00338D"/>
              </a:gs>
              <a:gs pos="1000">
                <a:srgbClr val="7A2582"/>
              </a:gs>
            </a:gsLst>
            <a:lin ang="18600000" scaled="0"/>
          </a:gradFill>
        </p:spPr>
      </p:pic>
      <p:sp>
        <p:nvSpPr>
          <p:cNvPr id="3" name="Freeform 12">
            <a:extLst>
              <a:ext uri="{FF2B5EF4-FFF2-40B4-BE49-F238E27FC236}">
                <a16:creationId xmlns:a16="http://schemas.microsoft.com/office/drawing/2014/main" id="{9157CB28-6320-AEE1-D91F-2F3A11F463E4}"/>
              </a:ext>
            </a:extLst>
          </p:cNvPr>
          <p:cNvSpPr/>
          <p:nvPr userDrawn="1"/>
        </p:nvSpPr>
        <p:spPr>
          <a:xfrm>
            <a:off x="6719908" y="-358"/>
            <a:ext cx="5472092" cy="6858357"/>
          </a:xfrm>
          <a:custGeom>
            <a:avLst/>
            <a:gdLst>
              <a:gd name="connsiteX0" fmla="*/ 4135447 w 5714999"/>
              <a:gd name="connsiteY0" fmla="*/ 0 h 7162800"/>
              <a:gd name="connsiteX1" fmla="*/ 5714999 w 5714999"/>
              <a:gd name="connsiteY1" fmla="*/ 0 h 7162800"/>
              <a:gd name="connsiteX2" fmla="*/ 5714999 w 5714999"/>
              <a:gd name="connsiteY2" fmla="*/ 7162800 h 7162800"/>
              <a:gd name="connsiteX3" fmla="*/ 0 w 5714999"/>
              <a:gd name="connsiteY3" fmla="*/ 7162800 h 716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14999" h="7162800">
                <a:moveTo>
                  <a:pt x="4135447" y="0"/>
                </a:moveTo>
                <a:lnTo>
                  <a:pt x="5714999" y="0"/>
                </a:lnTo>
                <a:lnTo>
                  <a:pt x="5714999" y="7162800"/>
                </a:lnTo>
                <a:lnTo>
                  <a:pt x="0" y="7162800"/>
                </a:lnTo>
                <a:close/>
              </a:path>
            </a:pathLst>
          </a:custGeom>
          <a:solidFill>
            <a:schemeClr val="bg1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1856A1E1-4D3C-DA64-86A1-535C0C55A439}"/>
              </a:ext>
            </a:extLst>
          </p:cNvPr>
          <p:cNvSpPr/>
          <p:nvPr userDrawn="1"/>
        </p:nvSpPr>
        <p:spPr>
          <a:xfrm>
            <a:off x="6719908" y="0"/>
            <a:ext cx="4176692" cy="6858000"/>
          </a:xfrm>
          <a:custGeom>
            <a:avLst/>
            <a:gdLst>
              <a:gd name="connsiteX0" fmla="*/ 3959471 w 4176692"/>
              <a:gd name="connsiteY0" fmla="*/ 0 h 6858000"/>
              <a:gd name="connsiteX1" fmla="*/ 4176692 w 4176692"/>
              <a:gd name="connsiteY1" fmla="*/ 0 h 6858000"/>
              <a:gd name="connsiteX2" fmla="*/ 134732 w 4176692"/>
              <a:gd name="connsiteY2" fmla="*/ 6858000 h 6858000"/>
              <a:gd name="connsiteX3" fmla="*/ 0 w 4176692"/>
              <a:gd name="connsiteY3" fmla="*/ 6858000 h 6858000"/>
              <a:gd name="connsiteX4" fmla="*/ 3959471 w 4176692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176692" h="6858000">
                <a:moveTo>
                  <a:pt x="3959471" y="0"/>
                </a:moveTo>
                <a:lnTo>
                  <a:pt x="4176692" y="0"/>
                </a:lnTo>
                <a:lnTo>
                  <a:pt x="134732" y="6858000"/>
                </a:lnTo>
                <a:lnTo>
                  <a:pt x="0" y="6858000"/>
                </a:lnTo>
                <a:lnTo>
                  <a:pt x="3959471" y="0"/>
                </a:lnTo>
                <a:close/>
              </a:path>
            </a:pathLst>
          </a:custGeom>
          <a:solidFill>
            <a:srgbClr val="10233F">
              <a:alpha val="13373"/>
            </a:srgbClr>
          </a:soli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E608A93-E7B4-1F5F-4F04-68BD0833E7F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391400" y="2057400"/>
            <a:ext cx="2491108" cy="2366552"/>
          </a:xfrm>
          <a:prstGeom prst="rect">
            <a:avLst/>
          </a:prstGeom>
        </p:spPr>
      </p:pic>
      <p:sp>
        <p:nvSpPr>
          <p:cNvPr id="6" name="Page Number - Blue">
            <a:extLst>
              <a:ext uri="{FF2B5EF4-FFF2-40B4-BE49-F238E27FC236}">
                <a16:creationId xmlns:a16="http://schemas.microsoft.com/office/drawing/2014/main" id="{9E506CF8-94E2-94BA-3B61-FC166FE4FF7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B58136E5-A76B-62FB-8804-86AF5ED907B5}"/>
              </a:ext>
            </a:extLst>
          </p:cNvPr>
          <p:cNvSpPr/>
          <p:nvPr userDrawn="1"/>
        </p:nvSpPr>
        <p:spPr>
          <a:xfrm>
            <a:off x="1069244" y="3733800"/>
            <a:ext cx="2359756" cy="97542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pic>
        <p:nvPicPr>
          <p:cNvPr id="20" name="Graphic 6">
            <a:extLst>
              <a:ext uri="{FF2B5EF4-FFF2-40B4-BE49-F238E27FC236}">
                <a16:creationId xmlns:a16="http://schemas.microsoft.com/office/drawing/2014/main" id="{2BBB12B9-7669-CACC-BDA5-85AC70C086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>
            <a:off x="8071756" y="-2"/>
            <a:ext cx="4120243" cy="4120243"/>
          </a:xfrm>
          <a:prstGeom prst="rect">
            <a:avLst/>
          </a:prstGeom>
        </p:spPr>
      </p:pic>
      <p:pic>
        <p:nvPicPr>
          <p:cNvPr id="21" name="Graphic 7">
            <a:extLst>
              <a:ext uri="{FF2B5EF4-FFF2-40B4-BE49-F238E27FC236}">
                <a16:creationId xmlns:a16="http://schemas.microsoft.com/office/drawing/2014/main" id="{487DA5D2-1896-C4F0-9C4C-4A2835D5C2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 flipH="1" flipV="1">
            <a:off x="6705599" y="1371599"/>
            <a:ext cx="5486401" cy="5486401"/>
          </a:xfrm>
          <a:prstGeom prst="rect">
            <a:avLst/>
          </a:prstGeom>
        </p:spPr>
      </p:pic>
      <p:sp>
        <p:nvSpPr>
          <p:cNvPr id="32" name="Tekstin paikkamerkki 31">
            <a:extLst>
              <a:ext uri="{FF2B5EF4-FFF2-40B4-BE49-F238E27FC236}">
                <a16:creationId xmlns:a16="http://schemas.microsoft.com/office/drawing/2014/main" id="{F7468A32-4EF2-8718-3551-C38618677B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8554" y="2728974"/>
            <a:ext cx="6373942" cy="970766"/>
          </a:xfrm>
          <a:prstGeom prst="rect">
            <a:avLst/>
          </a:prstGeom>
        </p:spPr>
        <p:txBody>
          <a:bodyPr anchor="b"/>
          <a:lstStyle>
            <a:lvl1pPr marL="0" indent="0" algn="l">
              <a:spcBef>
                <a:spcPts val="0"/>
              </a:spcBef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fi-FI" dirty="0"/>
              <a:t>Välidian otsikko</a:t>
            </a:r>
          </a:p>
        </p:txBody>
      </p:sp>
    </p:spTree>
    <p:extLst>
      <p:ext uri="{BB962C8B-B14F-4D97-AF65-F5344CB8AC3E}">
        <p14:creationId xmlns:p14="http://schemas.microsoft.com/office/powerpoint/2010/main" val="138335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1571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542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7" r:id="rId5"/>
    <p:sldLayoutId id="2147483659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svg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svg"/><Relationship Id="rId4" Type="http://schemas.openxmlformats.org/officeDocument/2006/relationships/image" Target="../media/image12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gif"/><Relationship Id="rId7" Type="http://schemas.openxmlformats.org/officeDocument/2006/relationships/image" Target="../media/image26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4" Type="http://schemas.openxmlformats.org/officeDocument/2006/relationships/image" Target="../media/image3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emf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04AD820B-8EDF-F405-AAAD-C929612FE5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-72189"/>
            <a:ext cx="12192000" cy="6940463"/>
          </a:xfrm>
          <a:prstGeom prst="rect">
            <a:avLst/>
          </a:prstGeom>
          <a:gradFill flip="none" rotWithShape="0">
            <a:gsLst>
              <a:gs pos="0">
                <a:srgbClr val="00338D">
                  <a:alpha val="90980"/>
                </a:srgbClr>
              </a:gs>
              <a:gs pos="100000">
                <a:srgbClr val="7A2582">
                  <a:alpha val="9098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506826" y="459915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1109788" y="3459866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5400" kern="0" dirty="0">
                <a:solidFill>
                  <a:srgbClr val="EBB700"/>
                </a:solidFill>
              </a:rPr>
              <a:t>Monta tapaa tehdä hyvää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fi-FI" sz="1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83A554-C087-BC66-E9BB-0E8FA4D86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918502"/>
            <a:ext cx="2438400" cy="231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74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">
        <p:fade/>
      </p:transition>
    </mc:Choice>
    <mc:Fallback xmlns="">
      <p:transition spd="med" advClick="0" advTm="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7B93FCC-63BC-A6B6-79AD-0005AA412DA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B4EE6DA0-46E2-1B84-EDF8-2888D96ECEC7}"/>
              </a:ext>
            </a:extLst>
          </p:cNvPr>
          <p:cNvSpPr/>
          <p:nvPr/>
        </p:nvSpPr>
        <p:spPr>
          <a:xfrm>
            <a:off x="-6228" y="-4930"/>
            <a:ext cx="5169835" cy="6862929"/>
          </a:xfrm>
          <a:custGeom>
            <a:avLst/>
            <a:gdLst>
              <a:gd name="connsiteX0" fmla="*/ 0 w 5166122"/>
              <a:gd name="connsiteY0" fmla="*/ 0 h 6858000"/>
              <a:gd name="connsiteX1" fmla="*/ 5166122 w 5166122"/>
              <a:gd name="connsiteY1" fmla="*/ 0 h 6858000"/>
              <a:gd name="connsiteX2" fmla="*/ 1206651 w 5166122"/>
              <a:gd name="connsiteY2" fmla="*/ 6858000 h 6858000"/>
              <a:gd name="connsiteX3" fmla="*/ 0 w 51661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6122" h="6858000">
                <a:moveTo>
                  <a:pt x="0" y="0"/>
                </a:moveTo>
                <a:lnTo>
                  <a:pt x="5166122" y="0"/>
                </a:lnTo>
                <a:lnTo>
                  <a:pt x="12066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AF3B1B62-B837-3AAF-6F88-B8CB7226D2BB}"/>
              </a:ext>
            </a:extLst>
          </p:cNvPr>
          <p:cNvSpPr/>
          <p:nvPr/>
        </p:nvSpPr>
        <p:spPr>
          <a:xfrm>
            <a:off x="10740193" y="4343400"/>
            <a:ext cx="1451806" cy="2514600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solidFill>
            <a:srgbClr val="0D2240"/>
          </a:soli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Page Number - White">
            <a:extLst>
              <a:ext uri="{FF2B5EF4-FFF2-40B4-BE49-F238E27FC236}">
                <a16:creationId xmlns:a16="http://schemas.microsoft.com/office/drawing/2014/main" id="{3D9E45C3-2FD1-0BDC-D10B-7B1C5D82A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9200276C-2CE4-8DBF-BF21-8A5EDB1A64A3}"/>
              </a:ext>
            </a:extLst>
          </p:cNvPr>
          <p:cNvSpPr txBox="1">
            <a:spLocks/>
          </p:cNvSpPr>
          <p:nvPr/>
        </p:nvSpPr>
        <p:spPr>
          <a:xfrm>
            <a:off x="5867400" y="3514252"/>
            <a:ext cx="5916105" cy="2514600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Lionit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tekevät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palvelutyötä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ja 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keräävät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erilaisin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tapahtumin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varoja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paikallisiin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ja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kansainvälisiin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 </a:t>
            </a:r>
            <a:r>
              <a:rPr lang="en-US" sz="3200" dirty="0" err="1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avustushankkeisiin</a:t>
            </a:r>
            <a:r>
              <a:rPr lang="en-US" sz="3200" dirty="0">
                <a:solidFill>
                  <a:schemeClr val="bg1"/>
                </a:solidFill>
                <a:ea typeface="Arimo" pitchFamily="34" charset="-122"/>
                <a:cs typeface="Arimo" pitchFamily="34" charset="-120"/>
              </a:rPr>
              <a:t>. </a:t>
            </a:r>
            <a:endParaRPr lang="en-US" sz="3200" dirty="0"/>
          </a:p>
        </p:txBody>
      </p:sp>
      <p:grpSp>
        <p:nvGrpSpPr>
          <p:cNvPr id="17" name="Ryhmä 16">
            <a:extLst>
              <a:ext uri="{FF2B5EF4-FFF2-40B4-BE49-F238E27FC236}">
                <a16:creationId xmlns:a16="http://schemas.microsoft.com/office/drawing/2014/main" id="{F2B44313-8208-8741-0646-6464EFE58572}"/>
              </a:ext>
            </a:extLst>
          </p:cNvPr>
          <p:cNvGrpSpPr/>
          <p:nvPr/>
        </p:nvGrpSpPr>
        <p:grpSpPr>
          <a:xfrm>
            <a:off x="5867400" y="2106338"/>
            <a:ext cx="5916105" cy="1201250"/>
            <a:chOff x="5867400" y="2106338"/>
            <a:chExt cx="5916105" cy="1201250"/>
          </a:xfrm>
        </p:grpSpPr>
        <p:sp>
          <p:nvSpPr>
            <p:cNvPr id="5" name="Body Copy">
              <a:extLst>
                <a:ext uri="{FF2B5EF4-FFF2-40B4-BE49-F238E27FC236}">
                  <a16:creationId xmlns:a16="http://schemas.microsoft.com/office/drawing/2014/main" id="{DB8FA787-83C0-8755-5702-D06DD3913C40}"/>
                </a:ext>
              </a:extLst>
            </p:cNvPr>
            <p:cNvSpPr txBox="1">
              <a:spLocks/>
            </p:cNvSpPr>
            <p:nvPr/>
          </p:nvSpPr>
          <p:spPr>
            <a:xfrm>
              <a:off x="5867400" y="2106338"/>
              <a:ext cx="5916105" cy="983913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Mitä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lionit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 </a:t>
              </a: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tekevät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?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00028EC-30AB-1025-D01E-03E87EF82035}"/>
                </a:ext>
              </a:extLst>
            </p:cNvPr>
            <p:cNvSpPr/>
            <p:nvPr/>
          </p:nvSpPr>
          <p:spPr>
            <a:xfrm rot="5400000" flipH="1">
              <a:off x="8069550" y="1152322"/>
              <a:ext cx="83252" cy="4227280"/>
            </a:xfrm>
            <a:prstGeom prst="rect">
              <a:avLst/>
            </a:prstGeom>
            <a:solidFill>
              <a:srgbClr val="FBC60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rgbClr val="EBB7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id="{BF812AD4-8E16-BA65-6153-27233E547F82}"/>
              </a:ext>
            </a:extLst>
          </p:cNvPr>
          <p:cNvSpPr>
            <a:spLocks/>
          </p:cNvSpPr>
          <p:nvPr/>
        </p:nvSpPr>
        <p:spPr>
          <a:xfrm>
            <a:off x="651416" y="2653042"/>
            <a:ext cx="3205562" cy="3205562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ADA5AE6-26FC-1C35-8B23-39E2438F4E2C}"/>
              </a:ext>
            </a:extLst>
          </p:cNvPr>
          <p:cNvSpPr>
            <a:spLocks/>
          </p:cNvSpPr>
          <p:nvPr/>
        </p:nvSpPr>
        <p:spPr>
          <a:xfrm>
            <a:off x="2578690" y="1238450"/>
            <a:ext cx="2392405" cy="2392405"/>
          </a:xfrm>
          <a:prstGeom prst="ellipse">
            <a:avLst/>
          </a:prstGeom>
          <a:blipFill>
            <a:blip r:embed="rId3"/>
            <a:srcRect/>
            <a:stretch>
              <a:fillRect l="-7214" t="-2816" r="-42774" b="281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80AE41D-C888-1ABD-21A6-4D4777173C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6103" y="361146"/>
            <a:ext cx="741107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49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14:reveal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E8776A-0B6E-F6DB-83E1-95A7891E00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cture containing diagram, white, design&#10;&#10;Description automatically generated">
            <a:extLst>
              <a:ext uri="{FF2B5EF4-FFF2-40B4-BE49-F238E27FC236}">
                <a16:creationId xmlns:a16="http://schemas.microsoft.com/office/drawing/2014/main" id="{9C675D34-A65C-8DF8-F03C-C0FC50DBAE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5443"/>
            <a:ext cx="7543800" cy="6858000"/>
          </a:xfrm>
          <a:prstGeom prst="rect">
            <a:avLst/>
          </a:prstGeom>
        </p:spPr>
      </p:pic>
      <p:pic>
        <p:nvPicPr>
          <p:cNvPr id="11" name="Background - Image">
            <a:extLst>
              <a:ext uri="{FF2B5EF4-FFF2-40B4-BE49-F238E27FC236}">
                <a16:creationId xmlns:a16="http://schemas.microsoft.com/office/drawing/2014/main" id="{1E1B3A09-221C-F677-E5CB-547B7CDBF3D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/>
        </p:blipFill>
        <p:spPr>
          <a:xfrm>
            <a:off x="5640136" y="5443"/>
            <a:ext cx="8805926" cy="6858001"/>
          </a:xfrm>
          <a:prstGeom prst="rect">
            <a:avLst/>
          </a:prstGeom>
          <a:noFill/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B8B4D41F-D5C8-B9FE-0DA5-E3F8E88693F7}"/>
              </a:ext>
            </a:extLst>
          </p:cNvPr>
          <p:cNvSpPr/>
          <p:nvPr/>
        </p:nvSpPr>
        <p:spPr>
          <a:xfrm rot="10800000">
            <a:off x="-2" y="5443"/>
            <a:ext cx="9951309" cy="6858000"/>
          </a:xfrm>
          <a:custGeom>
            <a:avLst/>
            <a:gdLst>
              <a:gd name="connsiteX0" fmla="*/ 8725434 w 8725434"/>
              <a:gd name="connsiteY0" fmla="*/ 6858000 h 6858000"/>
              <a:gd name="connsiteX1" fmla="*/ 7256341 w 8725434"/>
              <a:gd name="connsiteY1" fmla="*/ 6858000 h 6858000"/>
              <a:gd name="connsiteX2" fmla="*/ 1469093 w 8725434"/>
              <a:gd name="connsiteY2" fmla="*/ 6858000 h 6858000"/>
              <a:gd name="connsiteX3" fmla="*/ 0 w 8725434"/>
              <a:gd name="connsiteY3" fmla="*/ 6858000 h 6858000"/>
              <a:gd name="connsiteX4" fmla="*/ 3959470 w 8725434"/>
              <a:gd name="connsiteY4" fmla="*/ 0 h 6858000"/>
              <a:gd name="connsiteX5" fmla="*/ 5428563 w 8725434"/>
              <a:gd name="connsiteY5" fmla="*/ 0 h 6858000"/>
              <a:gd name="connsiteX6" fmla="*/ 7256341 w 8725434"/>
              <a:gd name="connsiteY6" fmla="*/ 0 h 6858000"/>
              <a:gd name="connsiteX7" fmla="*/ 8725434 w 872543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25434" h="6858000">
                <a:moveTo>
                  <a:pt x="8725434" y="6858000"/>
                </a:moveTo>
                <a:lnTo>
                  <a:pt x="7256341" y="6858000"/>
                </a:lnTo>
                <a:lnTo>
                  <a:pt x="1469093" y="6858000"/>
                </a:lnTo>
                <a:lnTo>
                  <a:pt x="0" y="6858000"/>
                </a:lnTo>
                <a:lnTo>
                  <a:pt x="3959470" y="0"/>
                </a:lnTo>
                <a:lnTo>
                  <a:pt x="5428563" y="0"/>
                </a:lnTo>
                <a:lnTo>
                  <a:pt x="7256341" y="0"/>
                </a:lnTo>
                <a:lnTo>
                  <a:pt x="8725434" y="0"/>
                </a:lnTo>
                <a:close/>
              </a:path>
            </a:pathLst>
          </a:custGeom>
          <a:solidFill>
            <a:srgbClr val="FFFFFF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F7A05048-B2B5-3BD9-978B-05BDD51570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BF283A23-81DE-B846-BA77-6AEE2FA0DAD4}"/>
              </a:ext>
            </a:extLst>
          </p:cNvPr>
          <p:cNvSpPr txBox="1">
            <a:spLocks/>
          </p:cNvSpPr>
          <p:nvPr/>
        </p:nvSpPr>
        <p:spPr>
          <a:xfrm>
            <a:off x="831161" y="2937416"/>
            <a:ext cx="4357416" cy="230309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endParaRPr lang="en-US" sz="2800" kern="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DDEDFFA8-B03E-6C37-2D94-4A673FA5F6CC}"/>
              </a:ext>
            </a:extLst>
          </p:cNvPr>
          <p:cNvSpPr txBox="1">
            <a:spLocks/>
          </p:cNvSpPr>
          <p:nvPr/>
        </p:nvSpPr>
        <p:spPr>
          <a:xfrm>
            <a:off x="831160" y="1739208"/>
            <a:ext cx="5525035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en-US" sz="48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Palvelutyö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8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voi</a:t>
            </a:r>
            <a:r>
              <a: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olla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9F72FB-F238-4CB8-A7BF-843F5D97907B}"/>
              </a:ext>
            </a:extLst>
          </p:cNvPr>
          <p:cNvSpPr/>
          <p:nvPr/>
        </p:nvSpPr>
        <p:spPr>
          <a:xfrm rot="5400000" flipH="1">
            <a:off x="3039510" y="612469"/>
            <a:ext cx="70852" cy="422728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DAB004-FFA8-F707-DFE4-E853DE01E95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4324"/>
          <a:stretch>
            <a:fillRect/>
          </a:stretch>
        </p:blipFill>
        <p:spPr>
          <a:xfrm>
            <a:off x="599346" y="5790784"/>
            <a:ext cx="723900" cy="590892"/>
          </a:xfrm>
          <a:prstGeom prst="rect">
            <a:avLst/>
          </a:prstGeom>
        </p:spPr>
      </p:pic>
      <p:pic>
        <p:nvPicPr>
          <p:cNvPr id="3" name="Image 1" descr="preencoded.png">
            <a:extLst>
              <a:ext uri="{FF2B5EF4-FFF2-40B4-BE49-F238E27FC236}">
                <a16:creationId xmlns:a16="http://schemas.microsoft.com/office/drawing/2014/main" id="{FF386A80-6510-4661-493B-1B02763D0D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24093" y="717065"/>
            <a:ext cx="934179" cy="934203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286A752B-FEA5-B7BF-D5C7-7D4BB7DC4D7D}"/>
              </a:ext>
            </a:extLst>
          </p:cNvPr>
          <p:cNvSpPr/>
          <p:nvPr/>
        </p:nvSpPr>
        <p:spPr>
          <a:xfrm>
            <a:off x="699386" y="2862801"/>
            <a:ext cx="5788582" cy="3223429"/>
          </a:xfrm>
          <a:prstGeom prst="rect">
            <a:avLst/>
          </a:prstGeom>
          <a:noFill/>
          <a:ln/>
        </p:spPr>
        <p:txBody>
          <a:bodyPr wrap="square" lIns="0" tIns="94509" rIns="0" bIns="0" rtlCol="0" anchor="t">
            <a:normAutofit fontScale="62500" lnSpcReduction="20000"/>
          </a:bodyPr>
          <a:lstStyle/>
          <a:p>
            <a:pPr marL="375920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vanhusten virkistystoimintaa</a:t>
            </a:r>
          </a:p>
          <a:p>
            <a:pPr marL="375920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lasten ja nuorten auttamista</a:t>
            </a:r>
          </a:p>
          <a:p>
            <a:pPr marL="375920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erilaisia talkoita esimerkiksi</a:t>
            </a:r>
          </a:p>
          <a:p>
            <a:pPr marL="833120" lvl="1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ympäristön siivousta</a:t>
            </a:r>
          </a:p>
          <a:p>
            <a:pPr marL="833120" lvl="1" indent="-375920">
              <a:lnSpc>
                <a:spcPct val="133000"/>
              </a:lnSpc>
              <a:buSzPct val="100000"/>
              <a:buChar char="•"/>
            </a:pPr>
            <a:r>
              <a:rPr lang="fi-FI" sz="48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suojatievalvontaa.</a:t>
            </a:r>
          </a:p>
        </p:txBody>
      </p:sp>
    </p:spTree>
    <p:extLst>
      <p:ext uri="{BB962C8B-B14F-4D97-AF65-F5344CB8AC3E}">
        <p14:creationId xmlns:p14="http://schemas.microsoft.com/office/powerpoint/2010/main" val="308334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2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ackground - Image">
            <a:extLst>
              <a:ext uri="{FF2B5EF4-FFF2-40B4-BE49-F238E27FC236}">
                <a16:creationId xmlns:a16="http://schemas.microsoft.com/office/drawing/2014/main" id="{5F438BFE-3F35-A1E9-71F4-011EECAAE33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t="20250" b="24008"/>
          <a:stretch>
            <a:fillRect/>
          </a:stretch>
        </p:blipFill>
        <p:spPr>
          <a:xfrm>
            <a:off x="7167023" y="0"/>
            <a:ext cx="6695695" cy="3576321"/>
          </a:xfrm>
          <a:prstGeom prst="rect">
            <a:avLst/>
          </a:prstGeom>
          <a:noFill/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4499FF1-A679-C567-95E8-562F034BF3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5352177" y="3576321"/>
            <a:ext cx="7003424" cy="4862942"/>
          </a:xfrm>
          <a:prstGeom prst="rect">
            <a:avLst/>
          </a:prstGeom>
        </p:spPr>
      </p:pic>
      <p:sp>
        <p:nvSpPr>
          <p:cNvPr id="10" name="Freeform 9">
            <a:extLst>
              <a:ext uri="{FF2B5EF4-FFF2-40B4-BE49-F238E27FC236}">
                <a16:creationId xmlns:a16="http://schemas.microsoft.com/office/drawing/2014/main" id="{CD40F11B-B608-2A46-01AE-A6179A0BD31B}"/>
              </a:ext>
            </a:extLst>
          </p:cNvPr>
          <p:cNvSpPr/>
          <p:nvPr/>
        </p:nvSpPr>
        <p:spPr>
          <a:xfrm rot="10800000">
            <a:off x="-3" y="0"/>
            <a:ext cx="9762568" cy="6873717"/>
          </a:xfrm>
          <a:custGeom>
            <a:avLst/>
            <a:gdLst>
              <a:gd name="connsiteX0" fmla="*/ 8725434 w 8725434"/>
              <a:gd name="connsiteY0" fmla="*/ 6858000 h 6858000"/>
              <a:gd name="connsiteX1" fmla="*/ 7256341 w 8725434"/>
              <a:gd name="connsiteY1" fmla="*/ 6858000 h 6858000"/>
              <a:gd name="connsiteX2" fmla="*/ 1469093 w 8725434"/>
              <a:gd name="connsiteY2" fmla="*/ 6858000 h 6858000"/>
              <a:gd name="connsiteX3" fmla="*/ 0 w 8725434"/>
              <a:gd name="connsiteY3" fmla="*/ 6858000 h 6858000"/>
              <a:gd name="connsiteX4" fmla="*/ 3959470 w 8725434"/>
              <a:gd name="connsiteY4" fmla="*/ 0 h 6858000"/>
              <a:gd name="connsiteX5" fmla="*/ 5428563 w 8725434"/>
              <a:gd name="connsiteY5" fmla="*/ 0 h 6858000"/>
              <a:gd name="connsiteX6" fmla="*/ 7256341 w 8725434"/>
              <a:gd name="connsiteY6" fmla="*/ 0 h 6858000"/>
              <a:gd name="connsiteX7" fmla="*/ 8725434 w 872543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25434" h="6858000">
                <a:moveTo>
                  <a:pt x="8725434" y="6858000"/>
                </a:moveTo>
                <a:lnTo>
                  <a:pt x="7256341" y="6858000"/>
                </a:lnTo>
                <a:lnTo>
                  <a:pt x="1469093" y="6858000"/>
                </a:lnTo>
                <a:lnTo>
                  <a:pt x="0" y="6858000"/>
                </a:lnTo>
                <a:lnTo>
                  <a:pt x="3959470" y="0"/>
                </a:lnTo>
                <a:lnTo>
                  <a:pt x="5428563" y="0"/>
                </a:lnTo>
                <a:lnTo>
                  <a:pt x="7256341" y="0"/>
                </a:lnTo>
                <a:lnTo>
                  <a:pt x="8725434" y="0"/>
                </a:lnTo>
                <a:close/>
              </a:path>
            </a:pathLst>
          </a:custGeom>
          <a:solidFill>
            <a:srgbClr val="FFFFFF"/>
          </a:solidFill>
          <a:ln w="79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3C1A4821-6138-D1AF-632A-A54943FC0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" name="Body Copy">
            <a:extLst>
              <a:ext uri="{FF2B5EF4-FFF2-40B4-BE49-F238E27FC236}">
                <a16:creationId xmlns:a16="http://schemas.microsoft.com/office/drawing/2014/main" id="{2F2317F6-0229-E139-0652-8A361D94188A}"/>
              </a:ext>
            </a:extLst>
          </p:cNvPr>
          <p:cNvSpPr txBox="1">
            <a:spLocks/>
          </p:cNvSpPr>
          <p:nvPr/>
        </p:nvSpPr>
        <p:spPr>
          <a:xfrm>
            <a:off x="831161" y="2937416"/>
            <a:ext cx="4357416" cy="2303095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endParaRPr lang="en-US" sz="2800" kern="0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Body Copy">
            <a:extLst>
              <a:ext uri="{FF2B5EF4-FFF2-40B4-BE49-F238E27FC236}">
                <a16:creationId xmlns:a16="http://schemas.microsoft.com/office/drawing/2014/main" id="{81353507-1F7E-B7CA-195B-511A9DAFF5DD}"/>
              </a:ext>
            </a:extLst>
          </p:cNvPr>
          <p:cNvSpPr txBox="1">
            <a:spLocks/>
          </p:cNvSpPr>
          <p:nvPr/>
        </p:nvSpPr>
        <p:spPr>
          <a:xfrm>
            <a:off x="515592" y="1776742"/>
            <a:ext cx="8265216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SzPct val="120000"/>
            </a:pPr>
            <a:r>
              <a:rPr lang="en-US" sz="40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Saaduilla</a:t>
            </a:r>
            <a:r>
              <a:rPr lang="en-US" sz="40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4000" b="1" kern="0" dirty="0" err="1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rPr>
              <a:t>varoilla</a:t>
            </a:r>
            <a:endParaRPr lang="en-US" sz="4000" b="1" kern="0" dirty="0">
              <a:solidFill>
                <a:srgbClr val="00338D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1913DAA-AE60-D4E4-B592-2D8FC39A906C}"/>
              </a:ext>
            </a:extLst>
          </p:cNvPr>
          <p:cNvSpPr/>
          <p:nvPr/>
        </p:nvSpPr>
        <p:spPr>
          <a:xfrm rot="5400000" flipH="1">
            <a:off x="2677559" y="548640"/>
            <a:ext cx="70852" cy="422728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5EFD9F-AE45-B3FE-0DDF-FA5C493C0F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4324"/>
          <a:stretch>
            <a:fillRect/>
          </a:stretch>
        </p:blipFill>
        <p:spPr>
          <a:xfrm>
            <a:off x="599346" y="5790784"/>
            <a:ext cx="723900" cy="590892"/>
          </a:xfrm>
          <a:prstGeom prst="rect">
            <a:avLst/>
          </a:prstGeom>
        </p:spPr>
      </p:pic>
      <p:sp>
        <p:nvSpPr>
          <p:cNvPr id="13" name="Text 5">
            <a:extLst>
              <a:ext uri="{FF2B5EF4-FFF2-40B4-BE49-F238E27FC236}">
                <a16:creationId xmlns:a16="http://schemas.microsoft.com/office/drawing/2014/main" id="{3F37BEF7-0A35-F0D7-B636-D42DB3B9053C}"/>
              </a:ext>
            </a:extLst>
          </p:cNvPr>
          <p:cNvSpPr/>
          <p:nvPr/>
        </p:nvSpPr>
        <p:spPr>
          <a:xfrm>
            <a:off x="599345" y="2937416"/>
            <a:ext cx="6336913" cy="3444259"/>
          </a:xfrm>
          <a:prstGeom prst="rect">
            <a:avLst/>
          </a:prstGeom>
          <a:noFill/>
          <a:ln/>
        </p:spPr>
        <p:txBody>
          <a:bodyPr wrap="square" lIns="0" tIns="94509" rIns="0" bIns="0" rtlCol="0" anchor="t">
            <a:normAutofit/>
          </a:bodyPr>
          <a:lstStyle/>
          <a:p>
            <a:pPr marL="457200" indent="-457200" algn="l">
              <a:lnSpc>
                <a:spcPct val="133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jaetaan stipendejä koululaisille</a:t>
            </a:r>
          </a:p>
          <a:p>
            <a:pPr marL="457200" indent="-457200" algn="l">
              <a:lnSpc>
                <a:spcPct val="133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hankitaan apuvälineitä – esimerkiksi sydäniskureita</a:t>
            </a:r>
          </a:p>
          <a:p>
            <a:pPr marL="457200" indent="-457200" algn="l">
              <a:lnSpc>
                <a:spcPct val="133000"/>
              </a:lnSpc>
              <a:buSzPct val="100000"/>
              <a:buFont typeface="Arial" panose="020B0604020202020204" pitchFamily="34" charset="0"/>
              <a:buChar char="•"/>
            </a:pPr>
            <a:r>
              <a:rPr lang="fi-FI" sz="3000" b="1" kern="0" dirty="0">
                <a:solidFill>
                  <a:srgbClr val="00338D"/>
                </a:solidFill>
                <a:latin typeface="Arial" charset="0"/>
                <a:cs typeface="Arial" charset="0"/>
              </a:rPr>
              <a:t>tuetaan kriisitilanteissa.</a:t>
            </a:r>
          </a:p>
        </p:txBody>
      </p:sp>
      <p:pic>
        <p:nvPicPr>
          <p:cNvPr id="15" name="Image 0" descr="preencoded.png">
            <a:extLst>
              <a:ext uri="{FF2B5EF4-FFF2-40B4-BE49-F238E27FC236}">
                <a16:creationId xmlns:a16="http://schemas.microsoft.com/office/drawing/2014/main" id="{1A992BD6-8833-8C16-4AF1-5A73A7C738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1296" y="707899"/>
            <a:ext cx="877758" cy="877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3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7000">
        <p14:reveal/>
      </p:transition>
    </mc:Choice>
    <mc:Fallback xmlns="">
      <p:transition spd="slow" advClick="0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F82D0B-3A6B-4950-231E-11C676ACC8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1D23456-20E4-FB10-13BE-2397C6FCD5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58506" y="2056144"/>
            <a:ext cx="6373942" cy="2502039"/>
          </a:xfrm>
        </p:spPr>
        <p:txBody>
          <a:bodyPr>
            <a:normAutofit/>
          </a:bodyPr>
          <a:lstStyle/>
          <a:p>
            <a:pPr>
              <a:lnSpc>
                <a:spcPct val="104000"/>
              </a:lnSpc>
            </a:pPr>
            <a:r>
              <a:rPr lang="en-US" sz="4000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Lionit</a:t>
            </a:r>
            <a:r>
              <a:rPr lang="en-US" sz="4000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4000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maailmalla</a:t>
            </a:r>
            <a:endParaRPr lang="en-US" sz="4000" dirty="0"/>
          </a:p>
          <a:p>
            <a:endParaRPr lang="fi-FI" dirty="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2CD77A9B-FE75-76A3-B8B8-069A8A3ABBE0}"/>
              </a:ext>
            </a:extLst>
          </p:cNvPr>
          <p:cNvSpPr/>
          <p:nvPr/>
        </p:nvSpPr>
        <p:spPr>
          <a:xfrm>
            <a:off x="11531600" y="6417733"/>
            <a:ext cx="279400" cy="2370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41598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D45C69D-5F68-F3DA-5044-67FAFC77E63F}"/>
              </a:ext>
            </a:extLst>
          </p:cNvPr>
          <p:cNvSpPr/>
          <p:nvPr/>
        </p:nvSpPr>
        <p:spPr>
          <a:xfrm>
            <a:off x="0" y="0"/>
            <a:ext cx="12192000" cy="6868275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6" name="Body Copy">
            <a:extLst>
              <a:ext uri="{FF2B5EF4-FFF2-40B4-BE49-F238E27FC236}">
                <a16:creationId xmlns:a16="http://schemas.microsoft.com/office/drawing/2014/main" id="{A976928F-B454-9A49-B6F7-D7B881D56ADF}"/>
              </a:ext>
            </a:extLst>
          </p:cNvPr>
          <p:cNvSpPr txBox="1">
            <a:spLocks/>
          </p:cNvSpPr>
          <p:nvPr/>
        </p:nvSpPr>
        <p:spPr>
          <a:xfrm>
            <a:off x="5329881" y="3124982"/>
            <a:ext cx="7541511" cy="233623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Maailman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suurin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palveluklubijärjestö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Toiminta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on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alkanut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vuonna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1917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USA:ssa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>
              <a:buClr>
                <a:srgbClr val="EBB700"/>
              </a:buClr>
              <a:buSzPct val="120000"/>
            </a:pP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Lionstoimintaa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on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yli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200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eri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maassa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Lionsklubeja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on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maailmassa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6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noin</a:t>
            </a:r>
            <a: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50 000.</a:t>
            </a:r>
            <a:br>
              <a:rPr lang="en-US" sz="26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>
              <a:buClr>
                <a:srgbClr val="EBB700"/>
              </a:buClr>
              <a:buSzPct val="120000"/>
            </a:pPr>
            <a:endParaRPr lang="en-US" sz="26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Page Number - White">
            <a:extLst>
              <a:ext uri="{FF2B5EF4-FFF2-40B4-BE49-F238E27FC236}">
                <a16:creationId xmlns:a16="http://schemas.microsoft.com/office/drawing/2014/main" id="{596DF32C-34CF-2545-9409-7DE8FF841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32C40C9-7042-D846-3070-7AE2A19D71C7}"/>
              </a:ext>
            </a:extLst>
          </p:cNvPr>
          <p:cNvGrpSpPr/>
          <p:nvPr/>
        </p:nvGrpSpPr>
        <p:grpSpPr>
          <a:xfrm>
            <a:off x="-133165" y="-80682"/>
            <a:ext cx="7538012" cy="6948957"/>
            <a:chOff x="-6419" y="0"/>
            <a:chExt cx="6864419" cy="6858000"/>
          </a:xfrm>
        </p:grpSpPr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01A09B9C-50F7-16CD-71DA-A0E2D9DF4D3D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3">
              <a:extLst>
                <a:ext uri="{FF2B5EF4-FFF2-40B4-BE49-F238E27FC236}">
                  <a16:creationId xmlns:a16="http://schemas.microsoft.com/office/drawing/2014/main" id="{9BF34CDD-5020-2E80-F19B-D4C489FF1545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Large #">
            <a:extLst>
              <a:ext uri="{FF2B5EF4-FFF2-40B4-BE49-F238E27FC236}">
                <a16:creationId xmlns:a16="http://schemas.microsoft.com/office/drawing/2014/main" id="{33632580-C8D1-9543-A017-C596B265E906}"/>
              </a:ext>
            </a:extLst>
          </p:cNvPr>
          <p:cNvSpPr txBox="1"/>
          <p:nvPr/>
        </p:nvSpPr>
        <p:spPr>
          <a:xfrm>
            <a:off x="175218" y="413948"/>
            <a:ext cx="4364455" cy="4613058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9000"/>
              </a:lnSpc>
            </a:pPr>
            <a:r>
              <a:rPr lang="en-US" sz="180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 1,4</a:t>
            </a:r>
          </a:p>
          <a:p>
            <a:pPr>
              <a:lnSpc>
                <a:spcPts val="9000"/>
              </a:lnSpc>
            </a:pPr>
            <a:r>
              <a:rPr lang="en-US" sz="6600" b="1" i="1" dirty="0" err="1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miljoonaa</a:t>
            </a:r>
            <a:r>
              <a:rPr lang="en-US" sz="66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sz="6600" b="1" i="1" dirty="0" err="1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lionia</a:t>
            </a:r>
            <a:endParaRPr lang="en-US" sz="6600" b="1" i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455F393-8C88-4A63-BCDB-EDE0B99C5F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0728" y="413948"/>
            <a:ext cx="739156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94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B9928C-1F52-38B0-EBAC-F553ECB0A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94B99AA5-510B-7764-5F28-5C8095656711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6" name="Body Copy">
            <a:extLst>
              <a:ext uri="{FF2B5EF4-FFF2-40B4-BE49-F238E27FC236}">
                <a16:creationId xmlns:a16="http://schemas.microsoft.com/office/drawing/2014/main" id="{65A86007-9D9A-B14F-B166-54446AF771C4}"/>
              </a:ext>
            </a:extLst>
          </p:cNvPr>
          <p:cNvSpPr txBox="1">
            <a:spLocks/>
          </p:cNvSpPr>
          <p:nvPr/>
        </p:nvSpPr>
        <p:spPr>
          <a:xfrm>
            <a:off x="5301916" y="3437236"/>
            <a:ext cx="6897087" cy="2687293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Toiminta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on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alkanut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Suomessa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vuonna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1950.</a:t>
            </a:r>
            <a:b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5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Suomessa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on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yli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700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lionsklubia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endParaRPr lang="en-US" sz="25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Clr>
                <a:srgbClr val="EBB700"/>
              </a:buClr>
              <a:buSzPct val="120000"/>
              <a:buFont typeface="Lucida Grande" panose="020B0600040502020204" pitchFamily="34" charset="0"/>
              <a:buChar char="▶"/>
            </a:pP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12–30-vuotiaille on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omaa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500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leotoimintaa</a:t>
            </a:r>
            <a: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5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500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1" name="Page Number - White">
            <a:extLst>
              <a:ext uri="{FF2B5EF4-FFF2-40B4-BE49-F238E27FC236}">
                <a16:creationId xmlns:a16="http://schemas.microsoft.com/office/drawing/2014/main" id="{685EE918-5AE2-471F-C807-D2E6A9F7B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DA64A9-3E1C-91FD-9451-416250F740B5}"/>
              </a:ext>
            </a:extLst>
          </p:cNvPr>
          <p:cNvGrpSpPr/>
          <p:nvPr/>
        </p:nvGrpSpPr>
        <p:grpSpPr>
          <a:xfrm>
            <a:off x="8467" y="-1"/>
            <a:ext cx="7487708" cy="6858000"/>
            <a:chOff x="-6419" y="0"/>
            <a:chExt cx="6864419" cy="6858000"/>
          </a:xfrm>
        </p:grpSpPr>
        <p:sp>
          <p:nvSpPr>
            <p:cNvPr id="10" name="Graphic 2">
              <a:extLst>
                <a:ext uri="{FF2B5EF4-FFF2-40B4-BE49-F238E27FC236}">
                  <a16:creationId xmlns:a16="http://schemas.microsoft.com/office/drawing/2014/main" id="{E3F4D793-84C4-B481-F7D0-4B398860A93C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Graphic 3">
              <a:extLst>
                <a:ext uri="{FF2B5EF4-FFF2-40B4-BE49-F238E27FC236}">
                  <a16:creationId xmlns:a16="http://schemas.microsoft.com/office/drawing/2014/main" id="{432F0B89-697E-E56D-B07F-083466A758A3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4" name="Large #">
            <a:extLst>
              <a:ext uri="{FF2B5EF4-FFF2-40B4-BE49-F238E27FC236}">
                <a16:creationId xmlns:a16="http://schemas.microsoft.com/office/drawing/2014/main" id="{2517D138-B32E-6D9A-71C0-4EFB58D82FE8}"/>
              </a:ext>
            </a:extLst>
          </p:cNvPr>
          <p:cNvSpPr txBox="1"/>
          <p:nvPr/>
        </p:nvSpPr>
        <p:spPr>
          <a:xfrm>
            <a:off x="158927" y="1139428"/>
            <a:ext cx="6604951" cy="459561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>
              <a:lnSpc>
                <a:spcPts val="9000"/>
              </a:lnSpc>
            </a:pPr>
            <a:r>
              <a:rPr lang="en-US" sz="115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15 000 </a:t>
            </a:r>
          </a:p>
          <a:p>
            <a:pPr>
              <a:lnSpc>
                <a:spcPts val="9000"/>
              </a:lnSpc>
            </a:pPr>
            <a:r>
              <a:rPr lang="en-US" sz="6000" b="1" i="1" dirty="0" err="1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lionia</a:t>
            </a:r>
            <a:r>
              <a:rPr lang="en-US" sz="8800" b="1" i="1" dirty="0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9000"/>
              </a:lnSpc>
            </a:pPr>
            <a:r>
              <a:rPr lang="en-US" sz="6000" b="1" i="1" dirty="0" err="1">
                <a:solidFill>
                  <a:srgbClr val="00338D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Suomessa</a:t>
            </a:r>
            <a:endParaRPr lang="en-US" sz="7200" b="1" i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  <a:p>
            <a:pPr>
              <a:lnSpc>
                <a:spcPts val="9000"/>
              </a:lnSpc>
            </a:pPr>
            <a:endParaRPr lang="en-US" sz="6000" b="1" i="1" dirty="0">
              <a:solidFill>
                <a:srgbClr val="00338D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AE7F54-E0DA-7C02-87C7-EA2DCEE98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0728" y="413948"/>
            <a:ext cx="739156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6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8000">
        <p14:reveal/>
      </p:transition>
    </mc:Choice>
    <mc:Fallback xmlns="">
      <p:transition spd="slow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EFCA9F6-5DCE-0309-0F89-A4B1A845A74F}"/>
              </a:ext>
            </a:extLst>
          </p:cNvPr>
          <p:cNvSpPr/>
          <p:nvPr/>
        </p:nvSpPr>
        <p:spPr>
          <a:xfrm>
            <a:off x="0" y="-9270"/>
            <a:ext cx="12192000" cy="6858001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F65765D-7828-9C24-D9C4-1E6E5255D235}"/>
              </a:ext>
            </a:extLst>
          </p:cNvPr>
          <p:cNvGrpSpPr/>
          <p:nvPr/>
        </p:nvGrpSpPr>
        <p:grpSpPr>
          <a:xfrm>
            <a:off x="-192505" y="-9270"/>
            <a:ext cx="7211870" cy="6867269"/>
            <a:chOff x="-6419" y="0"/>
            <a:chExt cx="6864419" cy="6858000"/>
          </a:xfrm>
        </p:grpSpPr>
        <p:sp>
          <p:nvSpPr>
            <p:cNvPr id="3" name="Graphic 2">
              <a:extLst>
                <a:ext uri="{FF2B5EF4-FFF2-40B4-BE49-F238E27FC236}">
                  <a16:creationId xmlns:a16="http://schemas.microsoft.com/office/drawing/2014/main" id="{6E04CAB7-77BF-DDD4-2AC6-6E164524B9FA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Graphic 3">
              <a:extLst>
                <a:ext uri="{FF2B5EF4-FFF2-40B4-BE49-F238E27FC236}">
                  <a16:creationId xmlns:a16="http://schemas.microsoft.com/office/drawing/2014/main" id="{05F9DACF-5C7F-58F2-1454-38997AD762F2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6400800" y="2286000"/>
            <a:ext cx="5181600" cy="1304264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6"/>
                </a:solidFill>
                <a:latin typeface="+mj-lt"/>
                <a:ea typeface="ヒラギノ角ゴ Pro W3" charset="0"/>
                <a:cs typeface="ヒラギノ角ゴ Pro W3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/>
            <a:r>
              <a:rPr lang="en-US" sz="3600" b="1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Lions-</a:t>
            </a:r>
            <a:r>
              <a:rPr lang="en-US" sz="3600" b="1" kern="0" dirty="0" err="1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järjestö</a:t>
            </a:r>
            <a:endParaRPr lang="en-US" sz="3600" b="1" kern="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506901" y="3769122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579E67-BF2A-7DE8-917F-A5ECC7DAB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8200" y="1426521"/>
            <a:ext cx="5029200" cy="33572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F5DC398-134A-8306-7B05-A19E6CC4DF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0" y="5668358"/>
            <a:ext cx="836923" cy="83692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61B4A4C-D9C7-41AE-E382-D6FD354EDCB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62514" y="4343399"/>
            <a:ext cx="2637062" cy="2514600"/>
          </a:xfrm>
          <a:prstGeom prst="rect">
            <a:avLst/>
          </a:prstGeom>
        </p:spPr>
      </p:pic>
      <p:sp>
        <p:nvSpPr>
          <p:cNvPr id="8" name="Page Number - Blue">
            <a:extLst>
              <a:ext uri="{FF2B5EF4-FFF2-40B4-BE49-F238E27FC236}">
                <a16:creationId xmlns:a16="http://schemas.microsoft.com/office/drawing/2014/main" id="{5ADD365A-4846-E44E-A707-B9535D16A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66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reveal/>
      </p:transition>
    </mc:Choice>
    <mc:Fallback xmlns="">
      <p:transition spd="slow" advClick="0" advTm="2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ge Number - Blue">
            <a:extLst>
              <a:ext uri="{FF2B5EF4-FFF2-40B4-BE49-F238E27FC236}">
                <a16:creationId xmlns:a16="http://schemas.microsoft.com/office/drawing/2014/main" id="{D58306AF-9124-D8F4-2499-B4C1E9C4B9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E9A1FCC6-2FE3-30AA-D60A-9E4366B49780}"/>
              </a:ext>
            </a:extLst>
          </p:cNvPr>
          <p:cNvSpPr/>
          <p:nvPr/>
        </p:nvSpPr>
        <p:spPr>
          <a:xfrm rot="10800000">
            <a:off x="0" y="1"/>
            <a:ext cx="2456900" cy="4255473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19800000" scaled="0"/>
          </a:gra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Graphic 4">
            <a:extLst>
              <a:ext uri="{FF2B5EF4-FFF2-40B4-BE49-F238E27FC236}">
                <a16:creationId xmlns:a16="http://schemas.microsoft.com/office/drawing/2014/main" id="{EAB49D99-04AC-DFC1-9AB8-E98ECAE78DAA}"/>
              </a:ext>
            </a:extLst>
          </p:cNvPr>
          <p:cNvSpPr/>
          <p:nvPr/>
        </p:nvSpPr>
        <p:spPr>
          <a:xfrm rot="10800000">
            <a:off x="-41" y="-2"/>
            <a:ext cx="2111717" cy="3657599"/>
          </a:xfrm>
          <a:custGeom>
            <a:avLst/>
            <a:gdLst>
              <a:gd name="connsiteX0" fmla="*/ 0 w 2111717"/>
              <a:gd name="connsiteY0" fmla="*/ 3657600 h 3657599"/>
              <a:gd name="connsiteX1" fmla="*/ 2111718 w 2111717"/>
              <a:gd name="connsiteY1" fmla="*/ 0 h 3657599"/>
              <a:gd name="connsiteX2" fmla="*/ 2111718 w 2111717"/>
              <a:gd name="connsiteY2" fmla="*/ 3657600 h 3657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1717" h="3657599">
                <a:moveTo>
                  <a:pt x="0" y="3657600"/>
                </a:moveTo>
                <a:lnTo>
                  <a:pt x="2111718" y="0"/>
                </a:lnTo>
                <a:lnTo>
                  <a:pt x="2111718" y="3657600"/>
                </a:lnTo>
                <a:close/>
              </a:path>
            </a:pathLst>
          </a:custGeom>
          <a:solidFill>
            <a:schemeClr val="bg1">
              <a:alpha val="3000"/>
            </a:schemeClr>
          </a:solidFill>
          <a:ln w="423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" name="Headline">
            <a:extLst>
              <a:ext uri="{FF2B5EF4-FFF2-40B4-BE49-F238E27FC236}">
                <a16:creationId xmlns:a16="http://schemas.microsoft.com/office/drawing/2014/main" id="{3D068CE8-71DB-9C63-97D1-F475CA606F73}"/>
              </a:ext>
            </a:extLst>
          </p:cNvPr>
          <p:cNvSpPr txBox="1">
            <a:spLocks/>
          </p:cNvSpPr>
          <p:nvPr/>
        </p:nvSpPr>
        <p:spPr>
          <a:xfrm>
            <a:off x="372975" y="366727"/>
            <a:ext cx="1554299" cy="9653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sz="1600" kern="0" dirty="0">
              <a:solidFill>
                <a:srgbClr val="EBB700"/>
              </a:solidFill>
            </a:endParaRPr>
          </a:p>
        </p:txBody>
      </p:sp>
      <p:sp>
        <p:nvSpPr>
          <p:cNvPr id="6" name="Body Copy">
            <a:extLst>
              <a:ext uri="{FF2B5EF4-FFF2-40B4-BE49-F238E27FC236}">
                <a16:creationId xmlns:a16="http://schemas.microsoft.com/office/drawing/2014/main" id="{65918E23-161C-AEB5-61EA-DDD49F5E2D40}"/>
              </a:ext>
            </a:extLst>
          </p:cNvPr>
          <p:cNvSpPr txBox="1">
            <a:spLocks/>
          </p:cNvSpPr>
          <p:nvPr/>
        </p:nvSpPr>
        <p:spPr>
          <a:xfrm>
            <a:off x="2714159" y="1356893"/>
            <a:ext cx="8875358" cy="1130398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on kansainvälinen hyväntekeväisyysjärjestö, </a:t>
            </a:r>
            <a:b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fi-FI" sz="2400" b="1" kern="0" dirty="0">
                <a:solidFill>
                  <a:schemeClr val="accent1">
                    <a:lumMod val="50000"/>
                  </a:schemeClr>
                </a:solidFill>
              </a:rPr>
              <a:t>joka toimii paikallisesti ja maailmanlaajuisesti. </a:t>
            </a:r>
            <a:endParaRPr lang="fi-FI" sz="18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Yellow Bar">
            <a:extLst>
              <a:ext uri="{FF2B5EF4-FFF2-40B4-BE49-F238E27FC236}">
                <a16:creationId xmlns:a16="http://schemas.microsoft.com/office/drawing/2014/main" id="{306F2424-E85B-A3F9-50AB-8D9FC0CBC5F8}"/>
              </a:ext>
            </a:extLst>
          </p:cNvPr>
          <p:cNvSpPr/>
          <p:nvPr/>
        </p:nvSpPr>
        <p:spPr>
          <a:xfrm>
            <a:off x="2829875" y="1144628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8" name="Headline">
            <a:extLst>
              <a:ext uri="{FF2B5EF4-FFF2-40B4-BE49-F238E27FC236}">
                <a16:creationId xmlns:a16="http://schemas.microsoft.com/office/drawing/2014/main" id="{91644A01-4DF2-77D6-9742-669E27955DC9}"/>
              </a:ext>
            </a:extLst>
          </p:cNvPr>
          <p:cNvSpPr txBox="1">
            <a:spLocks/>
          </p:cNvSpPr>
          <p:nvPr/>
        </p:nvSpPr>
        <p:spPr>
          <a:xfrm>
            <a:off x="2788267" y="573832"/>
            <a:ext cx="8373905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200" kern="0" dirty="0">
                <a:solidFill>
                  <a:schemeClr val="accent1">
                    <a:lumMod val="50000"/>
                  </a:schemeClr>
                </a:solidFill>
              </a:rPr>
              <a:t>Lions-</a:t>
            </a:r>
            <a:r>
              <a:rPr lang="en-US" sz="3200" kern="0" dirty="0" err="1">
                <a:solidFill>
                  <a:schemeClr val="accent1">
                    <a:lumMod val="50000"/>
                  </a:schemeClr>
                </a:solidFill>
              </a:rPr>
              <a:t>järjestö</a:t>
            </a:r>
            <a:endParaRPr lang="en-US" sz="3200" kern="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FCB713-2B45-C3EF-E6CF-D3DF12C83C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569" y="5944675"/>
            <a:ext cx="739156" cy="702199"/>
          </a:xfrm>
          <a:prstGeom prst="rect">
            <a:avLst/>
          </a:prstGeom>
        </p:spPr>
      </p:pic>
      <p:sp>
        <p:nvSpPr>
          <p:cNvPr id="36" name="Text 21">
            <a:extLst>
              <a:ext uri="{FF2B5EF4-FFF2-40B4-BE49-F238E27FC236}">
                <a16:creationId xmlns:a16="http://schemas.microsoft.com/office/drawing/2014/main" id="{0B4CEE81-9C89-FD52-0AC0-6D9F382DF359}"/>
              </a:ext>
            </a:extLst>
          </p:cNvPr>
          <p:cNvSpPr/>
          <p:nvPr/>
        </p:nvSpPr>
        <p:spPr>
          <a:xfrm>
            <a:off x="4475282" y="5238455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41" name="Tekstiruutu 40">
            <a:extLst>
              <a:ext uri="{FF2B5EF4-FFF2-40B4-BE49-F238E27FC236}">
                <a16:creationId xmlns:a16="http://schemas.microsoft.com/office/drawing/2014/main" id="{2728B738-CEBE-34DC-9E3A-8660A054539A}"/>
              </a:ext>
            </a:extLst>
          </p:cNvPr>
          <p:cNvSpPr txBox="1"/>
          <p:nvPr/>
        </p:nvSpPr>
        <p:spPr>
          <a:xfrm>
            <a:off x="1812038" y="5130244"/>
            <a:ext cx="8848805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Suomen Lions-liiton ja Lions </a:t>
            </a:r>
            <a:r>
              <a:rPr lang="fi-FI" sz="2000" b="1" kern="0">
                <a:solidFill>
                  <a:schemeClr val="accent1">
                    <a:lumMod val="50000"/>
                  </a:schemeClr>
                </a:solidFill>
                <a:latin typeface="Arial"/>
                <a:cs typeface="Arial"/>
              </a:rPr>
              <a:t>Clubs International -järjestön säätiöt</a:t>
            </a:r>
          </a:p>
          <a:p>
            <a:endParaRPr lang="fi-FI" sz="2000" b="1" kern="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ARS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Arne Ritari -säätiö</a:t>
            </a:r>
            <a:b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i-FI" sz="20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LCIF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Lions </a:t>
            </a:r>
            <a:r>
              <a:rPr lang="fi-FI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Clubs</a:t>
            </a:r>
            <a:r>
              <a:rPr lang="fi-FI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Foundation (Kansainvälinen avustussäätiö)</a:t>
            </a:r>
          </a:p>
          <a:p>
            <a:endParaRPr lang="fi-FI" dirty="0"/>
          </a:p>
        </p:txBody>
      </p:sp>
      <p:pic>
        <p:nvPicPr>
          <p:cNvPr id="43" name="Kuva 42">
            <a:extLst>
              <a:ext uri="{FF2B5EF4-FFF2-40B4-BE49-F238E27FC236}">
                <a16:creationId xmlns:a16="http://schemas.microsoft.com/office/drawing/2014/main" id="{F7E3E6D9-6322-5502-D405-094AD0F1D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9061" y="334511"/>
            <a:ext cx="1871823" cy="1778419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id="{4C8EC910-68AE-97B2-1637-C05BC0769763}"/>
              </a:ext>
            </a:extLst>
          </p:cNvPr>
          <p:cNvSpPr/>
          <p:nvPr/>
        </p:nvSpPr>
        <p:spPr>
          <a:xfrm>
            <a:off x="3771705" y="2723621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CA04325F-1B29-0F34-4578-77C1080F0913}"/>
              </a:ext>
            </a:extLst>
          </p:cNvPr>
          <p:cNvSpPr/>
          <p:nvPr/>
        </p:nvSpPr>
        <p:spPr>
          <a:xfrm>
            <a:off x="3771804" y="3098568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20" name="Text 9">
            <a:extLst>
              <a:ext uri="{FF2B5EF4-FFF2-40B4-BE49-F238E27FC236}">
                <a16:creationId xmlns:a16="http://schemas.microsoft.com/office/drawing/2014/main" id="{D9EF4DC2-D84F-1794-C1CF-96C0485FA352}"/>
              </a:ext>
            </a:extLst>
          </p:cNvPr>
          <p:cNvSpPr/>
          <p:nvPr/>
        </p:nvSpPr>
        <p:spPr>
          <a:xfrm>
            <a:off x="3771705" y="3515486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19" name="Image 3" descr="preencoded.png">
            <a:extLst>
              <a:ext uri="{FF2B5EF4-FFF2-40B4-BE49-F238E27FC236}">
                <a16:creationId xmlns:a16="http://schemas.microsoft.com/office/drawing/2014/main" id="{A54BD2D4-6325-F38A-FE53-9A99BBA8B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5804" y="3416862"/>
            <a:ext cx="2305687" cy="389632"/>
          </a:xfrm>
          <a:prstGeom prst="rect">
            <a:avLst/>
          </a:prstGeom>
        </p:spPr>
      </p:pic>
      <p:grpSp>
        <p:nvGrpSpPr>
          <p:cNvPr id="38" name="Ryhmä 37">
            <a:extLst>
              <a:ext uri="{FF2B5EF4-FFF2-40B4-BE49-F238E27FC236}">
                <a16:creationId xmlns:a16="http://schemas.microsoft.com/office/drawing/2014/main" id="{396FCFDC-C41E-BDCC-9888-ABA17A980319}"/>
              </a:ext>
            </a:extLst>
          </p:cNvPr>
          <p:cNvGrpSpPr/>
          <p:nvPr/>
        </p:nvGrpSpPr>
        <p:grpSpPr>
          <a:xfrm>
            <a:off x="5028775" y="3519621"/>
            <a:ext cx="6944246" cy="303641"/>
            <a:chOff x="5028775" y="3519621"/>
            <a:chExt cx="6944246" cy="303641"/>
          </a:xfrm>
        </p:grpSpPr>
        <p:sp>
          <p:nvSpPr>
            <p:cNvPr id="21" name="Text 10">
              <a:extLst>
                <a:ext uri="{FF2B5EF4-FFF2-40B4-BE49-F238E27FC236}">
                  <a16:creationId xmlns:a16="http://schemas.microsoft.com/office/drawing/2014/main" id="{7B6D7347-1B8A-DDFF-59EE-FFC4610DCD6B}"/>
                </a:ext>
              </a:extLst>
            </p:cNvPr>
            <p:cNvSpPr/>
            <p:nvPr/>
          </p:nvSpPr>
          <p:spPr>
            <a:xfrm>
              <a:off x="5110827" y="3519621"/>
              <a:ext cx="6780142" cy="1709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Piiri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2" name="Shape 11">
              <a:extLst>
                <a:ext uri="{FF2B5EF4-FFF2-40B4-BE49-F238E27FC236}">
                  <a16:creationId xmlns:a16="http://schemas.microsoft.com/office/drawing/2014/main" id="{3A2A6F9C-F542-76A3-D3E6-13454F7C4E37}"/>
                </a:ext>
              </a:extLst>
            </p:cNvPr>
            <p:cNvSpPr/>
            <p:nvPr/>
          </p:nvSpPr>
          <p:spPr>
            <a:xfrm>
              <a:off x="5028775" y="3816912"/>
              <a:ext cx="6944246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4" name="Text 12">
            <a:extLst>
              <a:ext uri="{FF2B5EF4-FFF2-40B4-BE49-F238E27FC236}">
                <a16:creationId xmlns:a16="http://schemas.microsoft.com/office/drawing/2014/main" id="{DECF2DE8-EEB6-CD7C-B628-551FA2E37673}"/>
              </a:ext>
            </a:extLst>
          </p:cNvPr>
          <p:cNvSpPr/>
          <p:nvPr/>
        </p:nvSpPr>
        <p:spPr>
          <a:xfrm>
            <a:off x="3771705" y="3932403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23" name="Image 4" descr="preencoded.png">
            <a:extLst>
              <a:ext uri="{FF2B5EF4-FFF2-40B4-BE49-F238E27FC236}">
                <a16:creationId xmlns:a16="http://schemas.microsoft.com/office/drawing/2014/main" id="{AAC3D292-6252-BCC3-889C-D450A7E859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1539" y="3833779"/>
            <a:ext cx="3074216" cy="389632"/>
          </a:xfrm>
          <a:prstGeom prst="rect">
            <a:avLst/>
          </a:prstGeom>
        </p:spPr>
      </p:pic>
      <p:grpSp>
        <p:nvGrpSpPr>
          <p:cNvPr id="40" name="Ryhmä 39">
            <a:extLst>
              <a:ext uri="{FF2B5EF4-FFF2-40B4-BE49-F238E27FC236}">
                <a16:creationId xmlns:a16="http://schemas.microsoft.com/office/drawing/2014/main" id="{5CC3D58F-F168-DAB7-5209-BC29F94F5E9C}"/>
              </a:ext>
            </a:extLst>
          </p:cNvPr>
          <p:cNvGrpSpPr/>
          <p:nvPr/>
        </p:nvGrpSpPr>
        <p:grpSpPr>
          <a:xfrm>
            <a:off x="5413039" y="3914632"/>
            <a:ext cx="7164407" cy="325547"/>
            <a:chOff x="5413039" y="3914632"/>
            <a:chExt cx="7164407" cy="325547"/>
          </a:xfrm>
        </p:grpSpPr>
        <p:sp>
          <p:nvSpPr>
            <p:cNvPr id="17" name="Text 7">
              <a:extLst>
                <a:ext uri="{FF2B5EF4-FFF2-40B4-BE49-F238E27FC236}">
                  <a16:creationId xmlns:a16="http://schemas.microsoft.com/office/drawing/2014/main" id="{0CAD5CB8-220B-B4C5-F397-4200F10FC1A3}"/>
                </a:ext>
              </a:extLst>
            </p:cNvPr>
            <p:cNvSpPr/>
            <p:nvPr/>
          </p:nvSpPr>
          <p:spPr>
            <a:xfrm>
              <a:off x="5413039" y="3914632"/>
              <a:ext cx="7164407" cy="1709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Suomen Lions-liitto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26" name="Shape 14">
              <a:extLst>
                <a:ext uri="{FF2B5EF4-FFF2-40B4-BE49-F238E27FC236}">
                  <a16:creationId xmlns:a16="http://schemas.microsoft.com/office/drawing/2014/main" id="{245FE535-8CDB-DFCF-4AFF-1AE30B097621}"/>
                </a:ext>
              </a:extLst>
            </p:cNvPr>
            <p:cNvSpPr/>
            <p:nvPr/>
          </p:nvSpPr>
          <p:spPr>
            <a:xfrm>
              <a:off x="5413039" y="4233829"/>
              <a:ext cx="6559981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8" name="Text 15">
            <a:extLst>
              <a:ext uri="{FF2B5EF4-FFF2-40B4-BE49-F238E27FC236}">
                <a16:creationId xmlns:a16="http://schemas.microsoft.com/office/drawing/2014/main" id="{6ABA6FFE-2D3F-F44F-A9F1-1234DBC7083F}"/>
              </a:ext>
            </a:extLst>
          </p:cNvPr>
          <p:cNvSpPr/>
          <p:nvPr/>
        </p:nvSpPr>
        <p:spPr>
          <a:xfrm>
            <a:off x="3771705" y="4349320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1F934867-396D-098F-35C9-4D618AE48CB1}"/>
              </a:ext>
            </a:extLst>
          </p:cNvPr>
          <p:cNvSpPr/>
          <p:nvPr/>
        </p:nvSpPr>
        <p:spPr>
          <a:xfrm>
            <a:off x="3771804" y="4766237"/>
            <a:ext cx="153785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14" name="Image 2" descr="preencoded.png">
            <a:extLst>
              <a:ext uri="{FF2B5EF4-FFF2-40B4-BE49-F238E27FC236}">
                <a16:creationId xmlns:a16="http://schemas.microsoft.com/office/drawing/2014/main" id="{11F956F8-4108-81BD-6EEC-1577BCE35C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80167" y="2999945"/>
            <a:ext cx="1537058" cy="389632"/>
          </a:xfrm>
          <a:prstGeom prst="rect">
            <a:avLst/>
          </a:prstGeom>
        </p:spPr>
      </p:pic>
      <p:grpSp>
        <p:nvGrpSpPr>
          <p:cNvPr id="35" name="Ryhmä 34">
            <a:extLst>
              <a:ext uri="{FF2B5EF4-FFF2-40B4-BE49-F238E27FC236}">
                <a16:creationId xmlns:a16="http://schemas.microsoft.com/office/drawing/2014/main" id="{A0755189-325E-91AF-5289-A118F4731750}"/>
              </a:ext>
            </a:extLst>
          </p:cNvPr>
          <p:cNvGrpSpPr/>
          <p:nvPr/>
        </p:nvGrpSpPr>
        <p:grpSpPr>
          <a:xfrm>
            <a:off x="4644510" y="3078998"/>
            <a:ext cx="7328510" cy="327347"/>
            <a:chOff x="4644510" y="3078998"/>
            <a:chExt cx="7328510" cy="327347"/>
          </a:xfrm>
        </p:grpSpPr>
        <p:sp>
          <p:nvSpPr>
            <p:cNvPr id="18" name="Shape 8">
              <a:extLst>
                <a:ext uri="{FF2B5EF4-FFF2-40B4-BE49-F238E27FC236}">
                  <a16:creationId xmlns:a16="http://schemas.microsoft.com/office/drawing/2014/main" id="{331A1BF5-53B9-6165-70BD-3276F8F3E17D}"/>
                </a:ext>
              </a:extLst>
            </p:cNvPr>
            <p:cNvSpPr/>
            <p:nvPr/>
          </p:nvSpPr>
          <p:spPr>
            <a:xfrm>
              <a:off x="4644510" y="3399995"/>
              <a:ext cx="7328510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33" name="Text 19">
              <a:extLst>
                <a:ext uri="{FF2B5EF4-FFF2-40B4-BE49-F238E27FC236}">
                  <a16:creationId xmlns:a16="http://schemas.microsoft.com/office/drawing/2014/main" id="{735B494C-CEF5-4721-43F3-1063B939F0B7}"/>
                </a:ext>
              </a:extLst>
            </p:cNvPr>
            <p:cNvSpPr/>
            <p:nvPr/>
          </p:nvSpPr>
          <p:spPr>
            <a:xfrm>
              <a:off x="4685734" y="3078998"/>
              <a:ext cx="5627249" cy="170954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Lionsklubi</a:t>
              </a:r>
              <a:endParaRPr lang="en-US" sz="16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27" name="Image 5" descr="preencoded.png">
            <a:extLst>
              <a:ext uri="{FF2B5EF4-FFF2-40B4-BE49-F238E27FC236}">
                <a16:creationId xmlns:a16="http://schemas.microsoft.com/office/drawing/2014/main" id="{9597F464-57DD-8236-5CBB-C7BDA2ADBD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7274" y="4250697"/>
            <a:ext cx="3842844" cy="389632"/>
          </a:xfrm>
          <a:prstGeom prst="rect">
            <a:avLst/>
          </a:prstGeom>
        </p:spPr>
      </p:pic>
      <p:sp>
        <p:nvSpPr>
          <p:cNvPr id="39" name="Text 4">
            <a:extLst>
              <a:ext uri="{FF2B5EF4-FFF2-40B4-BE49-F238E27FC236}">
                <a16:creationId xmlns:a16="http://schemas.microsoft.com/office/drawing/2014/main" id="{EC3B65BF-FEB3-3DD2-3A92-81C88CA7B3A5}"/>
              </a:ext>
            </a:extLst>
          </p:cNvPr>
          <p:cNvSpPr/>
          <p:nvPr/>
        </p:nvSpPr>
        <p:spPr>
          <a:xfrm>
            <a:off x="5876366" y="4388493"/>
            <a:ext cx="7548671" cy="1709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fi-FI" sz="16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Lions </a:t>
            </a:r>
            <a:r>
              <a:rPr lang="fi-FI" sz="1600" b="1" kern="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Clubs</a:t>
            </a:r>
            <a:r>
              <a:rPr lang="fi-FI" sz="1600" b="1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</a:t>
            </a:r>
            <a:r>
              <a:rPr lang="fi-FI" sz="1600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LCI</a:t>
            </a:r>
            <a:r>
              <a:rPr lang="fi-FI" sz="1600" kern="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US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EF05DFB3-6196-F810-A0A7-43BFABF1B9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4432" y="2583028"/>
            <a:ext cx="768529" cy="389632"/>
          </a:xfrm>
          <a:prstGeom prst="rect">
            <a:avLst/>
          </a:prstGeom>
        </p:spPr>
      </p:pic>
      <p:grpSp>
        <p:nvGrpSpPr>
          <p:cNvPr id="34" name="Ryhmä 33">
            <a:extLst>
              <a:ext uri="{FF2B5EF4-FFF2-40B4-BE49-F238E27FC236}">
                <a16:creationId xmlns:a16="http://schemas.microsoft.com/office/drawing/2014/main" id="{E7D6A81E-680A-E773-12C0-C3C142EF68CB}"/>
              </a:ext>
            </a:extLst>
          </p:cNvPr>
          <p:cNvGrpSpPr/>
          <p:nvPr/>
        </p:nvGrpSpPr>
        <p:grpSpPr>
          <a:xfrm>
            <a:off x="4260246" y="2531854"/>
            <a:ext cx="7712775" cy="457574"/>
            <a:chOff x="4260246" y="2531854"/>
            <a:chExt cx="7712775" cy="457574"/>
          </a:xfrm>
        </p:grpSpPr>
        <p:sp>
          <p:nvSpPr>
            <p:cNvPr id="13" name="Shape 5">
              <a:extLst>
                <a:ext uri="{FF2B5EF4-FFF2-40B4-BE49-F238E27FC236}">
                  <a16:creationId xmlns:a16="http://schemas.microsoft.com/office/drawing/2014/main" id="{5209D2A1-A64A-B0B7-F824-6F6D48AE10EB}"/>
                </a:ext>
              </a:extLst>
            </p:cNvPr>
            <p:cNvSpPr/>
            <p:nvPr/>
          </p:nvSpPr>
          <p:spPr>
            <a:xfrm>
              <a:off x="4260246" y="2983078"/>
              <a:ext cx="7712775" cy="6350"/>
            </a:xfrm>
            <a:prstGeom prst="roundRect">
              <a:avLst>
                <a:gd name="adj" fmla="val 49999"/>
              </a:avLst>
            </a:prstGeom>
            <a:solidFill>
              <a:srgbClr val="977B1B"/>
            </a:solidFill>
            <a:ln w="28575">
              <a:solidFill>
                <a:srgbClr val="7E6202"/>
              </a:solidFill>
            </a:ln>
          </p:spPr>
          <p:txBody>
            <a:bodyPr/>
            <a:lstStyle/>
            <a:p>
              <a:endParaRPr lang="fi-FI"/>
            </a:p>
          </p:txBody>
        </p:sp>
        <p:grpSp>
          <p:nvGrpSpPr>
            <p:cNvPr id="45" name="Ryhmä 44">
              <a:extLst>
                <a:ext uri="{FF2B5EF4-FFF2-40B4-BE49-F238E27FC236}">
                  <a16:creationId xmlns:a16="http://schemas.microsoft.com/office/drawing/2014/main" id="{27B0871E-E351-457E-A7DF-5A1AF01F101D}"/>
                </a:ext>
              </a:extLst>
            </p:cNvPr>
            <p:cNvGrpSpPr/>
            <p:nvPr/>
          </p:nvGrpSpPr>
          <p:grpSpPr>
            <a:xfrm>
              <a:off x="4407718" y="2531854"/>
              <a:ext cx="5242984" cy="332657"/>
              <a:chOff x="7351561" y="5196806"/>
              <a:chExt cx="5242984" cy="332657"/>
            </a:xfrm>
          </p:grpSpPr>
          <p:sp>
            <p:nvSpPr>
              <p:cNvPr id="37" name="Text 22">
                <a:extLst>
                  <a:ext uri="{FF2B5EF4-FFF2-40B4-BE49-F238E27FC236}">
                    <a16:creationId xmlns:a16="http://schemas.microsoft.com/office/drawing/2014/main" id="{77484D03-A73C-76CE-423D-A6E73790335E}"/>
                  </a:ext>
                </a:extLst>
              </p:cNvPr>
              <p:cNvSpPr/>
              <p:nvPr/>
            </p:nvSpPr>
            <p:spPr>
              <a:xfrm>
                <a:off x="7351561" y="5249171"/>
                <a:ext cx="5242984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solidFill>
                      <a:schemeClr val="accent1">
                        <a:lumMod val="50000"/>
                      </a:schemeClr>
                    </a:solidFill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Jäsen</a:t>
                </a:r>
                <a:r>
                  <a:rPr lang="en-US" sz="1600" b="1" dirty="0">
                    <a:solidFill>
                      <a:schemeClr val="accent1">
                        <a:lumMod val="50000"/>
                      </a:schemeClr>
                    </a:solidFill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 </a:t>
                </a:r>
                <a:endParaRPr lang="en-US" sz="1600" dirty="0">
                  <a:solidFill>
                    <a:schemeClr val="accent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44" name="Tähti: 6-sakarainen 43">
                <a:extLst>
                  <a:ext uri="{FF2B5EF4-FFF2-40B4-BE49-F238E27FC236}">
                    <a16:creationId xmlns:a16="http://schemas.microsoft.com/office/drawing/2014/main" id="{A6EAA46A-F478-9EA2-BE80-8134B10ABFFA}"/>
                  </a:ext>
                </a:extLst>
              </p:cNvPr>
              <p:cNvSpPr/>
              <p:nvPr/>
            </p:nvSpPr>
            <p:spPr>
              <a:xfrm>
                <a:off x="8135332" y="5196806"/>
                <a:ext cx="339365" cy="332657"/>
              </a:xfrm>
              <a:prstGeom prst="star6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i-FI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0475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5000">
        <p14:reveal/>
      </p:transition>
    </mc:Choice>
    <mc:Fallback xmlns=""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3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diagram, white, design&#10;&#10;Description automatically generated">
            <a:extLst>
              <a:ext uri="{FF2B5EF4-FFF2-40B4-BE49-F238E27FC236}">
                <a16:creationId xmlns:a16="http://schemas.microsoft.com/office/drawing/2014/main" id="{EEBF4DAE-0DC9-BDE2-2609-5434EA7332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91200" y="5443"/>
            <a:ext cx="6400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B8B34CB-E24E-2EFF-E874-E07445C7EC41}"/>
              </a:ext>
            </a:extLst>
          </p:cNvPr>
          <p:cNvSpPr/>
          <p:nvPr/>
        </p:nvSpPr>
        <p:spPr>
          <a:xfrm>
            <a:off x="3886200" y="0"/>
            <a:ext cx="8305800" cy="6858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1815F35B-2805-999B-C4BE-59DBB32FE162}"/>
              </a:ext>
            </a:extLst>
          </p:cNvPr>
          <p:cNvSpPr/>
          <p:nvPr/>
        </p:nvSpPr>
        <p:spPr>
          <a:xfrm>
            <a:off x="0" y="-5444"/>
            <a:ext cx="10058399" cy="6869151"/>
          </a:xfrm>
          <a:custGeom>
            <a:avLst/>
            <a:gdLst>
              <a:gd name="connsiteX0" fmla="*/ 0 w 10042071"/>
              <a:gd name="connsiteY0" fmla="*/ 0 h 6858000"/>
              <a:gd name="connsiteX1" fmla="*/ 9724590 w 10042071"/>
              <a:gd name="connsiteY1" fmla="*/ 0 h 6858000"/>
              <a:gd name="connsiteX2" fmla="*/ 9724590 w 10042071"/>
              <a:gd name="connsiteY2" fmla="*/ 1 h 6858000"/>
              <a:gd name="connsiteX3" fmla="*/ 10042071 w 10042071"/>
              <a:gd name="connsiteY3" fmla="*/ 1 h 6858000"/>
              <a:gd name="connsiteX4" fmla="*/ 6082601 w 10042071"/>
              <a:gd name="connsiteY4" fmla="*/ 6858000 h 6858000"/>
              <a:gd name="connsiteX5" fmla="*/ 0 w 10042071"/>
              <a:gd name="connsiteY5" fmla="*/ 6858000 h 6858000"/>
              <a:gd name="connsiteX6" fmla="*/ 0 w 10042071"/>
              <a:gd name="connsiteY6" fmla="*/ 66239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42071" h="6858000">
                <a:moveTo>
                  <a:pt x="0" y="0"/>
                </a:moveTo>
                <a:lnTo>
                  <a:pt x="9724590" y="0"/>
                </a:lnTo>
                <a:lnTo>
                  <a:pt x="9724590" y="1"/>
                </a:lnTo>
                <a:lnTo>
                  <a:pt x="10042071" y="1"/>
                </a:lnTo>
                <a:lnTo>
                  <a:pt x="6082601" y="6858000"/>
                </a:lnTo>
                <a:lnTo>
                  <a:pt x="0" y="6858000"/>
                </a:lnTo>
                <a:lnTo>
                  <a:pt x="0" y="66239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2" name="Body Copy">
            <a:extLst>
              <a:ext uri="{FF2B5EF4-FFF2-40B4-BE49-F238E27FC236}">
                <a16:creationId xmlns:a16="http://schemas.microsoft.com/office/drawing/2014/main" id="{1A6B617C-E9CA-443C-30EF-EA8AC32557DE}"/>
              </a:ext>
            </a:extLst>
          </p:cNvPr>
          <p:cNvSpPr txBox="1">
            <a:spLocks/>
          </p:cNvSpPr>
          <p:nvPr/>
        </p:nvSpPr>
        <p:spPr>
          <a:xfrm>
            <a:off x="684388" y="2228406"/>
            <a:ext cx="7237946" cy="3897394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33000"/>
              </a:lnSpc>
            </a:pP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Piiri on paikallisten </a:t>
            </a:r>
            <a:r>
              <a:rPr lang="fi-FI" noProof="0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lionsklubien</a:t>
            </a: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tukiorganisaatio.</a:t>
            </a:r>
          </a:p>
          <a:p>
            <a:pPr>
              <a:lnSpc>
                <a:spcPct val="133000"/>
              </a:lnSpc>
            </a:pPr>
            <a:endParaRPr lang="fi-FI" sz="1800" noProof="0" dirty="0"/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Piirit kokoavat klubeja yhteen ja järjestävät valmennuksia.</a:t>
            </a:r>
            <a:endParaRPr lang="fi-FI" noProof="0" dirty="0"/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Piirin tilaisuudet ovat avoinna kaikille jäsenille.</a:t>
            </a:r>
            <a:endParaRPr lang="fi-FI" noProof="0" dirty="0"/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Piirejä tukee Suomen Lions-liitto.</a:t>
            </a:r>
          </a:p>
          <a:p>
            <a:pPr marL="294640" indent="-294640">
              <a:lnSpc>
                <a:spcPct val="133000"/>
              </a:lnSpc>
              <a:buSzPct val="100000"/>
              <a:buFont typeface="Arial" pitchFamily="34" charset="0"/>
              <a:buChar char="•"/>
            </a:pPr>
            <a:r>
              <a:rPr lang="fi-FI" noProof="0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Jokaista piiriä johtaa </a:t>
            </a:r>
            <a:r>
              <a:rPr lang="fi-FI" b="1" noProof="0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piirikuvernööri.</a:t>
            </a:r>
          </a:p>
          <a:p>
            <a:pPr marL="294640" indent="-294640">
              <a:lnSpc>
                <a:spcPct val="133000"/>
              </a:lnSpc>
              <a:buSzPct val="100000"/>
              <a:buChar char="•"/>
            </a:pPr>
            <a:endParaRPr lang="fi-FI" noProof="0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Pct val="120000"/>
              <a:buFont typeface="Wingdings" panose="05000000000000000000" pitchFamily="2" charset="2"/>
              <a:buChar char="§"/>
              <a:tabLst/>
              <a:defRPr/>
            </a:pPr>
            <a:endParaRPr lang="fi-FI" sz="18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DFDAF788-F9DB-E80B-B1BD-89976C4D3640}"/>
              </a:ext>
            </a:extLst>
          </p:cNvPr>
          <p:cNvSpPr txBox="1">
            <a:spLocks/>
          </p:cNvSpPr>
          <p:nvPr/>
        </p:nvSpPr>
        <p:spPr>
          <a:xfrm>
            <a:off x="688602" y="762000"/>
            <a:ext cx="7047508" cy="1013207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4000"/>
              </a:lnSpc>
            </a:pPr>
            <a:r>
              <a:rPr lang="en-US" sz="66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Suomen</a:t>
            </a:r>
            <a:r>
              <a:rPr lang="en-US" sz="66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14 </a:t>
            </a:r>
            <a:r>
              <a:rPr lang="en-US" sz="66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piiriä</a:t>
            </a:r>
            <a:endParaRPr lang="en-US" sz="6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0F2AE7-7726-E252-DC9B-BB98CB81A352}"/>
              </a:ext>
            </a:extLst>
          </p:cNvPr>
          <p:cNvSpPr/>
          <p:nvPr/>
        </p:nvSpPr>
        <p:spPr>
          <a:xfrm rot="5400000" flipH="1">
            <a:off x="2896952" y="-137474"/>
            <a:ext cx="70852" cy="422728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BB700"/>
              </a:solidFill>
              <a:effectLst/>
              <a:uLnTx/>
              <a:uFillTx/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4E7A767B-DCCE-4211-447C-B90BE96036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17"/>
          <a:stretch>
            <a:fillRect/>
          </a:stretch>
        </p:blipFill>
        <p:spPr>
          <a:xfrm>
            <a:off x="7736110" y="125151"/>
            <a:ext cx="4155049" cy="660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5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74E0454B-4DE2-BD70-9055-BF63274D0B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4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597BE9A-F3E3-E837-0CDC-D15F2FF5FBBB}"/>
              </a:ext>
            </a:extLst>
          </p:cNvPr>
          <p:cNvGrpSpPr/>
          <p:nvPr/>
        </p:nvGrpSpPr>
        <p:grpSpPr>
          <a:xfrm>
            <a:off x="0" y="-5939"/>
            <a:ext cx="6864419" cy="6858000"/>
            <a:chOff x="-6419" y="0"/>
            <a:chExt cx="6864419" cy="6858000"/>
          </a:xfrm>
        </p:grpSpPr>
        <p:sp>
          <p:nvSpPr>
            <p:cNvPr id="30" name="Graphic 2">
              <a:extLst>
                <a:ext uri="{FF2B5EF4-FFF2-40B4-BE49-F238E27FC236}">
                  <a16:creationId xmlns:a16="http://schemas.microsoft.com/office/drawing/2014/main" id="{73146458-387A-212F-5144-D4A577F1650B}"/>
                </a:ext>
              </a:extLst>
            </p:cNvPr>
            <p:cNvSpPr/>
            <p:nvPr/>
          </p:nvSpPr>
          <p:spPr>
            <a:xfrm>
              <a:off x="0" y="0"/>
              <a:ext cx="6858000" cy="6858000"/>
            </a:xfrm>
            <a:custGeom>
              <a:avLst/>
              <a:gdLst>
                <a:gd name="connsiteX0" fmla="*/ 2898529 w 6858000"/>
                <a:gd name="connsiteY0" fmla="*/ 6858000 h 6858000"/>
                <a:gd name="connsiteX1" fmla="*/ 6858000 w 6858000"/>
                <a:gd name="connsiteY1" fmla="*/ 0 h 6858000"/>
                <a:gd name="connsiteX2" fmla="*/ 3959471 w 6858000"/>
                <a:gd name="connsiteY2" fmla="*/ 0 h 6858000"/>
                <a:gd name="connsiteX3" fmla="*/ 0 w 6858000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8000" h="6858000">
                  <a:moveTo>
                    <a:pt x="2898529" y="6858000"/>
                  </a:moveTo>
                  <a:lnTo>
                    <a:pt x="6858000" y="0"/>
                  </a:lnTo>
                  <a:lnTo>
                    <a:pt x="3959471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Graphic 3">
              <a:extLst>
                <a:ext uri="{FF2B5EF4-FFF2-40B4-BE49-F238E27FC236}">
                  <a16:creationId xmlns:a16="http://schemas.microsoft.com/office/drawing/2014/main" id="{E4BE1180-32E7-AFA0-5837-171707BA7A4A}"/>
                </a:ext>
              </a:extLst>
            </p:cNvPr>
            <p:cNvSpPr/>
            <p:nvPr/>
          </p:nvSpPr>
          <p:spPr>
            <a:xfrm rot="10800000">
              <a:off x="-6419" y="0"/>
              <a:ext cx="6331018" cy="6858000"/>
            </a:xfrm>
            <a:custGeom>
              <a:avLst/>
              <a:gdLst>
                <a:gd name="connsiteX0" fmla="*/ 0 w 3959471"/>
                <a:gd name="connsiteY0" fmla="*/ 6858000 h 6858000"/>
                <a:gd name="connsiteX1" fmla="*/ 3959471 w 3959471"/>
                <a:gd name="connsiteY1" fmla="*/ 0 h 6858000"/>
                <a:gd name="connsiteX2" fmla="*/ 3959471 w 3959471"/>
                <a:gd name="connsiteY2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59471" h="6858000">
                  <a:moveTo>
                    <a:pt x="0" y="6858000"/>
                  </a:moveTo>
                  <a:lnTo>
                    <a:pt x="3959471" y="0"/>
                  </a:lnTo>
                  <a:lnTo>
                    <a:pt x="3959471" y="6858000"/>
                  </a:lnTo>
                  <a:close/>
                </a:path>
              </a:pathLst>
            </a:custGeom>
            <a:solidFill>
              <a:srgbClr val="FFFFFF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0" name="Page Number - Blue">
            <a:extLst>
              <a:ext uri="{FF2B5EF4-FFF2-40B4-BE49-F238E27FC236}">
                <a16:creationId xmlns:a16="http://schemas.microsoft.com/office/drawing/2014/main" id="{5B79561B-C68A-9748-BD1F-4B43E431BB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7" name="Headline">
            <a:extLst>
              <a:ext uri="{FF2B5EF4-FFF2-40B4-BE49-F238E27FC236}">
                <a16:creationId xmlns:a16="http://schemas.microsoft.com/office/drawing/2014/main" id="{409CD724-8920-E24F-871C-C3CBE7DEA81B}"/>
              </a:ext>
            </a:extLst>
          </p:cNvPr>
          <p:cNvSpPr txBox="1">
            <a:spLocks/>
          </p:cNvSpPr>
          <p:nvPr/>
        </p:nvSpPr>
        <p:spPr>
          <a:xfrm>
            <a:off x="372975" y="366727"/>
            <a:ext cx="1554299" cy="965362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endParaRPr lang="en-US" sz="2000" kern="0" dirty="0">
              <a:solidFill>
                <a:srgbClr val="EBB700"/>
              </a:solidFill>
            </a:endParaRPr>
          </a:p>
        </p:txBody>
      </p:sp>
      <p:sp>
        <p:nvSpPr>
          <p:cNvPr id="32" name="Body Copy">
            <a:extLst>
              <a:ext uri="{FF2B5EF4-FFF2-40B4-BE49-F238E27FC236}">
                <a16:creationId xmlns:a16="http://schemas.microsoft.com/office/drawing/2014/main" id="{B12B31DB-1190-377F-FBBE-84BBE0CE704F}"/>
              </a:ext>
            </a:extLst>
          </p:cNvPr>
          <p:cNvSpPr txBox="1">
            <a:spLocks/>
          </p:cNvSpPr>
          <p:nvPr/>
        </p:nvSpPr>
        <p:spPr>
          <a:xfrm>
            <a:off x="6510948" y="1083647"/>
            <a:ext cx="5379679" cy="2339414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SzPct val="120000"/>
            </a:pPr>
            <a:r>
              <a:rPr lang="fi-FI" sz="2800" kern="0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Klubissa on useita eri tehtäviä, joissa pääset vaikuttamaan klubisi toimintaan.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BFB3DD-AB1A-3B43-9859-33E24E44FB9D}"/>
              </a:ext>
            </a:extLst>
          </p:cNvPr>
          <p:cNvSpPr/>
          <p:nvPr/>
        </p:nvSpPr>
        <p:spPr bwMode="auto">
          <a:xfrm>
            <a:off x="3488936" y="3538114"/>
            <a:ext cx="2560607" cy="2560607"/>
          </a:xfrm>
          <a:prstGeom prst="ellipse">
            <a:avLst/>
          </a:prstGeom>
          <a:solidFill>
            <a:srgbClr val="EBB7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Klubi on itsenäinen yhdistys.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DD2656F-61FD-6A9E-98F8-4AF5E9337AE5}"/>
              </a:ext>
            </a:extLst>
          </p:cNvPr>
          <p:cNvSpPr/>
          <p:nvPr/>
        </p:nvSpPr>
        <p:spPr bwMode="auto">
          <a:xfrm>
            <a:off x="8784940" y="3520924"/>
            <a:ext cx="2560607" cy="2560607"/>
          </a:xfrm>
          <a:prstGeom prst="ellipse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>
              <a:buFont typeface="Helvetica" pitchFamily="84" charset="0"/>
              <a:buNone/>
            </a:pPr>
            <a:r>
              <a:rPr lang="fi-FI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Klubia johtaa presidentti ja hallitus.</a:t>
            </a:r>
          </a:p>
          <a:p>
            <a:pPr marL="609600" indent="-609600" algn="ctr">
              <a:buFont typeface="Helvetica" pitchFamily="84" charset="0"/>
              <a:buNone/>
            </a:pP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15" name="Oval 14" descr="Klubi on joukko vapaaehtoisia, jotka palvelevat omalla paikkakunnallaan&#10;">
            <a:extLst>
              <a:ext uri="{FF2B5EF4-FFF2-40B4-BE49-F238E27FC236}">
                <a16:creationId xmlns:a16="http://schemas.microsoft.com/office/drawing/2014/main" id="{C917FC6D-ED39-D845-A63B-061B23F7B7D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835415" y="3538114"/>
            <a:ext cx="2560607" cy="2560607"/>
          </a:xfrm>
          <a:prstGeom prst="ellipse">
            <a:avLst/>
          </a:prstGeom>
          <a:solidFill>
            <a:srgbClr val="7A26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Klubi on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joukko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vapaaehtoisia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,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jotka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palvelevat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paikkakunnalla</a:t>
            </a:r>
            <a:r>
              <a:rPr lang="en-US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fi-FI" dirty="0"/>
          </a:p>
        </p:txBody>
      </p:sp>
      <p:grpSp>
        <p:nvGrpSpPr>
          <p:cNvPr id="8" name="Ryhmä 7">
            <a:extLst>
              <a:ext uri="{FF2B5EF4-FFF2-40B4-BE49-F238E27FC236}">
                <a16:creationId xmlns:a16="http://schemas.microsoft.com/office/drawing/2014/main" id="{729BD6AE-73C8-ADC9-5F2D-D63715A47412}"/>
              </a:ext>
            </a:extLst>
          </p:cNvPr>
          <p:cNvGrpSpPr/>
          <p:nvPr/>
        </p:nvGrpSpPr>
        <p:grpSpPr>
          <a:xfrm>
            <a:off x="6142457" y="3538114"/>
            <a:ext cx="2560607" cy="2560607"/>
            <a:chOff x="6142457" y="3538114"/>
            <a:chExt cx="2560607" cy="2560607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D663DF4-83E2-904A-8703-E0CB46178C8E}"/>
                </a:ext>
              </a:extLst>
            </p:cNvPr>
            <p:cNvSpPr/>
            <p:nvPr/>
          </p:nvSpPr>
          <p:spPr bwMode="auto">
            <a:xfrm>
              <a:off x="6142457" y="3538114"/>
              <a:ext cx="2560607" cy="2560607"/>
            </a:xfrm>
            <a:prstGeom prst="ellipse">
              <a:avLst/>
            </a:prstGeom>
            <a:solidFill>
              <a:srgbClr val="407CCA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609600" indent="-609600" algn="ctr">
                <a:buFont typeface="Helvetica" pitchFamily="84" charset="0"/>
                <a:buNone/>
              </a:pP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Arial" charset="0"/>
                <a:cs typeface="Arial" panose="020B0604020202020204" pitchFamily="34" charset="0"/>
              </a:endParaRPr>
            </a:p>
          </p:txBody>
        </p:sp>
        <p:sp>
          <p:nvSpPr>
            <p:cNvPr id="7" name="Tekstiruutu 6">
              <a:extLst>
                <a:ext uri="{FF2B5EF4-FFF2-40B4-BE49-F238E27FC236}">
                  <a16:creationId xmlns:a16="http://schemas.microsoft.com/office/drawing/2014/main" id="{265DCEEF-E7B1-F872-7C83-206A0EAC549A}"/>
                </a:ext>
              </a:extLst>
            </p:cNvPr>
            <p:cNvSpPr txBox="1"/>
            <p:nvPr/>
          </p:nvSpPr>
          <p:spPr>
            <a:xfrm>
              <a:off x="6411720" y="4218252"/>
              <a:ext cx="202207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609600" algn="ctr"/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Klubin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toimintakausi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alkaa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b="1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1.7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. ja </a:t>
              </a:r>
              <a:r>
                <a:rPr lang="en-US" dirty="0" err="1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päättyy</a:t>
              </a:r>
              <a:r>
                <a:rPr lang="en-US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 </a:t>
              </a:r>
              <a:r>
                <a:rPr lang="en-US" b="1" dirty="0">
                  <a:solidFill>
                    <a:srgbClr val="FFFFFF"/>
                  </a:solidFill>
                  <a:latin typeface="Arimo" pitchFamily="34" charset="0"/>
                  <a:ea typeface="Arimo" pitchFamily="34" charset="-122"/>
                  <a:cs typeface="Arimo" pitchFamily="34" charset="-120"/>
                </a:rPr>
                <a:t>30.6.</a:t>
              </a:r>
            </a:p>
          </p:txBody>
        </p:sp>
      </p:grpSp>
      <p:grpSp>
        <p:nvGrpSpPr>
          <p:cNvPr id="14" name="Ryhmä 13">
            <a:extLst>
              <a:ext uri="{FF2B5EF4-FFF2-40B4-BE49-F238E27FC236}">
                <a16:creationId xmlns:a16="http://schemas.microsoft.com/office/drawing/2014/main" id="{D59BCDC1-BF3A-B8DC-7079-0438F209AE6A}"/>
              </a:ext>
            </a:extLst>
          </p:cNvPr>
          <p:cNvGrpSpPr/>
          <p:nvPr/>
        </p:nvGrpSpPr>
        <p:grpSpPr>
          <a:xfrm>
            <a:off x="744923" y="695648"/>
            <a:ext cx="8627677" cy="1350178"/>
            <a:chOff x="744923" y="695648"/>
            <a:chExt cx="8627677" cy="1350178"/>
          </a:xfrm>
        </p:grpSpPr>
        <p:sp>
          <p:nvSpPr>
            <p:cNvPr id="38" name="Body Copy">
              <a:extLst>
                <a:ext uri="{FF2B5EF4-FFF2-40B4-BE49-F238E27FC236}">
                  <a16:creationId xmlns:a16="http://schemas.microsoft.com/office/drawing/2014/main" id="{F4F2E9CE-FAC7-BF68-B930-D5D9D2EF5274}"/>
                </a:ext>
              </a:extLst>
            </p:cNvPr>
            <p:cNvSpPr txBox="1">
              <a:spLocks/>
            </p:cNvSpPr>
            <p:nvPr/>
          </p:nvSpPr>
          <p:spPr>
            <a:xfrm>
              <a:off x="744923" y="1143000"/>
              <a:ext cx="8627677" cy="837361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en-US" sz="4800" b="1" kern="0" dirty="0" err="1">
                  <a:solidFill>
                    <a:srgbClr val="00338D"/>
                  </a:solidFill>
                  <a:latin typeface="Arial" charset="0"/>
                  <a:ea typeface="Arial" charset="0"/>
                  <a:cs typeface="Arial" charset="0"/>
                </a:rPr>
                <a:t>Lionsklubi</a:t>
              </a:r>
              <a:endParaRPr lang="en-US" sz="4800" b="1" kern="0" dirty="0">
                <a:solidFill>
                  <a:srgbClr val="00338D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6B5C4DE-C2F0-1527-0799-74EF0946824B}"/>
                </a:ext>
              </a:extLst>
            </p:cNvPr>
            <p:cNvSpPr/>
            <p:nvPr/>
          </p:nvSpPr>
          <p:spPr>
            <a:xfrm rot="5400000" flipH="1">
              <a:off x="2873627" y="-121830"/>
              <a:ext cx="87738" cy="4247574"/>
            </a:xfrm>
            <a:prstGeom prst="rect">
              <a:avLst/>
            </a:prstGeom>
            <a:solidFill>
              <a:srgbClr val="EBB7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>
                <a:solidFill>
                  <a:srgbClr val="EBB7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  <p:pic>
          <p:nvPicPr>
            <p:cNvPr id="13" name="Kuva 12">
              <a:extLst>
                <a:ext uri="{FF2B5EF4-FFF2-40B4-BE49-F238E27FC236}">
                  <a16:creationId xmlns:a16="http://schemas.microsoft.com/office/drawing/2014/main" id="{21A92796-0A82-49F6-487C-64F8FC6AA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20675" y="695648"/>
              <a:ext cx="1140243" cy="1083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431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3000">
        <p14:reveal/>
      </p:transition>
    </mc:Choice>
    <mc:Fallback xmlns="">
      <p:transition spd="slow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2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12" grpId="0" animBg="1"/>
      <p:bldP spid="40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A29A5C-DEE1-D7FC-B553-626EAF96A13A}"/>
              </a:ext>
            </a:extLst>
          </p:cNvPr>
          <p:cNvSpPr/>
          <p:nvPr/>
        </p:nvSpPr>
        <p:spPr>
          <a:xfrm>
            <a:off x="0" y="-9269"/>
            <a:ext cx="12192000" cy="686727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5C579D17-5329-D51B-0158-1307AB674C96}"/>
              </a:ext>
            </a:extLst>
          </p:cNvPr>
          <p:cNvSpPr/>
          <p:nvPr/>
        </p:nvSpPr>
        <p:spPr>
          <a:xfrm flipH="1">
            <a:off x="-1" y="2737757"/>
            <a:ext cx="2378825" cy="4120243"/>
          </a:xfrm>
          <a:custGeom>
            <a:avLst/>
            <a:gdLst>
              <a:gd name="connsiteX0" fmla="*/ 0 w 2378825"/>
              <a:gd name="connsiteY0" fmla="*/ 4120243 h 4120243"/>
              <a:gd name="connsiteX1" fmla="*/ 2378825 w 2378825"/>
              <a:gd name="connsiteY1" fmla="*/ 0 h 4120243"/>
              <a:gd name="connsiteX2" fmla="*/ 2378825 w 2378825"/>
              <a:gd name="connsiteY2" fmla="*/ 4120243 h 41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8825" h="4120243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B1F2EC25-1773-A794-29FA-81419CB3BC4B}"/>
              </a:ext>
            </a:extLst>
          </p:cNvPr>
          <p:cNvSpPr/>
          <p:nvPr/>
        </p:nvSpPr>
        <p:spPr>
          <a:xfrm rot="10800000">
            <a:off x="-1" y="-2"/>
            <a:ext cx="3167577" cy="5486401"/>
          </a:xfrm>
          <a:custGeom>
            <a:avLst/>
            <a:gdLst>
              <a:gd name="connsiteX0" fmla="*/ 0 w 3167577"/>
              <a:gd name="connsiteY0" fmla="*/ 5486401 h 5486401"/>
              <a:gd name="connsiteX1" fmla="*/ 3167578 w 3167577"/>
              <a:gd name="connsiteY1" fmla="*/ 0 h 5486401"/>
              <a:gd name="connsiteX2" fmla="*/ 3167578 w 3167577"/>
              <a:gd name="connsiteY2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7577" h="5486401">
                <a:moveTo>
                  <a:pt x="0" y="5486401"/>
                </a:moveTo>
                <a:lnTo>
                  <a:pt x="3167578" y="0"/>
                </a:lnTo>
                <a:lnTo>
                  <a:pt x="3167578" y="548640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1D33326C-35F6-1B68-F304-581681E48EB7}"/>
              </a:ext>
            </a:extLst>
          </p:cNvPr>
          <p:cNvSpPr txBox="1">
            <a:spLocks/>
          </p:cNvSpPr>
          <p:nvPr/>
        </p:nvSpPr>
        <p:spPr>
          <a:xfrm>
            <a:off x="1835727" y="1917757"/>
            <a:ext cx="8520546" cy="3013217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3600" i="1" kern="0" dirty="0" err="1"/>
              <a:t>Lionsklubin</a:t>
            </a:r>
            <a:r>
              <a:rPr lang="fi-FI" sz="3600" i="1" kern="0" dirty="0"/>
              <a:t> jäseneksi voi liittyä kuka tahansa täysi-ikäinen — tärkeintä on halu auttaa ja palvella.</a:t>
            </a:r>
          </a:p>
        </p:txBody>
      </p:sp>
      <p:sp>
        <p:nvSpPr>
          <p:cNvPr id="4" name="Quote">
            <a:extLst>
              <a:ext uri="{FF2B5EF4-FFF2-40B4-BE49-F238E27FC236}">
                <a16:creationId xmlns:a16="http://schemas.microsoft.com/office/drawing/2014/main" id="{8C649902-1456-4CC0-4D53-C843B2740D70}"/>
              </a:ext>
            </a:extLst>
          </p:cNvPr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6" name="Quote">
            <a:extLst>
              <a:ext uri="{FF2B5EF4-FFF2-40B4-BE49-F238E27FC236}">
                <a16:creationId xmlns:a16="http://schemas.microsoft.com/office/drawing/2014/main" id="{B0A8B0E5-69B6-6EFC-7D87-9A8F4780D1A8}"/>
              </a:ext>
            </a:extLst>
          </p:cNvPr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224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14:reveal/>
      </p:transition>
    </mc:Choice>
    <mc:Fallback xmlns="">
      <p:transition spd="slow" advClick="0" advTm="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1C1F519D-AEA0-1222-796C-C7F5AF3F47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gradFill flip="none" rotWithShape="0">
            <a:gsLst>
              <a:gs pos="0">
                <a:srgbClr val="0D2240">
                  <a:alpha val="91000"/>
                </a:srgbClr>
              </a:gs>
              <a:gs pos="100000">
                <a:srgbClr val="7A2582">
                  <a:alpha val="9100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3" name="Yellow Bar">
            <a:extLst>
              <a:ext uri="{FF2B5EF4-FFF2-40B4-BE49-F238E27FC236}">
                <a16:creationId xmlns:a16="http://schemas.microsoft.com/office/drawing/2014/main" id="{02E5F8EC-AC8C-477E-E48D-EC8391DC3483}"/>
              </a:ext>
            </a:extLst>
          </p:cNvPr>
          <p:cNvSpPr/>
          <p:nvPr/>
        </p:nvSpPr>
        <p:spPr>
          <a:xfrm>
            <a:off x="914400" y="4700088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/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95657C42-33D9-96EF-2E40-90CACC9BFA29}"/>
              </a:ext>
            </a:extLst>
          </p:cNvPr>
          <p:cNvSpPr txBox="1">
            <a:spLocks/>
          </p:cNvSpPr>
          <p:nvPr/>
        </p:nvSpPr>
        <p:spPr>
          <a:xfrm>
            <a:off x="816494" y="409895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/>
              <a:t>Lionsklubit</a:t>
            </a:r>
            <a:r>
              <a:rPr lang="en-US" kern="0" dirty="0"/>
              <a:t> </a:t>
            </a:r>
            <a:r>
              <a:rPr lang="en-US" kern="0" dirty="0" err="1"/>
              <a:t>auttavat</a:t>
            </a:r>
            <a:endParaRPr lang="en-US" kern="0" dirty="0"/>
          </a:p>
        </p:txBody>
      </p:sp>
      <p:sp>
        <p:nvSpPr>
          <p:cNvPr id="5" name="Subhead">
            <a:extLst>
              <a:ext uri="{FF2B5EF4-FFF2-40B4-BE49-F238E27FC236}">
                <a16:creationId xmlns:a16="http://schemas.microsoft.com/office/drawing/2014/main" id="{A54FE701-D332-5FAA-D1DE-ADE62B36D3C5}"/>
              </a:ext>
            </a:extLst>
          </p:cNvPr>
          <p:cNvSpPr txBox="1">
            <a:spLocks/>
          </p:cNvSpPr>
          <p:nvPr/>
        </p:nvSpPr>
        <p:spPr>
          <a:xfrm>
            <a:off x="762000" y="3942855"/>
            <a:ext cx="4475922" cy="2422442"/>
          </a:xfrm>
          <a:prstGeom prst="rect">
            <a:avLst/>
          </a:prstGeom>
        </p:spPr>
        <p:txBody>
          <a:bodyPr anchor="t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3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endParaRPr lang="fi-FI" sz="2400" kern="0" dirty="0"/>
          </a:p>
        </p:txBody>
      </p:sp>
      <p:pic>
        <p:nvPicPr>
          <p:cNvPr id="6" name="Emblem - White" descr="lionlogo_white.eps">
            <a:extLst>
              <a:ext uri="{FF2B5EF4-FFF2-40B4-BE49-F238E27FC236}">
                <a16:creationId xmlns:a16="http://schemas.microsoft.com/office/drawing/2014/main" id="{D3D9C50E-6A78-108D-7559-C3CCF4451F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605257"/>
            <a:ext cx="1172364" cy="1143642"/>
          </a:xfrm>
          <a:prstGeom prst="rect">
            <a:avLst/>
          </a:prstGeom>
        </p:spPr>
      </p:pic>
      <p:grpSp>
        <p:nvGrpSpPr>
          <p:cNvPr id="7" name="Ryhmä 6">
            <a:extLst>
              <a:ext uri="{FF2B5EF4-FFF2-40B4-BE49-F238E27FC236}">
                <a16:creationId xmlns:a16="http://schemas.microsoft.com/office/drawing/2014/main" id="{9B2603E9-2DBF-7F2F-56C4-78855FFA8309}"/>
              </a:ext>
            </a:extLst>
          </p:cNvPr>
          <p:cNvGrpSpPr/>
          <p:nvPr/>
        </p:nvGrpSpPr>
        <p:grpSpPr>
          <a:xfrm>
            <a:off x="3921309" y="446708"/>
            <a:ext cx="3125533" cy="3303231"/>
            <a:chOff x="1" y="3409247"/>
            <a:chExt cx="3050320" cy="3448751"/>
          </a:xfrm>
        </p:grpSpPr>
        <p:sp>
          <p:nvSpPr>
            <p:cNvPr id="8" name="Background - Solid">
              <a:extLst>
                <a:ext uri="{FF2B5EF4-FFF2-40B4-BE49-F238E27FC236}">
                  <a16:creationId xmlns:a16="http://schemas.microsoft.com/office/drawing/2014/main" id="{9AAC1138-D761-4F27-AE32-18FBEFA3378C}"/>
                </a:ext>
              </a:extLst>
            </p:cNvPr>
            <p:cNvSpPr/>
            <p:nvPr/>
          </p:nvSpPr>
          <p:spPr>
            <a:xfrm>
              <a:off x="1" y="3409247"/>
              <a:ext cx="3050320" cy="3448751"/>
            </a:xfrm>
            <a:prstGeom prst="rect">
              <a:avLst/>
            </a:prstGeom>
            <a:solidFill>
              <a:srgbClr val="0D22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pic>
          <p:nvPicPr>
            <p:cNvPr id="9" name="Image 0" descr="preencoded.png">
              <a:extLst>
                <a:ext uri="{FF2B5EF4-FFF2-40B4-BE49-F238E27FC236}">
                  <a16:creationId xmlns:a16="http://schemas.microsoft.com/office/drawing/2014/main" id="{7860E370-8DE4-128F-8FC7-A706D88170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23476" y="3598854"/>
              <a:ext cx="425241" cy="425252"/>
            </a:xfrm>
            <a:prstGeom prst="rect">
              <a:avLst/>
            </a:prstGeom>
          </p:spPr>
        </p:pic>
        <p:sp>
          <p:nvSpPr>
            <p:cNvPr id="10" name="Text 3">
              <a:extLst>
                <a:ext uri="{FF2B5EF4-FFF2-40B4-BE49-F238E27FC236}">
                  <a16:creationId xmlns:a16="http://schemas.microsoft.com/office/drawing/2014/main" id="{E79838CF-EEA7-7FAF-E145-84FE529C99BE}"/>
                </a:ext>
              </a:extLst>
            </p:cNvPr>
            <p:cNvSpPr/>
            <p:nvPr/>
          </p:nvSpPr>
          <p:spPr>
            <a:xfrm>
              <a:off x="159366" y="4101429"/>
              <a:ext cx="2792555" cy="26459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algn="ctr" fontAlgn="base">
                <a:lnSpc>
                  <a:spcPct val="127000"/>
                </a:lnSpc>
                <a:spcBef>
                  <a:spcPct val="20000"/>
                </a:spcBef>
                <a:spcAft>
                  <a:spcPct val="0"/>
                </a:spcAft>
              </a:pPr>
              <a:r>
                <a:rPr lang="en-US" sz="2000" b="1" dirty="0" err="1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Omalla</a:t>
              </a:r>
              <a:r>
                <a:rPr lang="en-US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rgbClr val="FFFFFF"/>
                  </a:solidFill>
                  <a:latin typeface="Arial" panose="020B0604020202020204" pitchFamily="34" charset="0"/>
                  <a:ea typeface="Arimo Bold" pitchFamily="34" charset="-122"/>
                  <a:cs typeface="Arial" panose="020B0604020202020204" pitchFamily="34" charset="0"/>
                </a:rPr>
                <a:t>lähialueella</a:t>
              </a:r>
              <a:endParaRPr lang="en-US" sz="2000" dirty="0">
                <a:solidFill>
                  <a:srgbClr val="FFFFFF"/>
                </a:solidFill>
                <a:latin typeface="Arial" panose="020B0604020202020204" pitchFamily="34" charset="0"/>
                <a:ea typeface="Arimo" pitchFamily="34" charset="-122"/>
                <a:cs typeface="Arial" panose="020B0604020202020204" pitchFamily="34" charset="0"/>
              </a:endParaRPr>
            </a:p>
            <a:p>
              <a:pPr algn="ctr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Tärkein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palvelukohde on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oma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asuinympäristö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: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esimerkiksi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lapset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nuoret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ikäihmiset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 ja </a:t>
              </a:r>
              <a:r>
                <a:rPr lang="en-US" sz="2000" dirty="0" err="1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vammaiset</a:t>
              </a:r>
              <a:r>
                <a:rPr lang="en-US" sz="2000" dirty="0">
                  <a:solidFill>
                    <a:srgbClr val="FFFFFF"/>
                  </a:solidFill>
                  <a:latin typeface="Arial" panose="020B0604020202020204" pitchFamily="34" charset="0"/>
                  <a:ea typeface="Arimo" pitchFamily="34" charset="-122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11" name="Ryhmä 10">
            <a:extLst>
              <a:ext uri="{FF2B5EF4-FFF2-40B4-BE49-F238E27FC236}">
                <a16:creationId xmlns:a16="http://schemas.microsoft.com/office/drawing/2014/main" id="{3120E816-234E-DE2D-0CE8-5C100517C587}"/>
              </a:ext>
            </a:extLst>
          </p:cNvPr>
          <p:cNvGrpSpPr/>
          <p:nvPr/>
        </p:nvGrpSpPr>
        <p:grpSpPr>
          <a:xfrm>
            <a:off x="6389861" y="3521350"/>
            <a:ext cx="3050320" cy="3002043"/>
            <a:chOff x="3045681" y="3409247"/>
            <a:chExt cx="3050320" cy="3448751"/>
          </a:xfrm>
        </p:grpSpPr>
        <p:grpSp>
          <p:nvGrpSpPr>
            <p:cNvPr id="12" name="Ryhmä 11">
              <a:extLst>
                <a:ext uri="{FF2B5EF4-FFF2-40B4-BE49-F238E27FC236}">
                  <a16:creationId xmlns:a16="http://schemas.microsoft.com/office/drawing/2014/main" id="{29E52557-258B-0FFA-877C-7950AE7A28F2}"/>
                </a:ext>
              </a:extLst>
            </p:cNvPr>
            <p:cNvGrpSpPr/>
            <p:nvPr/>
          </p:nvGrpSpPr>
          <p:grpSpPr>
            <a:xfrm>
              <a:off x="3045681" y="3409247"/>
              <a:ext cx="3050320" cy="3448751"/>
              <a:chOff x="3045681" y="3409247"/>
              <a:chExt cx="3050320" cy="3448751"/>
            </a:xfrm>
          </p:grpSpPr>
          <p:sp>
            <p:nvSpPr>
              <p:cNvPr id="16" name="Background - Solid">
                <a:extLst>
                  <a:ext uri="{FF2B5EF4-FFF2-40B4-BE49-F238E27FC236}">
                    <a16:creationId xmlns:a16="http://schemas.microsoft.com/office/drawing/2014/main" id="{A873A8AE-54F2-D981-4021-DDE24D3982FA}"/>
                  </a:ext>
                </a:extLst>
              </p:cNvPr>
              <p:cNvSpPr/>
              <p:nvPr/>
            </p:nvSpPr>
            <p:spPr>
              <a:xfrm>
                <a:off x="3045681" y="3409247"/>
                <a:ext cx="3050320" cy="3448751"/>
              </a:xfrm>
              <a:prstGeom prst="rect">
                <a:avLst/>
              </a:prstGeom>
              <a:solidFill>
                <a:srgbClr val="0033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4685" tIns="47343" rIns="94685" bIns="47343" rtlCol="0" anchor="ctr"/>
              <a:lstStyle/>
              <a:p>
                <a:pPr algn="ctr"/>
                <a:endParaRPr lang="en-US" dirty="0">
                  <a:solidFill>
                    <a:schemeClr val="lt1">
                      <a:alpha val="44000"/>
                    </a:schemeClr>
                  </a:solidFill>
                </a:endParaRPr>
              </a:p>
            </p:txBody>
          </p:sp>
          <p:sp>
            <p:nvSpPr>
              <p:cNvPr id="17" name="Body Copy">
                <a:extLst>
                  <a:ext uri="{FF2B5EF4-FFF2-40B4-BE49-F238E27FC236}">
                    <a16:creationId xmlns:a16="http://schemas.microsoft.com/office/drawing/2014/main" id="{11B0E200-936A-00C4-7014-3FFDA5C5EC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144081" y="3755892"/>
                <a:ext cx="2663191" cy="2591985"/>
              </a:xfrm>
              <a:prstGeom prst="rect">
                <a:avLst/>
              </a:prstGeom>
            </p:spPr>
            <p:txBody>
              <a:bodyPr/>
              <a:lstStyle>
                <a:lvl1pPr marL="0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0"/>
                    <a:cs typeface="Arial" panose="020B0604020202020204" pitchFamily="34" charset="0"/>
                  </a:defRPr>
                </a:lvl1pPr>
                <a:lvl2pPr marL="519099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Segoe UI" panose="020B0502040204020203" pitchFamily="34" charset="0"/>
                  <a:buNone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0"/>
                    <a:cs typeface="Arial" panose="020B0604020202020204" pitchFamily="34" charset="0"/>
                  </a:defRPr>
                </a:lvl2pPr>
                <a:lvl3pPr marL="914377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None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ヒラギノ角ゴ Pro W3" charset="0"/>
                    <a:cs typeface="Arial" panose="020B0604020202020204" pitchFamily="34" charset="0"/>
                  </a:defRPr>
                </a:lvl3pPr>
                <a:lvl4pPr marL="1371565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>
                    <a:solidFill>
                      <a:schemeClr val="tx1"/>
                    </a:solidFill>
                    <a:latin typeface="+mn-lt"/>
                    <a:ea typeface="ヒラギノ角ゴ Pro W3" charset="0"/>
                  </a:defRPr>
                </a:lvl4pPr>
                <a:lvl5pPr marL="1828755" indent="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Font typeface="Arial" pitchFamily="34" charset="0"/>
                  <a:buNone/>
                  <a:defRPr sz="2000">
                    <a:solidFill>
                      <a:schemeClr val="tx1"/>
                    </a:solidFill>
                    <a:latin typeface="+mn-lt"/>
                    <a:ea typeface="ヒラギノ角ゴ Pro W3" charset="0"/>
                  </a:defRPr>
                </a:lvl5pPr>
                <a:lvl6pPr marL="2285943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6pPr>
                <a:lvl7pPr marL="2743131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7pPr>
                <a:lvl8pPr marL="320032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8pPr>
                <a:lvl9pPr marL="3657509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4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endParaRPr lang="en-US" sz="1800" b="1" kern="0" dirty="0">
                  <a:solidFill>
                    <a:schemeClr val="bg1"/>
                  </a:solidFill>
                </a:endParaRPr>
              </a:p>
              <a:p>
                <a:pPr algn="ctr"/>
                <a:r>
                  <a:rPr lang="en-US" b="1" kern="0" dirty="0" err="1">
                    <a:solidFill>
                      <a:schemeClr val="bg1"/>
                    </a:solidFill>
                  </a:rPr>
                  <a:t>Varainkeruulla</a:t>
                </a:r>
                <a:endParaRPr lang="en-US" dirty="0">
                  <a:solidFill>
                    <a:srgbClr val="FFFFFF"/>
                  </a:solidFill>
                  <a:ea typeface="Arimo" pitchFamily="34" charset="-122"/>
                </a:endParaRPr>
              </a:p>
              <a:p>
                <a:pPr algn="ctr"/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Keräämme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varoja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eri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avustuskohteisiin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järjestämällä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tapahtumia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 ja </a:t>
                </a:r>
                <a:r>
                  <a:rPr lang="en-US" dirty="0" err="1">
                    <a:solidFill>
                      <a:srgbClr val="FFFFFF"/>
                    </a:solidFill>
                    <a:ea typeface="Arimo" pitchFamily="34" charset="-122"/>
                  </a:rPr>
                  <a:t>tempauksia</a:t>
                </a:r>
                <a:r>
                  <a:rPr lang="en-US" dirty="0">
                    <a:solidFill>
                      <a:srgbClr val="FFFFFF"/>
                    </a:solidFill>
                    <a:ea typeface="Arimo" pitchFamily="34" charset="-122"/>
                  </a:rPr>
                  <a:t>.</a:t>
                </a:r>
                <a:endParaRPr lang="en-US" dirty="0"/>
              </a:p>
            </p:txBody>
          </p:sp>
        </p:grpSp>
        <p:pic>
          <p:nvPicPr>
            <p:cNvPr id="15" name="Image 1" descr="preencoded.png">
              <a:extLst>
                <a:ext uri="{FF2B5EF4-FFF2-40B4-BE49-F238E27FC236}">
                  <a16:creationId xmlns:a16="http://schemas.microsoft.com/office/drawing/2014/main" id="{0885600C-C42C-E6C9-DF02-EBF5D504AF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36762" y="3598854"/>
              <a:ext cx="425241" cy="425252"/>
            </a:xfrm>
            <a:prstGeom prst="rect">
              <a:avLst/>
            </a:prstGeom>
          </p:spPr>
        </p:pic>
      </p:grpSp>
      <p:grpSp>
        <p:nvGrpSpPr>
          <p:cNvPr id="18" name="Ryhmä 17">
            <a:extLst>
              <a:ext uri="{FF2B5EF4-FFF2-40B4-BE49-F238E27FC236}">
                <a16:creationId xmlns:a16="http://schemas.microsoft.com/office/drawing/2014/main" id="{607D557F-8594-800E-85E6-42D7A097244F}"/>
              </a:ext>
            </a:extLst>
          </p:cNvPr>
          <p:cNvGrpSpPr/>
          <p:nvPr/>
        </p:nvGrpSpPr>
        <p:grpSpPr>
          <a:xfrm>
            <a:off x="8731680" y="383363"/>
            <a:ext cx="3132899" cy="3266762"/>
            <a:chOff x="8877379" y="3409247"/>
            <a:chExt cx="3309981" cy="3448751"/>
          </a:xfrm>
        </p:grpSpPr>
        <p:sp>
          <p:nvSpPr>
            <p:cNvPr id="19" name="Background - Solid">
              <a:extLst>
                <a:ext uri="{FF2B5EF4-FFF2-40B4-BE49-F238E27FC236}">
                  <a16:creationId xmlns:a16="http://schemas.microsoft.com/office/drawing/2014/main" id="{B7BB7E17-D855-A838-1878-D52C7D80EE15}"/>
                </a:ext>
              </a:extLst>
            </p:cNvPr>
            <p:cNvSpPr/>
            <p:nvPr/>
          </p:nvSpPr>
          <p:spPr>
            <a:xfrm>
              <a:off x="8877379" y="3409247"/>
              <a:ext cx="3309981" cy="3448751"/>
            </a:xfrm>
            <a:prstGeom prst="rect">
              <a:avLst/>
            </a:prstGeom>
            <a:solidFill>
              <a:srgbClr val="7A25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chemeClr val="lt1">
                    <a:alpha val="44000"/>
                  </a:schemeClr>
                </a:solidFill>
              </a:endParaRPr>
            </a:p>
          </p:txBody>
        </p:sp>
        <p:sp>
          <p:nvSpPr>
            <p:cNvPr id="20" name="Body Copy">
              <a:extLst>
                <a:ext uri="{FF2B5EF4-FFF2-40B4-BE49-F238E27FC236}">
                  <a16:creationId xmlns:a16="http://schemas.microsoft.com/office/drawing/2014/main" id="{5B7D2CBE-D353-4665-8E57-37B1123603DB}"/>
                </a:ext>
              </a:extLst>
            </p:cNvPr>
            <p:cNvSpPr txBox="1">
              <a:spLocks/>
            </p:cNvSpPr>
            <p:nvPr/>
          </p:nvSpPr>
          <p:spPr>
            <a:xfrm>
              <a:off x="9193414" y="4039055"/>
              <a:ext cx="2680814" cy="2527935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/>
              <a:r>
                <a:rPr lang="en-US" b="1" dirty="0" err="1">
                  <a:solidFill>
                    <a:srgbClr val="FFFFFF"/>
                  </a:solidFill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Kansainvälisesti</a:t>
              </a:r>
              <a:endParaRPr lang="fi-FI" kern="0" dirty="0">
                <a:solidFill>
                  <a:schemeClr val="bg1"/>
                </a:solidFill>
              </a:endParaRPr>
            </a:p>
            <a:p>
              <a:pPr algn="ctr"/>
              <a:r>
                <a:rPr lang="fi-FI" kern="0" dirty="0">
                  <a:solidFill>
                    <a:schemeClr val="bg1"/>
                  </a:solidFill>
                </a:rPr>
                <a:t>Autamme myös laajemmin tukemalla järjestön yhteisiä palvelualueita ja katastrofien uhreja </a:t>
              </a:r>
              <a:r>
                <a:rPr lang="fi-FI" kern="0" dirty="0" err="1">
                  <a:solidFill>
                    <a:schemeClr val="bg1"/>
                  </a:solidFill>
                </a:rPr>
                <a:t>LCIF:n</a:t>
              </a:r>
              <a:r>
                <a:rPr lang="fi-FI" kern="0" dirty="0">
                  <a:solidFill>
                    <a:schemeClr val="bg1"/>
                  </a:solidFill>
                </a:rPr>
                <a:t> kautta.</a:t>
              </a:r>
            </a:p>
          </p:txBody>
        </p:sp>
        <p:pic>
          <p:nvPicPr>
            <p:cNvPr id="21" name="Image 2" descr="preencoded.png">
              <a:extLst>
                <a:ext uri="{FF2B5EF4-FFF2-40B4-BE49-F238E27FC236}">
                  <a16:creationId xmlns:a16="http://schemas.microsoft.com/office/drawing/2014/main" id="{630B6609-E52C-F41F-7403-ECF3D8E229E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84616" y="3598852"/>
              <a:ext cx="425241" cy="4252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00421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4000">
        <p14:reveal/>
      </p:transition>
    </mc:Choice>
    <mc:Fallback xmlns="">
      <p:transition spd="slow" advClick="0" advTm="1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D2FBF-C906-10DD-172A-33D51FD25CFB}"/>
              </a:ext>
            </a:extLst>
          </p:cNvPr>
          <p:cNvSpPr/>
          <p:nvPr/>
        </p:nvSpPr>
        <p:spPr>
          <a:xfrm>
            <a:off x="0" y="0"/>
            <a:ext cx="12192000" cy="6866021"/>
          </a:xfrm>
          <a:prstGeom prst="rect">
            <a:avLst/>
          </a:prstGeom>
          <a:gradFill flip="none" rotWithShape="1">
            <a:gsLst>
              <a:gs pos="0">
                <a:srgbClr val="39285B"/>
              </a:gs>
              <a:gs pos="100000">
                <a:srgbClr val="0A5496"/>
              </a:gs>
              <a:gs pos="53000">
                <a:srgbClr val="5A3786"/>
              </a:gs>
              <a:gs pos="24000">
                <a:srgbClr val="732E81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078CEE-F266-F047-8C26-F6E96A7CA1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347927" y="258417"/>
            <a:ext cx="3633010" cy="3451441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41233F-5305-EA4F-B6A5-1DF04105F8EA}"/>
              </a:ext>
            </a:extLst>
          </p:cNvPr>
          <p:cNvSpPr/>
          <p:nvPr/>
        </p:nvSpPr>
        <p:spPr bwMode="auto">
          <a:xfrm>
            <a:off x="1584811" y="611221"/>
            <a:ext cx="9274224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4400" b="1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Jäsenmaksut</a:t>
            </a:r>
            <a:endParaRPr kumimoji="0" lang="en-US" sz="4400" b="1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F34ED0-BB6E-1645-8FDD-DDC88524E299}"/>
              </a:ext>
            </a:extLst>
          </p:cNvPr>
          <p:cNvSpPr/>
          <p:nvPr/>
        </p:nvSpPr>
        <p:spPr>
          <a:xfrm>
            <a:off x="5370870" y="1157823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0AE8B70-3E2A-424D-A6E2-3612D9C81915}"/>
              </a:ext>
            </a:extLst>
          </p:cNvPr>
          <p:cNvSpPr/>
          <p:nvPr/>
        </p:nvSpPr>
        <p:spPr bwMode="auto">
          <a:xfrm>
            <a:off x="531446" y="3492174"/>
            <a:ext cx="3374632" cy="2409834"/>
          </a:xfrm>
          <a:prstGeom prst="roundRect">
            <a:avLst/>
          </a:prstGeom>
          <a:noFill/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7000"/>
              </a:lnSpc>
            </a:pPr>
            <a:r>
              <a:rPr lang="fi-FI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Jäsenmaksut mahdollistavat osallistumisen valmennuksiin ja tapahtumiin. </a:t>
            </a:r>
            <a:endParaRPr lang="en-US" b="1" dirty="0">
              <a:solidFill>
                <a:srgbClr val="FFFFFF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algn="ctr">
              <a:lnSpc>
                <a:spcPct val="127000"/>
              </a:lnSpc>
            </a:pP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endParaRPr lang="en-US" sz="1400" b="1" dirty="0">
              <a:solidFill>
                <a:srgbClr val="FFFFFF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D48CEA04-CD5E-7A44-88C2-E96CFF4D7C67}"/>
              </a:ext>
            </a:extLst>
          </p:cNvPr>
          <p:cNvSpPr/>
          <p:nvPr/>
        </p:nvSpPr>
        <p:spPr bwMode="auto">
          <a:xfrm>
            <a:off x="4622819" y="3492174"/>
            <a:ext cx="3248972" cy="2343639"/>
          </a:xfrm>
          <a:prstGeom prst="roundRect">
            <a:avLst/>
          </a:prstGeom>
          <a:noFill/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 fontAlgn="base">
              <a:lnSpc>
                <a:spcPct val="127000"/>
              </a:lnSpc>
              <a:spcAft>
                <a:spcPct val="0"/>
              </a:spcAft>
            </a:pP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Jäsenmaksu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koostuu</a:t>
            </a:r>
            <a:endParaRPr lang="en-US" b="1" dirty="0">
              <a:solidFill>
                <a:srgbClr val="FFFFFF"/>
              </a:solidFill>
              <a:latin typeface="Arimo" pitchFamily="34" charset="0"/>
              <a:ea typeface="Arimo" pitchFamily="34" charset="-122"/>
              <a:cs typeface="Arimo" pitchFamily="34" charset="-120"/>
            </a:endParaRPr>
          </a:p>
          <a:p>
            <a:pPr indent="-609600" algn="ctr" fontAlgn="base">
              <a:lnSpc>
                <a:spcPct val="127000"/>
              </a:lnSpc>
              <a:spcAft>
                <a:spcPct val="0"/>
              </a:spcAft>
            </a:pP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kansainvälisen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järjestön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sekä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Suomen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Lions-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liiton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jäsenmaksuista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4517790-B463-DE48-90C1-C7424B5C9A0F}"/>
              </a:ext>
            </a:extLst>
          </p:cNvPr>
          <p:cNvSpPr/>
          <p:nvPr/>
        </p:nvSpPr>
        <p:spPr bwMode="auto">
          <a:xfrm>
            <a:off x="8386241" y="3492174"/>
            <a:ext cx="3225774" cy="2343639"/>
          </a:xfrm>
          <a:prstGeom prst="roundRect">
            <a:avLst/>
          </a:prstGeom>
          <a:noFill/>
          <a:ln w="444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7000"/>
              </a:lnSpc>
            </a:pP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Jäsenmaksut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käytetään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järjestön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hallintokuluihin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Jäsenmaksu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on </a:t>
            </a:r>
          </a:p>
          <a:p>
            <a:pPr algn="ctr">
              <a:lnSpc>
                <a:spcPct val="127000"/>
              </a:lnSpc>
            </a:pP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noin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100-150 €/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vuodessa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15B325E-8771-BB4A-843D-AE7535A3B0E6}"/>
              </a:ext>
            </a:extLst>
          </p:cNvPr>
          <p:cNvSpPr/>
          <p:nvPr/>
        </p:nvSpPr>
        <p:spPr bwMode="auto">
          <a:xfrm>
            <a:off x="2442149" y="1230583"/>
            <a:ext cx="8570408" cy="1544795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Klubi kerää jäsenmaksut ja päättää niiden suuruuden itse. </a:t>
            </a:r>
          </a:p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Klubi maksaa jäsenmaksut kansainväliselle järjestölle ja Suomen Lions-liitolle. </a:t>
            </a:r>
          </a:p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lang="fi-FI" sz="2000" dirty="0">
                <a:solidFill>
                  <a:schemeClr val="bg1"/>
                </a:solidFill>
                <a:ea typeface="ヒラギノ角ゴ Pro W3" pitchFamily="84" charset="-128"/>
              </a:rPr>
              <a:t>Usein klubit keräävät myös pienen hallinnollisen vuosimaksun.</a:t>
            </a:r>
            <a:endParaRPr kumimoji="0" lang="en-US" sz="2000" i="0" u="none" strike="noStrike" cap="none" normalizeH="0" dirty="0">
              <a:ln>
                <a:noFill/>
              </a:ln>
              <a:solidFill>
                <a:schemeClr val="bg1"/>
              </a:solidFill>
              <a:effectLst/>
              <a:ea typeface="ヒラギノ角ゴ Pro W3" pitchFamily="84" charset="-128"/>
            </a:endParaRPr>
          </a:p>
        </p:txBody>
      </p:sp>
      <p:pic>
        <p:nvPicPr>
          <p:cNvPr id="6" name="Picture 15">
            <a:extLst>
              <a:ext uri="{FF2B5EF4-FFF2-40B4-BE49-F238E27FC236}">
                <a16:creationId xmlns:a16="http://schemas.microsoft.com/office/drawing/2014/main" id="{F867032E-B86F-9A3F-132B-9705DD23B2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8461100" y="258417"/>
            <a:ext cx="3633010" cy="345144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991907-CBE6-F190-38E2-E09305EB0BE9}"/>
              </a:ext>
            </a:extLst>
          </p:cNvPr>
          <p:cNvSpPr txBox="1"/>
          <p:nvPr/>
        </p:nvSpPr>
        <p:spPr>
          <a:xfrm>
            <a:off x="753120" y="6179845"/>
            <a:ext cx="104811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Kaikki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varainkeräyksestä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saadut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tuotot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menevät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lyhentämättöminä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keräyskohteiden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hyväksi</a:t>
            </a:r>
            <a:r>
              <a:rPr lang="en-US" b="1" dirty="0">
                <a:solidFill>
                  <a:srgbClr val="FFFFFF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.</a:t>
            </a:r>
            <a:endParaRPr lang="en-US" b="1" dirty="0"/>
          </a:p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7776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3000">
        <p14:reveal/>
      </p:transition>
    </mc:Choice>
    <mc:Fallback xmlns="">
      <p:transition spd="slow" advClick="0" advTm="2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5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3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68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 animBg="1"/>
      <p:bldP spid="33" grpId="0" animBg="1"/>
      <p:bldP spid="4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06698-4C4B-BD09-9E61-E1DF15420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D12E925-2278-78CA-8EF6-4467392BAA67}"/>
              </a:ext>
            </a:extLst>
          </p:cNvPr>
          <p:cNvSpPr/>
          <p:nvPr/>
        </p:nvSpPr>
        <p:spPr>
          <a:xfrm>
            <a:off x="0" y="-9270"/>
            <a:ext cx="12192000" cy="6867269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21BD683F-E3AB-CFB1-418A-E5BA26CEF997}"/>
              </a:ext>
            </a:extLst>
          </p:cNvPr>
          <p:cNvSpPr/>
          <p:nvPr/>
        </p:nvSpPr>
        <p:spPr>
          <a:xfrm flipH="1">
            <a:off x="-1" y="2737757"/>
            <a:ext cx="2378825" cy="4120243"/>
          </a:xfrm>
          <a:custGeom>
            <a:avLst/>
            <a:gdLst>
              <a:gd name="connsiteX0" fmla="*/ 0 w 2378825"/>
              <a:gd name="connsiteY0" fmla="*/ 4120243 h 4120243"/>
              <a:gd name="connsiteX1" fmla="*/ 2378825 w 2378825"/>
              <a:gd name="connsiteY1" fmla="*/ 0 h 4120243"/>
              <a:gd name="connsiteX2" fmla="*/ 2378825 w 2378825"/>
              <a:gd name="connsiteY2" fmla="*/ 4120243 h 41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8825" h="4120243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A022C8C1-D616-0D63-A96A-F04A0FD2E02E}"/>
              </a:ext>
            </a:extLst>
          </p:cNvPr>
          <p:cNvSpPr/>
          <p:nvPr/>
        </p:nvSpPr>
        <p:spPr>
          <a:xfrm rot="10800000">
            <a:off x="-1" y="-2"/>
            <a:ext cx="3167577" cy="5486401"/>
          </a:xfrm>
          <a:custGeom>
            <a:avLst/>
            <a:gdLst>
              <a:gd name="connsiteX0" fmla="*/ 0 w 3167577"/>
              <a:gd name="connsiteY0" fmla="*/ 5486401 h 5486401"/>
              <a:gd name="connsiteX1" fmla="*/ 3167578 w 3167577"/>
              <a:gd name="connsiteY1" fmla="*/ 0 h 5486401"/>
              <a:gd name="connsiteX2" fmla="*/ 3167578 w 3167577"/>
              <a:gd name="connsiteY2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7577" h="5486401">
                <a:moveTo>
                  <a:pt x="0" y="5486401"/>
                </a:moveTo>
                <a:lnTo>
                  <a:pt x="3167578" y="0"/>
                </a:lnTo>
                <a:lnTo>
                  <a:pt x="3167578" y="548640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A9CDA81A-0C71-0EA8-6780-DC4F1D7F98C6}"/>
              </a:ext>
            </a:extLst>
          </p:cNvPr>
          <p:cNvSpPr txBox="1">
            <a:spLocks/>
          </p:cNvSpPr>
          <p:nvPr/>
        </p:nvSpPr>
        <p:spPr>
          <a:xfrm>
            <a:off x="1835727" y="1917757"/>
            <a:ext cx="8520546" cy="3013217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3600" i="1" kern="0" dirty="0"/>
              <a:t>Tarjoamme apua kohteisiin, jotka jäävät julkisin varoin hoitamatta.</a:t>
            </a:r>
          </a:p>
        </p:txBody>
      </p:sp>
      <p:sp>
        <p:nvSpPr>
          <p:cNvPr id="4" name="Quote">
            <a:extLst>
              <a:ext uri="{FF2B5EF4-FFF2-40B4-BE49-F238E27FC236}">
                <a16:creationId xmlns:a16="http://schemas.microsoft.com/office/drawing/2014/main" id="{1396BC75-5BC9-B879-BA94-B1085EF3F317}"/>
              </a:ext>
            </a:extLst>
          </p:cNvPr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6" name="Quote">
            <a:extLst>
              <a:ext uri="{FF2B5EF4-FFF2-40B4-BE49-F238E27FC236}">
                <a16:creationId xmlns:a16="http://schemas.microsoft.com/office/drawing/2014/main" id="{A9A8E54A-BC5F-8B4F-3E43-DB7602B5BD99}"/>
              </a:ext>
            </a:extLst>
          </p:cNvPr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918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3000">
        <p14:reveal/>
      </p:transition>
    </mc:Choice>
    <mc:Fallback xmlns="">
      <p:transition spd="slow" advClick="0" advTm="3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age Number - Blue">
            <a:extLst>
              <a:ext uri="{FF2B5EF4-FFF2-40B4-BE49-F238E27FC236}">
                <a16:creationId xmlns:a16="http://schemas.microsoft.com/office/drawing/2014/main" id="{362D8FF9-7C88-9840-ADD7-5EA947433F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A363668-20DE-D440-922F-F489777AD0AF}"/>
              </a:ext>
            </a:extLst>
          </p:cNvPr>
          <p:cNvSpPr/>
          <p:nvPr/>
        </p:nvSpPr>
        <p:spPr>
          <a:xfrm>
            <a:off x="0" y="765048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4DE87D90-A3A7-0049-A4F6-816311666230}"/>
              </a:ext>
            </a:extLst>
          </p:cNvPr>
          <p:cNvSpPr txBox="1">
            <a:spLocks/>
          </p:cNvSpPr>
          <p:nvPr/>
        </p:nvSpPr>
        <p:spPr>
          <a:xfrm>
            <a:off x="685800" y="688719"/>
            <a:ext cx="8358809" cy="445043"/>
          </a:xfrm>
          <a:prstGeom prst="rect">
            <a:avLst/>
          </a:prstGeom>
        </p:spPr>
        <p:txBody>
          <a:bodyPr anchor="ctr"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0A5496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 err="1">
                <a:solidFill>
                  <a:srgbClr val="00338D"/>
                </a:solidFill>
              </a:rPr>
              <a:t>Maailmanlaajuiset</a:t>
            </a:r>
            <a:r>
              <a:rPr lang="en-US" kern="0" dirty="0">
                <a:solidFill>
                  <a:srgbClr val="00338D"/>
                </a:solidFill>
              </a:rPr>
              <a:t> </a:t>
            </a:r>
            <a:r>
              <a:rPr lang="en-US" kern="0" dirty="0" err="1">
                <a:solidFill>
                  <a:srgbClr val="00338D"/>
                </a:solidFill>
              </a:rPr>
              <a:t>palvelukohteet</a:t>
            </a:r>
            <a:endParaRPr lang="en-US" kern="0" dirty="0">
              <a:solidFill>
                <a:srgbClr val="00338D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B01697C-F059-B84D-A904-845EA98E520D}"/>
              </a:ext>
            </a:extLst>
          </p:cNvPr>
          <p:cNvSpPr txBox="1"/>
          <p:nvPr/>
        </p:nvSpPr>
        <p:spPr>
          <a:xfrm>
            <a:off x="209366" y="2421521"/>
            <a:ext cx="30632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kern="0" dirty="0" err="1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Lionien</a:t>
            </a:r>
            <a:r>
              <a:rPr lang="fi-FI" sz="2400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viralliset palvelualueet ohjaavat toimintaa kaikkialla maailmassa</a:t>
            </a:r>
            <a:r>
              <a:rPr lang="fi-FI" sz="1600" b="1" dirty="0">
                <a:solidFill>
                  <a:srgbClr val="55565A"/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</p:txBody>
      </p:sp>
      <p:sp>
        <p:nvSpPr>
          <p:cNvPr id="2" name="Background - Solid">
            <a:extLst>
              <a:ext uri="{FF2B5EF4-FFF2-40B4-BE49-F238E27FC236}">
                <a16:creationId xmlns:a16="http://schemas.microsoft.com/office/drawing/2014/main" id="{8C75F424-5D3E-245D-77F6-2328B6C87124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gradFill>
            <a:gsLst>
              <a:gs pos="0">
                <a:srgbClr val="0D2240"/>
              </a:gs>
              <a:gs pos="50000">
                <a:srgbClr val="00338D"/>
              </a:gs>
              <a:gs pos="99000">
                <a:srgbClr val="7A2582"/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44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 8"/>
          <p:cNvSpPr>
            <a:spLocks noEditPoints="1"/>
          </p:cNvSpPr>
          <p:nvPr/>
        </p:nvSpPr>
        <p:spPr bwMode="auto">
          <a:xfrm>
            <a:off x="2445027" y="1474559"/>
            <a:ext cx="9612154" cy="5284530"/>
          </a:xfrm>
          <a:custGeom>
            <a:avLst/>
            <a:gdLst>
              <a:gd name="T0" fmla="*/ 8677235 w 2360"/>
              <a:gd name="T1" fmla="*/ 2592571 h 1390"/>
              <a:gd name="T2" fmla="*/ 9312689 w 2360"/>
              <a:gd name="T3" fmla="*/ 1197584 h 1390"/>
              <a:gd name="T4" fmla="*/ 9067272 w 2360"/>
              <a:gd name="T5" fmla="*/ 530797 h 1390"/>
              <a:gd name="T6" fmla="*/ 7209117 w 2360"/>
              <a:gd name="T7" fmla="*/ 486930 h 1390"/>
              <a:gd name="T8" fmla="*/ 6521074 w 2360"/>
              <a:gd name="T9" fmla="*/ 1223904 h 1390"/>
              <a:gd name="T10" fmla="*/ 5329049 w 2360"/>
              <a:gd name="T11" fmla="*/ 1302866 h 1390"/>
              <a:gd name="T12" fmla="*/ 5464905 w 2360"/>
              <a:gd name="T13" fmla="*/ 1930171 h 1390"/>
              <a:gd name="T14" fmla="*/ 5372874 w 2360"/>
              <a:gd name="T15" fmla="*/ 2680306 h 1390"/>
              <a:gd name="T16" fmla="*/ 4386824 w 2360"/>
              <a:gd name="T17" fmla="*/ 3254971 h 1390"/>
              <a:gd name="T18" fmla="*/ 5999563 w 2360"/>
              <a:gd name="T19" fmla="*/ 3294452 h 1390"/>
              <a:gd name="T20" fmla="*/ 7743775 w 2360"/>
              <a:gd name="T21" fmla="*/ 3290065 h 1390"/>
              <a:gd name="T22" fmla="*/ 5473670 w 2360"/>
              <a:gd name="T23" fmla="*/ 1250225 h 1390"/>
              <a:gd name="T24" fmla="*/ 5925062 w 2360"/>
              <a:gd name="T25" fmla="*/ 3987559 h 1390"/>
              <a:gd name="T26" fmla="*/ 6249362 w 2360"/>
              <a:gd name="T27" fmla="*/ 2026680 h 1390"/>
              <a:gd name="T28" fmla="*/ 7305531 w 2360"/>
              <a:gd name="T29" fmla="*/ 631692 h 1390"/>
              <a:gd name="T30" fmla="*/ 815134 w 2360"/>
              <a:gd name="T31" fmla="*/ 1386214 h 1390"/>
              <a:gd name="T32" fmla="*/ 2322694 w 2360"/>
              <a:gd name="T33" fmla="*/ 3079501 h 1390"/>
              <a:gd name="T34" fmla="*/ 3080857 w 2360"/>
              <a:gd name="T35" fmla="*/ 1781022 h 1390"/>
              <a:gd name="T36" fmla="*/ 2572493 w 2360"/>
              <a:gd name="T37" fmla="*/ 1092302 h 1390"/>
              <a:gd name="T38" fmla="*/ 1687240 w 2360"/>
              <a:gd name="T39" fmla="*/ 846643 h 1390"/>
              <a:gd name="T40" fmla="*/ 411950 w 2360"/>
              <a:gd name="T41" fmla="*/ 1289705 h 1390"/>
              <a:gd name="T42" fmla="*/ 1139435 w 2360"/>
              <a:gd name="T43" fmla="*/ 1671353 h 1390"/>
              <a:gd name="T44" fmla="*/ 1433059 w 2360"/>
              <a:gd name="T45" fmla="*/ 3184783 h 1390"/>
              <a:gd name="T46" fmla="*/ 2695202 w 2360"/>
              <a:gd name="T47" fmla="*/ 5812448 h 1390"/>
              <a:gd name="T48" fmla="*/ 3115916 w 2360"/>
              <a:gd name="T49" fmla="*/ 5198303 h 1390"/>
              <a:gd name="T50" fmla="*/ 2489227 w 2360"/>
              <a:gd name="T51" fmla="*/ 2395167 h 1390"/>
              <a:gd name="T52" fmla="*/ 2107955 w 2360"/>
              <a:gd name="T53" fmla="*/ 1943332 h 1390"/>
              <a:gd name="T54" fmla="*/ 1130670 w 2360"/>
              <a:gd name="T55" fmla="*/ 1741541 h 1390"/>
              <a:gd name="T56" fmla="*/ 1691623 w 2360"/>
              <a:gd name="T57" fmla="*/ 1504656 h 1390"/>
              <a:gd name="T58" fmla="*/ 3335038 w 2360"/>
              <a:gd name="T59" fmla="*/ 4097228 h 1390"/>
              <a:gd name="T60" fmla="*/ 4430649 w 2360"/>
              <a:gd name="T61" fmla="*/ 320233 h 1390"/>
              <a:gd name="T62" fmla="*/ 3352568 w 2360"/>
              <a:gd name="T63" fmla="*/ 570278 h 1390"/>
              <a:gd name="T64" fmla="*/ 3549778 w 2360"/>
              <a:gd name="T65" fmla="*/ 1688900 h 1390"/>
              <a:gd name="T66" fmla="*/ 9067272 w 2360"/>
              <a:gd name="T67" fmla="*/ 4426234 h 1390"/>
              <a:gd name="T68" fmla="*/ 3111534 w 2360"/>
              <a:gd name="T69" fmla="*/ 394808 h 1390"/>
              <a:gd name="T70" fmla="*/ 3413922 w 2360"/>
              <a:gd name="T71" fmla="*/ 35094 h 1390"/>
              <a:gd name="T72" fmla="*/ 2953766 w 2360"/>
              <a:gd name="T73" fmla="*/ 1215131 h 1390"/>
              <a:gd name="T74" fmla="*/ 2813528 w 2360"/>
              <a:gd name="T75" fmla="*/ 987019 h 1390"/>
              <a:gd name="T76" fmla="*/ 2274487 w 2360"/>
              <a:gd name="T77" fmla="*/ 851030 h 1390"/>
              <a:gd name="T78" fmla="*/ 6411513 w 2360"/>
              <a:gd name="T79" fmla="*/ 4443781 h 1390"/>
              <a:gd name="T80" fmla="*/ 8962094 w 2360"/>
              <a:gd name="T81" fmla="*/ 2732947 h 1390"/>
              <a:gd name="T82" fmla="*/ 1919510 w 2360"/>
              <a:gd name="T83" fmla="*/ 780842 h 1390"/>
              <a:gd name="T84" fmla="*/ 5302755 w 2360"/>
              <a:gd name="T85" fmla="*/ 745748 h 1390"/>
              <a:gd name="T86" fmla="*/ 2476080 w 2360"/>
              <a:gd name="T87" fmla="*/ 478156 h 1390"/>
              <a:gd name="T88" fmla="*/ 10276826 w 2360"/>
              <a:gd name="T89" fmla="*/ 5531696 h 1390"/>
              <a:gd name="T90" fmla="*/ 8668470 w 2360"/>
              <a:gd name="T91" fmla="*/ 4220057 h 1390"/>
              <a:gd name="T92" fmla="*/ 5386021 w 2360"/>
              <a:gd name="T93" fmla="*/ 504477 h 1390"/>
              <a:gd name="T94" fmla="*/ 2677672 w 2360"/>
              <a:gd name="T95" fmla="*/ 307073 h 1390"/>
              <a:gd name="T96" fmla="*/ 8760501 w 2360"/>
              <a:gd name="T97" fmla="*/ 3772608 h 1390"/>
              <a:gd name="T98" fmla="*/ 2677672 w 2360"/>
              <a:gd name="T99" fmla="*/ 679947 h 1390"/>
              <a:gd name="T100" fmla="*/ 8848150 w 2360"/>
              <a:gd name="T101" fmla="*/ 3689259 h 1390"/>
              <a:gd name="T102" fmla="*/ 5149369 w 2360"/>
              <a:gd name="T103" fmla="*/ 2596958 h 1390"/>
              <a:gd name="T104" fmla="*/ 9290777 w 2360"/>
              <a:gd name="T105" fmla="*/ 2224084 h 1390"/>
              <a:gd name="T106" fmla="*/ 9089185 w 2360"/>
              <a:gd name="T107" fmla="*/ 5360612 h 1390"/>
              <a:gd name="T108" fmla="*/ 8835003 w 2360"/>
              <a:gd name="T109" fmla="*/ 4097228 h 1390"/>
              <a:gd name="T110" fmla="*/ 2379666 w 2360"/>
              <a:gd name="T111" fmla="*/ 403581 h 1390"/>
              <a:gd name="T112" fmla="*/ 2949383 w 2360"/>
              <a:gd name="T113" fmla="*/ 1197584 h 1390"/>
              <a:gd name="T114" fmla="*/ 2712732 w 2360"/>
              <a:gd name="T115" fmla="*/ 1087915 h 1390"/>
              <a:gd name="T116" fmla="*/ 2572493 w 2360"/>
              <a:gd name="T117" fmla="*/ 3285678 h 1390"/>
              <a:gd name="T118" fmla="*/ 2112337 w 2360"/>
              <a:gd name="T119" fmla="*/ 3048794 h 1390"/>
              <a:gd name="T120" fmla="*/ 4772479 w 2360"/>
              <a:gd name="T121" fmla="*/ 1903851 h 1390"/>
              <a:gd name="T122" fmla="*/ 8742972 w 2360"/>
              <a:gd name="T123" fmla="*/ 4211283 h 1390"/>
              <a:gd name="T124" fmla="*/ 438244 w 2360"/>
              <a:gd name="T125" fmla="*/ 1557297 h 1390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360" h="1390">
                <a:moveTo>
                  <a:pt x="1809" y="794"/>
                </a:moveTo>
                <a:cubicBezTo>
                  <a:pt x="1810" y="794"/>
                  <a:pt x="1811" y="794"/>
                  <a:pt x="1811" y="794"/>
                </a:cubicBezTo>
                <a:cubicBezTo>
                  <a:pt x="1813" y="795"/>
                  <a:pt x="1815" y="796"/>
                  <a:pt x="1815" y="799"/>
                </a:cubicBezTo>
                <a:cubicBezTo>
                  <a:pt x="1816" y="801"/>
                  <a:pt x="1816" y="803"/>
                  <a:pt x="1817" y="805"/>
                </a:cubicBezTo>
                <a:cubicBezTo>
                  <a:pt x="1818" y="810"/>
                  <a:pt x="1819" y="815"/>
                  <a:pt x="1822" y="820"/>
                </a:cubicBezTo>
                <a:cubicBezTo>
                  <a:pt x="1823" y="820"/>
                  <a:pt x="1823" y="822"/>
                  <a:pt x="1824" y="823"/>
                </a:cubicBezTo>
                <a:cubicBezTo>
                  <a:pt x="1824" y="824"/>
                  <a:pt x="1824" y="825"/>
                  <a:pt x="1824" y="826"/>
                </a:cubicBezTo>
                <a:cubicBezTo>
                  <a:pt x="1826" y="831"/>
                  <a:pt x="1826" y="835"/>
                  <a:pt x="1824" y="839"/>
                </a:cubicBezTo>
                <a:cubicBezTo>
                  <a:pt x="1824" y="840"/>
                  <a:pt x="1824" y="842"/>
                  <a:pt x="1824" y="843"/>
                </a:cubicBezTo>
                <a:cubicBezTo>
                  <a:pt x="1825" y="846"/>
                  <a:pt x="1825" y="849"/>
                  <a:pt x="1824" y="852"/>
                </a:cubicBezTo>
                <a:cubicBezTo>
                  <a:pt x="1822" y="856"/>
                  <a:pt x="1823" y="858"/>
                  <a:pt x="1827" y="860"/>
                </a:cubicBezTo>
                <a:cubicBezTo>
                  <a:pt x="1827" y="860"/>
                  <a:pt x="1827" y="860"/>
                  <a:pt x="1827" y="860"/>
                </a:cubicBezTo>
                <a:cubicBezTo>
                  <a:pt x="1831" y="865"/>
                  <a:pt x="1834" y="869"/>
                  <a:pt x="1838" y="873"/>
                </a:cubicBezTo>
                <a:cubicBezTo>
                  <a:pt x="1839" y="875"/>
                  <a:pt x="1839" y="878"/>
                  <a:pt x="1839" y="881"/>
                </a:cubicBezTo>
                <a:cubicBezTo>
                  <a:pt x="1840" y="881"/>
                  <a:pt x="1840" y="882"/>
                  <a:pt x="1840" y="882"/>
                </a:cubicBezTo>
                <a:cubicBezTo>
                  <a:pt x="1841" y="884"/>
                  <a:pt x="1841" y="886"/>
                  <a:pt x="1841" y="887"/>
                </a:cubicBezTo>
                <a:cubicBezTo>
                  <a:pt x="1841" y="889"/>
                  <a:pt x="1842" y="891"/>
                  <a:pt x="1843" y="892"/>
                </a:cubicBezTo>
                <a:cubicBezTo>
                  <a:pt x="1845" y="894"/>
                  <a:pt x="1847" y="896"/>
                  <a:pt x="1847" y="899"/>
                </a:cubicBezTo>
                <a:cubicBezTo>
                  <a:pt x="1847" y="899"/>
                  <a:pt x="1848" y="900"/>
                  <a:pt x="1849" y="901"/>
                </a:cubicBezTo>
                <a:cubicBezTo>
                  <a:pt x="1850" y="901"/>
                  <a:pt x="1851" y="902"/>
                  <a:pt x="1852" y="903"/>
                </a:cubicBezTo>
                <a:cubicBezTo>
                  <a:pt x="1853" y="905"/>
                  <a:pt x="1855" y="906"/>
                  <a:pt x="1858" y="908"/>
                </a:cubicBezTo>
                <a:cubicBezTo>
                  <a:pt x="1861" y="909"/>
                  <a:pt x="1863" y="910"/>
                  <a:pt x="1866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6" y="912"/>
                  <a:pt x="1866" y="912"/>
                  <a:pt x="1867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7" y="911"/>
                  <a:pt x="1867" y="911"/>
                  <a:pt x="1868" y="910"/>
                </a:cubicBezTo>
                <a:cubicBezTo>
                  <a:pt x="1869" y="910"/>
                  <a:pt x="1869" y="909"/>
                  <a:pt x="1869" y="907"/>
                </a:cubicBezTo>
                <a:cubicBezTo>
                  <a:pt x="1868" y="905"/>
                  <a:pt x="1867" y="902"/>
                  <a:pt x="1865" y="901"/>
                </a:cubicBezTo>
                <a:cubicBezTo>
                  <a:pt x="1863" y="898"/>
                  <a:pt x="1863" y="895"/>
                  <a:pt x="1863" y="893"/>
                </a:cubicBezTo>
                <a:cubicBezTo>
                  <a:pt x="1863" y="891"/>
                  <a:pt x="1863" y="889"/>
                  <a:pt x="1863" y="887"/>
                </a:cubicBezTo>
                <a:cubicBezTo>
                  <a:pt x="1863" y="885"/>
                  <a:pt x="1862" y="883"/>
                  <a:pt x="1861" y="882"/>
                </a:cubicBezTo>
                <a:cubicBezTo>
                  <a:pt x="1859" y="879"/>
                  <a:pt x="1856" y="877"/>
                  <a:pt x="1854" y="874"/>
                </a:cubicBezTo>
                <a:cubicBezTo>
                  <a:pt x="1850" y="873"/>
                  <a:pt x="1848" y="870"/>
                  <a:pt x="1845" y="868"/>
                </a:cubicBezTo>
                <a:cubicBezTo>
                  <a:pt x="1842" y="867"/>
                  <a:pt x="1840" y="865"/>
                  <a:pt x="1840" y="862"/>
                </a:cubicBezTo>
                <a:cubicBezTo>
                  <a:pt x="1840" y="860"/>
                  <a:pt x="1840" y="858"/>
                  <a:pt x="1839" y="857"/>
                </a:cubicBezTo>
                <a:cubicBezTo>
                  <a:pt x="1837" y="855"/>
                  <a:pt x="1836" y="853"/>
                  <a:pt x="1835" y="851"/>
                </a:cubicBezTo>
                <a:cubicBezTo>
                  <a:pt x="1832" y="850"/>
                  <a:pt x="1831" y="849"/>
                  <a:pt x="1830" y="846"/>
                </a:cubicBezTo>
                <a:cubicBezTo>
                  <a:pt x="1830" y="844"/>
                  <a:pt x="1830" y="843"/>
                  <a:pt x="1831" y="841"/>
                </a:cubicBezTo>
                <a:cubicBezTo>
                  <a:pt x="1833" y="834"/>
                  <a:pt x="1835" y="828"/>
                  <a:pt x="1835" y="821"/>
                </a:cubicBezTo>
                <a:cubicBezTo>
                  <a:pt x="1835" y="821"/>
                  <a:pt x="1836" y="821"/>
                  <a:pt x="1836" y="821"/>
                </a:cubicBezTo>
                <a:cubicBezTo>
                  <a:pt x="1836" y="820"/>
                  <a:pt x="1837" y="820"/>
                  <a:pt x="1837" y="820"/>
                </a:cubicBezTo>
                <a:cubicBezTo>
                  <a:pt x="1838" y="820"/>
                  <a:pt x="1838" y="820"/>
                  <a:pt x="1839" y="820"/>
                </a:cubicBezTo>
                <a:cubicBezTo>
                  <a:pt x="1839" y="821"/>
                  <a:pt x="1840" y="821"/>
                  <a:pt x="1840" y="822"/>
                </a:cubicBezTo>
                <a:cubicBezTo>
                  <a:pt x="1840" y="825"/>
                  <a:pt x="1842" y="826"/>
                  <a:pt x="1845" y="826"/>
                </a:cubicBezTo>
                <a:cubicBezTo>
                  <a:pt x="1846" y="826"/>
                  <a:pt x="1847" y="826"/>
                  <a:pt x="1848" y="827"/>
                </a:cubicBezTo>
                <a:cubicBezTo>
                  <a:pt x="1851" y="829"/>
                  <a:pt x="1854" y="830"/>
                  <a:pt x="1856" y="834"/>
                </a:cubicBezTo>
                <a:cubicBezTo>
                  <a:pt x="1858" y="838"/>
                  <a:pt x="1862" y="841"/>
                  <a:pt x="1865" y="844"/>
                </a:cubicBezTo>
                <a:cubicBezTo>
                  <a:pt x="1866" y="844"/>
                  <a:pt x="1867" y="843"/>
                  <a:pt x="1868" y="843"/>
                </a:cubicBezTo>
                <a:cubicBezTo>
                  <a:pt x="1869" y="844"/>
                  <a:pt x="1871" y="845"/>
                  <a:pt x="1871" y="848"/>
                </a:cubicBezTo>
                <a:cubicBezTo>
                  <a:pt x="1871" y="850"/>
                  <a:pt x="1871" y="852"/>
                  <a:pt x="1871" y="855"/>
                </a:cubicBezTo>
                <a:cubicBezTo>
                  <a:pt x="1871" y="855"/>
                  <a:pt x="1873" y="856"/>
                  <a:pt x="1873" y="855"/>
                </a:cubicBezTo>
                <a:cubicBezTo>
                  <a:pt x="1874" y="855"/>
                  <a:pt x="1874" y="855"/>
                  <a:pt x="1874" y="855"/>
                </a:cubicBezTo>
                <a:cubicBezTo>
                  <a:pt x="1878" y="852"/>
                  <a:pt x="1881" y="849"/>
                  <a:pt x="1884" y="845"/>
                </a:cubicBezTo>
                <a:cubicBezTo>
                  <a:pt x="1885" y="845"/>
                  <a:pt x="1886" y="844"/>
                  <a:pt x="1887" y="843"/>
                </a:cubicBezTo>
                <a:cubicBezTo>
                  <a:pt x="1892" y="842"/>
                  <a:pt x="1895" y="839"/>
                  <a:pt x="1898" y="837"/>
                </a:cubicBezTo>
                <a:cubicBezTo>
                  <a:pt x="1900" y="835"/>
                  <a:pt x="1901" y="833"/>
                  <a:pt x="1902" y="830"/>
                </a:cubicBezTo>
                <a:cubicBezTo>
                  <a:pt x="1903" y="826"/>
                  <a:pt x="1903" y="822"/>
                  <a:pt x="1902" y="818"/>
                </a:cubicBezTo>
                <a:cubicBezTo>
                  <a:pt x="1902" y="818"/>
                  <a:pt x="1902" y="817"/>
                  <a:pt x="1902" y="817"/>
                </a:cubicBezTo>
                <a:cubicBezTo>
                  <a:pt x="1901" y="812"/>
                  <a:pt x="1899" y="807"/>
                  <a:pt x="1897" y="802"/>
                </a:cubicBezTo>
                <a:cubicBezTo>
                  <a:pt x="1896" y="800"/>
                  <a:pt x="1894" y="799"/>
                  <a:pt x="1893" y="797"/>
                </a:cubicBezTo>
                <a:cubicBezTo>
                  <a:pt x="1890" y="794"/>
                  <a:pt x="1887" y="792"/>
                  <a:pt x="1883" y="790"/>
                </a:cubicBezTo>
                <a:cubicBezTo>
                  <a:pt x="1881" y="788"/>
                  <a:pt x="1879" y="787"/>
                  <a:pt x="1878" y="784"/>
                </a:cubicBezTo>
                <a:cubicBezTo>
                  <a:pt x="1878" y="783"/>
                  <a:pt x="1877" y="781"/>
                  <a:pt x="1876" y="781"/>
                </a:cubicBezTo>
                <a:cubicBezTo>
                  <a:pt x="1875" y="780"/>
                  <a:pt x="1874" y="779"/>
                  <a:pt x="1873" y="778"/>
                </a:cubicBezTo>
                <a:cubicBezTo>
                  <a:pt x="1873" y="778"/>
                  <a:pt x="1872" y="777"/>
                  <a:pt x="1872" y="777"/>
                </a:cubicBezTo>
                <a:cubicBezTo>
                  <a:pt x="1872" y="774"/>
                  <a:pt x="1871" y="770"/>
                  <a:pt x="1874" y="768"/>
                </a:cubicBezTo>
                <a:cubicBezTo>
                  <a:pt x="1876" y="767"/>
                  <a:pt x="1877" y="765"/>
                  <a:pt x="1877" y="763"/>
                </a:cubicBezTo>
                <a:cubicBezTo>
                  <a:pt x="1877" y="762"/>
                  <a:pt x="1878" y="761"/>
                  <a:pt x="1879" y="760"/>
                </a:cubicBezTo>
                <a:cubicBezTo>
                  <a:pt x="1882" y="759"/>
                  <a:pt x="1885" y="757"/>
                  <a:pt x="1889" y="755"/>
                </a:cubicBezTo>
                <a:cubicBezTo>
                  <a:pt x="1889" y="755"/>
                  <a:pt x="1890" y="755"/>
                  <a:pt x="1891" y="755"/>
                </a:cubicBezTo>
                <a:cubicBezTo>
                  <a:pt x="1892" y="755"/>
                  <a:pt x="1893" y="755"/>
                  <a:pt x="1894" y="756"/>
                </a:cubicBezTo>
                <a:cubicBezTo>
                  <a:pt x="1896" y="756"/>
                  <a:pt x="1897" y="757"/>
                  <a:pt x="1898" y="760"/>
                </a:cubicBezTo>
                <a:cubicBezTo>
                  <a:pt x="1898" y="761"/>
                  <a:pt x="1899" y="763"/>
                  <a:pt x="1901" y="764"/>
                </a:cubicBezTo>
                <a:cubicBezTo>
                  <a:pt x="1902" y="765"/>
                  <a:pt x="1905" y="764"/>
                  <a:pt x="1905" y="762"/>
                </a:cubicBezTo>
                <a:cubicBezTo>
                  <a:pt x="1905" y="761"/>
                  <a:pt x="1905" y="760"/>
                  <a:pt x="1905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5" y="759"/>
                  <a:pt x="1905" y="759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4" y="759"/>
                  <a:pt x="1904" y="758"/>
                </a:cubicBezTo>
                <a:cubicBezTo>
                  <a:pt x="1904" y="758"/>
                  <a:pt x="1905" y="757"/>
                  <a:pt x="1905" y="757"/>
                </a:cubicBezTo>
                <a:cubicBezTo>
                  <a:pt x="1909" y="756"/>
                  <a:pt x="1913" y="754"/>
                  <a:pt x="1917" y="753"/>
                </a:cubicBezTo>
                <a:cubicBezTo>
                  <a:pt x="1920" y="752"/>
                  <a:pt x="1923" y="750"/>
                  <a:pt x="1925" y="747"/>
                </a:cubicBezTo>
                <a:cubicBezTo>
                  <a:pt x="1925" y="746"/>
                  <a:pt x="1926" y="746"/>
                  <a:pt x="1927" y="746"/>
                </a:cubicBezTo>
                <a:cubicBezTo>
                  <a:pt x="1927" y="747"/>
                  <a:pt x="1928" y="748"/>
                  <a:pt x="1930" y="747"/>
                </a:cubicBezTo>
                <a:cubicBezTo>
                  <a:pt x="1932" y="746"/>
                  <a:pt x="1935" y="745"/>
                  <a:pt x="1937" y="745"/>
                </a:cubicBezTo>
                <a:cubicBezTo>
                  <a:pt x="1939" y="744"/>
                  <a:pt x="1941" y="744"/>
                  <a:pt x="1943" y="743"/>
                </a:cubicBezTo>
                <a:cubicBezTo>
                  <a:pt x="1945" y="742"/>
                  <a:pt x="1947" y="741"/>
                  <a:pt x="1947" y="739"/>
                </a:cubicBezTo>
                <a:cubicBezTo>
                  <a:pt x="1947" y="738"/>
                  <a:pt x="1948" y="738"/>
                  <a:pt x="1949" y="737"/>
                </a:cubicBezTo>
                <a:cubicBezTo>
                  <a:pt x="1952" y="735"/>
                  <a:pt x="1955" y="734"/>
                  <a:pt x="1956" y="730"/>
                </a:cubicBezTo>
                <a:cubicBezTo>
                  <a:pt x="1956" y="730"/>
                  <a:pt x="1956" y="729"/>
                  <a:pt x="1957" y="729"/>
                </a:cubicBezTo>
                <a:cubicBezTo>
                  <a:pt x="1959" y="728"/>
                  <a:pt x="1960" y="726"/>
                  <a:pt x="1961" y="723"/>
                </a:cubicBezTo>
                <a:cubicBezTo>
                  <a:pt x="1961" y="722"/>
                  <a:pt x="1962" y="722"/>
                  <a:pt x="1963" y="722"/>
                </a:cubicBezTo>
                <a:cubicBezTo>
                  <a:pt x="1965" y="721"/>
                  <a:pt x="1965" y="721"/>
                  <a:pt x="1965" y="719"/>
                </a:cubicBezTo>
                <a:cubicBezTo>
                  <a:pt x="1964" y="717"/>
                  <a:pt x="1964" y="715"/>
                  <a:pt x="1964" y="712"/>
                </a:cubicBezTo>
                <a:cubicBezTo>
                  <a:pt x="1964" y="711"/>
                  <a:pt x="1964" y="710"/>
                  <a:pt x="1965" y="709"/>
                </a:cubicBezTo>
                <a:cubicBezTo>
                  <a:pt x="1968" y="707"/>
                  <a:pt x="1970" y="705"/>
                  <a:pt x="1970" y="702"/>
                </a:cubicBezTo>
                <a:cubicBezTo>
                  <a:pt x="1970" y="700"/>
                  <a:pt x="1971" y="698"/>
                  <a:pt x="1972" y="697"/>
                </a:cubicBezTo>
                <a:cubicBezTo>
                  <a:pt x="1974" y="696"/>
                  <a:pt x="1975" y="694"/>
                  <a:pt x="1975" y="691"/>
                </a:cubicBezTo>
                <a:cubicBezTo>
                  <a:pt x="1975" y="690"/>
                  <a:pt x="1975" y="688"/>
                  <a:pt x="1976" y="687"/>
                </a:cubicBezTo>
                <a:cubicBezTo>
                  <a:pt x="1977" y="684"/>
                  <a:pt x="1976" y="682"/>
                  <a:pt x="1975" y="681"/>
                </a:cubicBezTo>
                <a:cubicBezTo>
                  <a:pt x="1974" y="680"/>
                  <a:pt x="1973" y="679"/>
                  <a:pt x="1971" y="678"/>
                </a:cubicBezTo>
                <a:cubicBezTo>
                  <a:pt x="1971" y="677"/>
                  <a:pt x="1969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9" y="676"/>
                  <a:pt x="1969" y="675"/>
                  <a:pt x="1969" y="675"/>
                </a:cubicBezTo>
                <a:cubicBezTo>
                  <a:pt x="1970" y="674"/>
                  <a:pt x="1971" y="673"/>
                  <a:pt x="1972" y="672"/>
                </a:cubicBezTo>
                <a:cubicBezTo>
                  <a:pt x="1973" y="671"/>
                  <a:pt x="1973" y="670"/>
                  <a:pt x="1972" y="669"/>
                </a:cubicBezTo>
                <a:cubicBezTo>
                  <a:pt x="1971" y="667"/>
                  <a:pt x="1970" y="666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9" y="665"/>
                  <a:pt x="1969" y="665"/>
                  <a:pt x="1970" y="665"/>
                </a:cubicBezTo>
                <a:cubicBezTo>
                  <a:pt x="1972" y="664"/>
                  <a:pt x="1972" y="662"/>
                  <a:pt x="1971" y="660"/>
                </a:cubicBezTo>
                <a:cubicBezTo>
                  <a:pt x="1970" y="659"/>
                  <a:pt x="1969" y="658"/>
                  <a:pt x="1968" y="657"/>
                </a:cubicBezTo>
                <a:cubicBezTo>
                  <a:pt x="1965" y="656"/>
                  <a:pt x="1964" y="655"/>
                  <a:pt x="1963" y="652"/>
                </a:cubicBezTo>
                <a:cubicBezTo>
                  <a:pt x="1962" y="649"/>
                  <a:pt x="1960" y="647"/>
                  <a:pt x="1959" y="644"/>
                </a:cubicBezTo>
                <a:cubicBezTo>
                  <a:pt x="1958" y="642"/>
                  <a:pt x="1956" y="640"/>
                  <a:pt x="1954" y="639"/>
                </a:cubicBezTo>
                <a:cubicBezTo>
                  <a:pt x="1953" y="639"/>
                  <a:pt x="1952" y="638"/>
                  <a:pt x="1951" y="638"/>
                </a:cubicBezTo>
                <a:cubicBezTo>
                  <a:pt x="1949" y="637"/>
                  <a:pt x="1948" y="635"/>
                  <a:pt x="1948" y="632"/>
                </a:cubicBezTo>
                <a:cubicBezTo>
                  <a:pt x="1949" y="630"/>
                  <a:pt x="1949" y="629"/>
                  <a:pt x="1950" y="627"/>
                </a:cubicBezTo>
                <a:cubicBezTo>
                  <a:pt x="1951" y="626"/>
                  <a:pt x="1952" y="625"/>
                  <a:pt x="1952" y="623"/>
                </a:cubicBezTo>
                <a:cubicBezTo>
                  <a:pt x="1953" y="621"/>
                  <a:pt x="1955" y="619"/>
                  <a:pt x="1958" y="618"/>
                </a:cubicBezTo>
                <a:cubicBezTo>
                  <a:pt x="1960" y="616"/>
                  <a:pt x="1962" y="615"/>
                  <a:pt x="1965" y="615"/>
                </a:cubicBezTo>
                <a:cubicBezTo>
                  <a:pt x="1966" y="615"/>
                  <a:pt x="1966" y="614"/>
                  <a:pt x="1967" y="614"/>
                </a:cubicBezTo>
                <a:cubicBezTo>
                  <a:pt x="1967" y="613"/>
                  <a:pt x="1967" y="612"/>
                  <a:pt x="1967" y="611"/>
                </a:cubicBezTo>
                <a:cubicBezTo>
                  <a:pt x="1967" y="610"/>
                  <a:pt x="1966" y="608"/>
                  <a:pt x="1964" y="608"/>
                </a:cubicBezTo>
                <a:cubicBezTo>
                  <a:pt x="1963" y="608"/>
                  <a:pt x="1962" y="608"/>
                  <a:pt x="1960" y="608"/>
                </a:cubicBezTo>
                <a:cubicBezTo>
                  <a:pt x="1959" y="608"/>
                  <a:pt x="1958" y="608"/>
                  <a:pt x="1957" y="608"/>
                </a:cubicBezTo>
                <a:cubicBezTo>
                  <a:pt x="1956" y="607"/>
                  <a:pt x="1955" y="606"/>
                  <a:pt x="1954" y="606"/>
                </a:cubicBezTo>
                <a:cubicBezTo>
                  <a:pt x="1952" y="605"/>
                  <a:pt x="1951" y="606"/>
                  <a:pt x="1950" y="606"/>
                </a:cubicBezTo>
                <a:cubicBezTo>
                  <a:pt x="1948" y="607"/>
                  <a:pt x="1947" y="609"/>
                  <a:pt x="1945" y="611"/>
                </a:cubicBezTo>
                <a:cubicBezTo>
                  <a:pt x="1945" y="612"/>
                  <a:pt x="1944" y="612"/>
                  <a:pt x="1943" y="612"/>
                </a:cubicBezTo>
                <a:cubicBezTo>
                  <a:pt x="1942" y="612"/>
                  <a:pt x="1940" y="612"/>
                  <a:pt x="1940" y="610"/>
                </a:cubicBezTo>
                <a:cubicBezTo>
                  <a:pt x="1939" y="608"/>
                  <a:pt x="1938" y="606"/>
                  <a:pt x="1935" y="605"/>
                </a:cubicBezTo>
                <a:cubicBezTo>
                  <a:pt x="1932" y="605"/>
                  <a:pt x="1931" y="603"/>
                  <a:pt x="1929" y="601"/>
                </a:cubicBezTo>
                <a:cubicBezTo>
                  <a:pt x="1927" y="599"/>
                  <a:pt x="1929" y="595"/>
                  <a:pt x="1931" y="595"/>
                </a:cubicBezTo>
                <a:cubicBezTo>
                  <a:pt x="1932" y="595"/>
                  <a:pt x="1933" y="595"/>
                  <a:pt x="1933" y="595"/>
                </a:cubicBezTo>
                <a:cubicBezTo>
                  <a:pt x="1935" y="595"/>
                  <a:pt x="1937" y="594"/>
                  <a:pt x="1937" y="592"/>
                </a:cubicBezTo>
                <a:cubicBezTo>
                  <a:pt x="1938" y="588"/>
                  <a:pt x="1939" y="585"/>
                  <a:pt x="1943" y="583"/>
                </a:cubicBezTo>
                <a:cubicBezTo>
                  <a:pt x="1943" y="583"/>
                  <a:pt x="1944" y="582"/>
                  <a:pt x="1944" y="581"/>
                </a:cubicBezTo>
                <a:cubicBezTo>
                  <a:pt x="1945" y="579"/>
                  <a:pt x="1946" y="577"/>
                  <a:pt x="1947" y="576"/>
                </a:cubicBezTo>
                <a:cubicBezTo>
                  <a:pt x="1947" y="575"/>
                  <a:pt x="1948" y="575"/>
                  <a:pt x="1949" y="575"/>
                </a:cubicBezTo>
                <a:cubicBezTo>
                  <a:pt x="1951" y="574"/>
                  <a:pt x="1953" y="575"/>
                  <a:pt x="1954" y="577"/>
                </a:cubicBezTo>
                <a:cubicBezTo>
                  <a:pt x="1956" y="578"/>
                  <a:pt x="1955" y="579"/>
                  <a:pt x="1955" y="581"/>
                </a:cubicBezTo>
                <a:cubicBezTo>
                  <a:pt x="1954" y="581"/>
                  <a:pt x="1954" y="582"/>
                  <a:pt x="1954" y="582"/>
                </a:cubicBezTo>
                <a:cubicBezTo>
                  <a:pt x="1953" y="584"/>
                  <a:pt x="1952" y="586"/>
                  <a:pt x="1953" y="588"/>
                </a:cubicBezTo>
                <a:cubicBezTo>
                  <a:pt x="1954" y="589"/>
                  <a:pt x="1954" y="590"/>
                  <a:pt x="1954" y="591"/>
                </a:cubicBezTo>
                <a:cubicBezTo>
                  <a:pt x="1955" y="592"/>
                  <a:pt x="1954" y="593"/>
                  <a:pt x="1953" y="594"/>
                </a:cubicBezTo>
                <a:cubicBezTo>
                  <a:pt x="1953" y="594"/>
                  <a:pt x="1953" y="594"/>
                  <a:pt x="1953" y="594"/>
                </a:cubicBezTo>
                <a:cubicBezTo>
                  <a:pt x="1953" y="595"/>
                  <a:pt x="1953" y="596"/>
                  <a:pt x="1953" y="596"/>
                </a:cubicBezTo>
                <a:cubicBezTo>
                  <a:pt x="1953" y="596"/>
                  <a:pt x="1954" y="596"/>
                  <a:pt x="1955" y="596"/>
                </a:cubicBezTo>
                <a:cubicBezTo>
                  <a:pt x="1957" y="595"/>
                  <a:pt x="1958" y="594"/>
                  <a:pt x="1959" y="592"/>
                </a:cubicBezTo>
                <a:cubicBezTo>
                  <a:pt x="1962" y="588"/>
                  <a:pt x="1967" y="586"/>
                  <a:pt x="1972" y="585"/>
                </a:cubicBezTo>
                <a:cubicBezTo>
                  <a:pt x="1973" y="585"/>
                  <a:pt x="1973" y="585"/>
                  <a:pt x="1974" y="586"/>
                </a:cubicBezTo>
                <a:cubicBezTo>
                  <a:pt x="1975" y="586"/>
                  <a:pt x="1976" y="586"/>
                  <a:pt x="1977" y="586"/>
                </a:cubicBezTo>
                <a:cubicBezTo>
                  <a:pt x="1980" y="588"/>
                  <a:pt x="1980" y="588"/>
                  <a:pt x="1980" y="591"/>
                </a:cubicBezTo>
                <a:cubicBezTo>
                  <a:pt x="1980" y="594"/>
                  <a:pt x="1980" y="597"/>
                  <a:pt x="1980" y="600"/>
                </a:cubicBezTo>
                <a:cubicBezTo>
                  <a:pt x="1980" y="601"/>
                  <a:pt x="1981" y="603"/>
                  <a:pt x="1982" y="604"/>
                </a:cubicBezTo>
                <a:cubicBezTo>
                  <a:pt x="1983" y="605"/>
                  <a:pt x="1984" y="605"/>
                  <a:pt x="1985" y="605"/>
                </a:cubicBezTo>
                <a:cubicBezTo>
                  <a:pt x="1986" y="605"/>
                  <a:pt x="1986" y="604"/>
                  <a:pt x="1987" y="604"/>
                </a:cubicBezTo>
                <a:cubicBezTo>
                  <a:pt x="1989" y="604"/>
                  <a:pt x="1990" y="604"/>
                  <a:pt x="1991" y="605"/>
                </a:cubicBezTo>
                <a:cubicBezTo>
                  <a:pt x="1993" y="606"/>
                  <a:pt x="1994" y="607"/>
                  <a:pt x="1994" y="608"/>
                </a:cubicBezTo>
                <a:cubicBezTo>
                  <a:pt x="1995" y="609"/>
                  <a:pt x="1995" y="610"/>
                  <a:pt x="1994" y="612"/>
                </a:cubicBezTo>
                <a:cubicBezTo>
                  <a:pt x="1993" y="613"/>
                  <a:pt x="1992" y="614"/>
                  <a:pt x="1993" y="615"/>
                </a:cubicBezTo>
                <a:cubicBezTo>
                  <a:pt x="1997" y="618"/>
                  <a:pt x="1998" y="622"/>
                  <a:pt x="1997" y="626"/>
                </a:cubicBezTo>
                <a:cubicBezTo>
                  <a:pt x="1997" y="627"/>
                  <a:pt x="1997" y="628"/>
                  <a:pt x="1997" y="630"/>
                </a:cubicBezTo>
                <a:cubicBezTo>
                  <a:pt x="1997" y="632"/>
                  <a:pt x="1998" y="634"/>
                  <a:pt x="1999" y="636"/>
                </a:cubicBezTo>
                <a:cubicBezTo>
                  <a:pt x="2000" y="636"/>
                  <a:pt x="2000" y="636"/>
                  <a:pt x="2000" y="636"/>
                </a:cubicBezTo>
                <a:cubicBezTo>
                  <a:pt x="2002" y="636"/>
                  <a:pt x="2003" y="635"/>
                  <a:pt x="2004" y="634"/>
                </a:cubicBezTo>
                <a:cubicBezTo>
                  <a:pt x="2005" y="633"/>
                  <a:pt x="2007" y="632"/>
                  <a:pt x="2009" y="632"/>
                </a:cubicBezTo>
                <a:cubicBezTo>
                  <a:pt x="2010" y="632"/>
                  <a:pt x="2011" y="632"/>
                  <a:pt x="2012" y="632"/>
                </a:cubicBezTo>
                <a:cubicBezTo>
                  <a:pt x="2014" y="632"/>
                  <a:pt x="2015" y="631"/>
                  <a:pt x="2016" y="630"/>
                </a:cubicBezTo>
                <a:cubicBezTo>
                  <a:pt x="2019" y="627"/>
                  <a:pt x="2020" y="623"/>
                  <a:pt x="2018" y="620"/>
                </a:cubicBezTo>
                <a:cubicBezTo>
                  <a:pt x="2018" y="618"/>
                  <a:pt x="2017" y="616"/>
                  <a:pt x="2017" y="615"/>
                </a:cubicBezTo>
                <a:cubicBezTo>
                  <a:pt x="2015" y="608"/>
                  <a:pt x="2015" y="608"/>
                  <a:pt x="2010" y="603"/>
                </a:cubicBezTo>
                <a:cubicBezTo>
                  <a:pt x="2008" y="601"/>
                  <a:pt x="2007" y="599"/>
                  <a:pt x="2005" y="596"/>
                </a:cubicBezTo>
                <a:cubicBezTo>
                  <a:pt x="2004" y="594"/>
                  <a:pt x="2003" y="593"/>
                  <a:pt x="2001" y="591"/>
                </a:cubicBezTo>
                <a:cubicBezTo>
                  <a:pt x="1999" y="590"/>
                  <a:pt x="1998" y="589"/>
                  <a:pt x="1996" y="588"/>
                </a:cubicBezTo>
                <a:cubicBezTo>
                  <a:pt x="1995" y="587"/>
                  <a:pt x="1994" y="584"/>
                  <a:pt x="1996" y="583"/>
                </a:cubicBezTo>
                <a:cubicBezTo>
                  <a:pt x="1996" y="582"/>
                  <a:pt x="1997" y="581"/>
                  <a:pt x="1998" y="580"/>
                </a:cubicBezTo>
                <a:cubicBezTo>
                  <a:pt x="2000" y="579"/>
                  <a:pt x="2001" y="577"/>
                  <a:pt x="2002" y="576"/>
                </a:cubicBezTo>
                <a:cubicBezTo>
                  <a:pt x="2005" y="572"/>
                  <a:pt x="2007" y="568"/>
                  <a:pt x="2005" y="563"/>
                </a:cubicBezTo>
                <a:cubicBezTo>
                  <a:pt x="2004" y="559"/>
                  <a:pt x="2005" y="556"/>
                  <a:pt x="2008" y="554"/>
                </a:cubicBezTo>
                <a:cubicBezTo>
                  <a:pt x="2009" y="553"/>
                  <a:pt x="2010" y="552"/>
                  <a:pt x="2010" y="551"/>
                </a:cubicBezTo>
                <a:cubicBezTo>
                  <a:pt x="2011" y="550"/>
                  <a:pt x="2012" y="550"/>
                  <a:pt x="2013" y="549"/>
                </a:cubicBezTo>
                <a:cubicBezTo>
                  <a:pt x="2014" y="547"/>
                  <a:pt x="2014" y="545"/>
                  <a:pt x="2016" y="544"/>
                </a:cubicBezTo>
                <a:cubicBezTo>
                  <a:pt x="2018" y="544"/>
                  <a:pt x="2019" y="546"/>
                  <a:pt x="2021" y="547"/>
                </a:cubicBezTo>
                <a:cubicBezTo>
                  <a:pt x="2023" y="548"/>
                  <a:pt x="2025" y="548"/>
                  <a:pt x="2027" y="547"/>
                </a:cubicBezTo>
                <a:cubicBezTo>
                  <a:pt x="2029" y="546"/>
                  <a:pt x="2030" y="545"/>
                  <a:pt x="2032" y="543"/>
                </a:cubicBezTo>
                <a:cubicBezTo>
                  <a:pt x="2034" y="541"/>
                  <a:pt x="2036" y="537"/>
                  <a:pt x="2037" y="534"/>
                </a:cubicBezTo>
                <a:cubicBezTo>
                  <a:pt x="2039" y="529"/>
                  <a:pt x="2042" y="524"/>
                  <a:pt x="2043" y="519"/>
                </a:cubicBezTo>
                <a:cubicBezTo>
                  <a:pt x="2043" y="518"/>
                  <a:pt x="2043" y="516"/>
                  <a:pt x="2044" y="516"/>
                </a:cubicBezTo>
                <a:cubicBezTo>
                  <a:pt x="2048" y="511"/>
                  <a:pt x="2048" y="505"/>
                  <a:pt x="2049" y="500"/>
                </a:cubicBezTo>
                <a:cubicBezTo>
                  <a:pt x="2049" y="495"/>
                  <a:pt x="2051" y="491"/>
                  <a:pt x="2051" y="486"/>
                </a:cubicBezTo>
                <a:cubicBezTo>
                  <a:pt x="2051" y="485"/>
                  <a:pt x="2051" y="484"/>
                  <a:pt x="2052" y="484"/>
                </a:cubicBezTo>
                <a:cubicBezTo>
                  <a:pt x="2054" y="481"/>
                  <a:pt x="2053" y="478"/>
                  <a:pt x="2053" y="474"/>
                </a:cubicBezTo>
                <a:cubicBezTo>
                  <a:pt x="2052" y="468"/>
                  <a:pt x="2050" y="463"/>
                  <a:pt x="2047" y="458"/>
                </a:cubicBezTo>
                <a:cubicBezTo>
                  <a:pt x="2046" y="456"/>
                  <a:pt x="2046" y="454"/>
                  <a:pt x="2045" y="451"/>
                </a:cubicBezTo>
                <a:cubicBezTo>
                  <a:pt x="2045" y="446"/>
                  <a:pt x="2045" y="441"/>
                  <a:pt x="2045" y="436"/>
                </a:cubicBezTo>
                <a:cubicBezTo>
                  <a:pt x="2045" y="436"/>
                  <a:pt x="2045" y="435"/>
                  <a:pt x="2046" y="435"/>
                </a:cubicBezTo>
                <a:cubicBezTo>
                  <a:pt x="2046" y="435"/>
                  <a:pt x="2046" y="435"/>
                  <a:pt x="2046" y="435"/>
                </a:cubicBezTo>
                <a:cubicBezTo>
                  <a:pt x="2048" y="438"/>
                  <a:pt x="2050" y="440"/>
                  <a:pt x="2053" y="443"/>
                </a:cubicBezTo>
                <a:cubicBezTo>
                  <a:pt x="2055" y="445"/>
                  <a:pt x="2054" y="449"/>
                  <a:pt x="2056" y="452"/>
                </a:cubicBezTo>
                <a:cubicBezTo>
                  <a:pt x="2057" y="453"/>
                  <a:pt x="2057" y="454"/>
                  <a:pt x="2058" y="456"/>
                </a:cubicBezTo>
                <a:cubicBezTo>
                  <a:pt x="2059" y="459"/>
                  <a:pt x="2061" y="462"/>
                  <a:pt x="2061" y="466"/>
                </a:cubicBezTo>
                <a:cubicBezTo>
                  <a:pt x="2061" y="466"/>
                  <a:pt x="2061" y="467"/>
                  <a:pt x="2061" y="467"/>
                </a:cubicBezTo>
                <a:cubicBezTo>
                  <a:pt x="2062" y="471"/>
                  <a:pt x="2062" y="475"/>
                  <a:pt x="2065" y="479"/>
                </a:cubicBezTo>
                <a:cubicBezTo>
                  <a:pt x="2066" y="480"/>
                  <a:pt x="2067" y="482"/>
                  <a:pt x="2067" y="484"/>
                </a:cubicBezTo>
                <a:cubicBezTo>
                  <a:pt x="2067" y="487"/>
                  <a:pt x="2068" y="490"/>
                  <a:pt x="2070" y="493"/>
                </a:cubicBezTo>
                <a:cubicBezTo>
                  <a:pt x="2071" y="495"/>
                  <a:pt x="2071" y="496"/>
                  <a:pt x="2071" y="499"/>
                </a:cubicBezTo>
                <a:cubicBezTo>
                  <a:pt x="2071" y="499"/>
                  <a:pt x="2071" y="500"/>
                  <a:pt x="2071" y="501"/>
                </a:cubicBezTo>
                <a:cubicBezTo>
                  <a:pt x="2072" y="503"/>
                  <a:pt x="2073" y="505"/>
                  <a:pt x="2075" y="506"/>
                </a:cubicBezTo>
                <a:cubicBezTo>
                  <a:pt x="2075" y="506"/>
                  <a:pt x="2076" y="505"/>
                  <a:pt x="2076" y="505"/>
                </a:cubicBezTo>
                <a:cubicBezTo>
                  <a:pt x="2076" y="504"/>
                  <a:pt x="2076" y="503"/>
                  <a:pt x="2076" y="502"/>
                </a:cubicBezTo>
                <a:cubicBezTo>
                  <a:pt x="2076" y="500"/>
                  <a:pt x="2077" y="499"/>
                  <a:pt x="2079" y="500"/>
                </a:cubicBezTo>
                <a:cubicBezTo>
                  <a:pt x="2081" y="500"/>
                  <a:pt x="2082" y="501"/>
                  <a:pt x="2083" y="502"/>
                </a:cubicBezTo>
                <a:cubicBezTo>
                  <a:pt x="2084" y="502"/>
                  <a:pt x="2084" y="502"/>
                  <a:pt x="2084" y="502"/>
                </a:cubicBezTo>
                <a:cubicBezTo>
                  <a:pt x="2085" y="502"/>
                  <a:pt x="2085" y="501"/>
                  <a:pt x="2085" y="501"/>
                </a:cubicBezTo>
                <a:cubicBezTo>
                  <a:pt x="2085" y="499"/>
                  <a:pt x="2084" y="496"/>
                  <a:pt x="2082" y="495"/>
                </a:cubicBezTo>
                <a:cubicBezTo>
                  <a:pt x="2078" y="494"/>
                  <a:pt x="2078" y="489"/>
                  <a:pt x="2074" y="487"/>
                </a:cubicBezTo>
                <a:cubicBezTo>
                  <a:pt x="2073" y="485"/>
                  <a:pt x="2072" y="483"/>
                  <a:pt x="2072" y="481"/>
                </a:cubicBezTo>
                <a:cubicBezTo>
                  <a:pt x="2071" y="478"/>
                  <a:pt x="2071" y="475"/>
                  <a:pt x="2070" y="472"/>
                </a:cubicBezTo>
                <a:cubicBezTo>
                  <a:pt x="2070" y="471"/>
                  <a:pt x="2070" y="471"/>
                  <a:pt x="2070" y="470"/>
                </a:cubicBezTo>
                <a:cubicBezTo>
                  <a:pt x="2070" y="469"/>
                  <a:pt x="2071" y="467"/>
                  <a:pt x="2072" y="467"/>
                </a:cubicBezTo>
                <a:cubicBezTo>
                  <a:pt x="2074" y="467"/>
                  <a:pt x="2075" y="467"/>
                  <a:pt x="2077" y="467"/>
                </a:cubicBezTo>
                <a:cubicBezTo>
                  <a:pt x="2077" y="465"/>
                  <a:pt x="2076" y="464"/>
                  <a:pt x="2076" y="463"/>
                </a:cubicBezTo>
                <a:cubicBezTo>
                  <a:pt x="2070" y="454"/>
                  <a:pt x="2066" y="444"/>
                  <a:pt x="2059" y="436"/>
                </a:cubicBezTo>
                <a:cubicBezTo>
                  <a:pt x="2057" y="434"/>
                  <a:pt x="2056" y="431"/>
                  <a:pt x="2056" y="427"/>
                </a:cubicBezTo>
                <a:cubicBezTo>
                  <a:pt x="2056" y="426"/>
                  <a:pt x="2055" y="424"/>
                  <a:pt x="2055" y="423"/>
                </a:cubicBezTo>
                <a:cubicBezTo>
                  <a:pt x="2052" y="419"/>
                  <a:pt x="2051" y="414"/>
                  <a:pt x="2047" y="412"/>
                </a:cubicBezTo>
                <a:cubicBezTo>
                  <a:pt x="2046" y="410"/>
                  <a:pt x="2046" y="408"/>
                  <a:pt x="2045" y="407"/>
                </a:cubicBezTo>
                <a:cubicBezTo>
                  <a:pt x="2044" y="405"/>
                  <a:pt x="2042" y="405"/>
                  <a:pt x="2041" y="404"/>
                </a:cubicBezTo>
                <a:cubicBezTo>
                  <a:pt x="2040" y="404"/>
                  <a:pt x="2040" y="405"/>
                  <a:pt x="2039" y="405"/>
                </a:cubicBezTo>
                <a:cubicBezTo>
                  <a:pt x="2039" y="405"/>
                  <a:pt x="2039" y="406"/>
                  <a:pt x="2039" y="406"/>
                </a:cubicBezTo>
                <a:cubicBezTo>
                  <a:pt x="2039" y="407"/>
                  <a:pt x="2040" y="407"/>
                  <a:pt x="2040" y="408"/>
                </a:cubicBezTo>
                <a:cubicBezTo>
                  <a:pt x="2043" y="411"/>
                  <a:pt x="2043" y="411"/>
                  <a:pt x="2040" y="415"/>
                </a:cubicBezTo>
                <a:cubicBezTo>
                  <a:pt x="2040" y="416"/>
                  <a:pt x="2040" y="417"/>
                  <a:pt x="2040" y="417"/>
                </a:cubicBezTo>
                <a:cubicBezTo>
                  <a:pt x="2040" y="418"/>
                  <a:pt x="2041" y="419"/>
                  <a:pt x="2041" y="420"/>
                </a:cubicBezTo>
                <a:cubicBezTo>
                  <a:pt x="2043" y="423"/>
                  <a:pt x="2044" y="426"/>
                  <a:pt x="2044" y="429"/>
                </a:cubicBezTo>
                <a:cubicBezTo>
                  <a:pt x="2044" y="430"/>
                  <a:pt x="2044" y="430"/>
                  <a:pt x="2044" y="431"/>
                </a:cubicBezTo>
                <a:cubicBezTo>
                  <a:pt x="2043" y="431"/>
                  <a:pt x="2042" y="431"/>
                  <a:pt x="2042" y="430"/>
                </a:cubicBezTo>
                <a:cubicBezTo>
                  <a:pt x="2041" y="428"/>
                  <a:pt x="2041" y="426"/>
                  <a:pt x="2040" y="425"/>
                </a:cubicBezTo>
                <a:cubicBezTo>
                  <a:pt x="2039" y="424"/>
                  <a:pt x="2038" y="423"/>
                  <a:pt x="2039" y="422"/>
                </a:cubicBezTo>
                <a:cubicBezTo>
                  <a:pt x="2039" y="419"/>
                  <a:pt x="2037" y="417"/>
                  <a:pt x="2035" y="416"/>
                </a:cubicBezTo>
                <a:cubicBezTo>
                  <a:pt x="2032" y="414"/>
                  <a:pt x="2028" y="412"/>
                  <a:pt x="2025" y="409"/>
                </a:cubicBezTo>
                <a:cubicBezTo>
                  <a:pt x="2024" y="409"/>
                  <a:pt x="2023" y="409"/>
                  <a:pt x="2022" y="409"/>
                </a:cubicBezTo>
                <a:cubicBezTo>
                  <a:pt x="2021" y="409"/>
                  <a:pt x="2020" y="409"/>
                  <a:pt x="2018" y="409"/>
                </a:cubicBezTo>
                <a:cubicBezTo>
                  <a:pt x="2016" y="409"/>
                  <a:pt x="2015" y="410"/>
                  <a:pt x="2015" y="412"/>
                </a:cubicBezTo>
                <a:cubicBezTo>
                  <a:pt x="2015" y="414"/>
                  <a:pt x="2014" y="415"/>
                  <a:pt x="2012" y="417"/>
                </a:cubicBezTo>
                <a:cubicBezTo>
                  <a:pt x="2012" y="417"/>
                  <a:pt x="2012" y="417"/>
                  <a:pt x="2012" y="417"/>
                </a:cubicBezTo>
                <a:cubicBezTo>
                  <a:pt x="2010" y="414"/>
                  <a:pt x="2009" y="412"/>
                  <a:pt x="2008" y="410"/>
                </a:cubicBezTo>
                <a:cubicBezTo>
                  <a:pt x="2008" y="410"/>
                  <a:pt x="2008" y="409"/>
                  <a:pt x="2008" y="409"/>
                </a:cubicBezTo>
                <a:cubicBezTo>
                  <a:pt x="2007" y="409"/>
                  <a:pt x="2007" y="410"/>
                  <a:pt x="2006" y="410"/>
                </a:cubicBezTo>
                <a:cubicBezTo>
                  <a:pt x="2005" y="411"/>
                  <a:pt x="2005" y="412"/>
                  <a:pt x="2006" y="413"/>
                </a:cubicBezTo>
                <a:cubicBezTo>
                  <a:pt x="2006" y="414"/>
                  <a:pt x="2005" y="415"/>
                  <a:pt x="2005" y="415"/>
                </a:cubicBezTo>
                <a:cubicBezTo>
                  <a:pt x="2005" y="415"/>
                  <a:pt x="2004" y="415"/>
                  <a:pt x="2004" y="414"/>
                </a:cubicBezTo>
                <a:cubicBezTo>
                  <a:pt x="2003" y="412"/>
                  <a:pt x="2002" y="410"/>
                  <a:pt x="2001" y="408"/>
                </a:cubicBezTo>
                <a:cubicBezTo>
                  <a:pt x="2000" y="406"/>
                  <a:pt x="1999" y="405"/>
                  <a:pt x="1997" y="406"/>
                </a:cubicBezTo>
                <a:cubicBezTo>
                  <a:pt x="1996" y="406"/>
                  <a:pt x="1995" y="407"/>
                  <a:pt x="1995" y="407"/>
                </a:cubicBezTo>
                <a:cubicBezTo>
                  <a:pt x="1994" y="407"/>
                  <a:pt x="1993" y="407"/>
                  <a:pt x="1992" y="407"/>
                </a:cubicBezTo>
                <a:cubicBezTo>
                  <a:pt x="1990" y="407"/>
                  <a:pt x="1989" y="405"/>
                  <a:pt x="1990" y="404"/>
                </a:cubicBezTo>
                <a:cubicBezTo>
                  <a:pt x="1990" y="403"/>
                  <a:pt x="1990" y="402"/>
                  <a:pt x="1991" y="401"/>
                </a:cubicBezTo>
                <a:cubicBezTo>
                  <a:pt x="1992" y="399"/>
                  <a:pt x="1993" y="396"/>
                  <a:pt x="1995" y="394"/>
                </a:cubicBezTo>
                <a:cubicBezTo>
                  <a:pt x="1996" y="391"/>
                  <a:pt x="1998" y="388"/>
                  <a:pt x="1998" y="385"/>
                </a:cubicBezTo>
                <a:cubicBezTo>
                  <a:pt x="1999" y="379"/>
                  <a:pt x="2001" y="373"/>
                  <a:pt x="2003" y="368"/>
                </a:cubicBezTo>
                <a:cubicBezTo>
                  <a:pt x="2005" y="364"/>
                  <a:pt x="2007" y="361"/>
                  <a:pt x="2006" y="356"/>
                </a:cubicBezTo>
                <a:cubicBezTo>
                  <a:pt x="2005" y="354"/>
                  <a:pt x="2006" y="353"/>
                  <a:pt x="2007" y="351"/>
                </a:cubicBezTo>
                <a:cubicBezTo>
                  <a:pt x="2008" y="349"/>
                  <a:pt x="2009" y="347"/>
                  <a:pt x="2008" y="344"/>
                </a:cubicBezTo>
                <a:cubicBezTo>
                  <a:pt x="2008" y="343"/>
                  <a:pt x="2008" y="342"/>
                  <a:pt x="2009" y="341"/>
                </a:cubicBezTo>
                <a:cubicBezTo>
                  <a:pt x="2010" y="338"/>
                  <a:pt x="2012" y="337"/>
                  <a:pt x="2015" y="336"/>
                </a:cubicBezTo>
                <a:cubicBezTo>
                  <a:pt x="2018" y="335"/>
                  <a:pt x="2021" y="334"/>
                  <a:pt x="2025" y="333"/>
                </a:cubicBezTo>
                <a:cubicBezTo>
                  <a:pt x="2026" y="332"/>
                  <a:pt x="2027" y="332"/>
                  <a:pt x="2029" y="333"/>
                </a:cubicBezTo>
                <a:cubicBezTo>
                  <a:pt x="2030" y="334"/>
                  <a:pt x="2032" y="334"/>
                  <a:pt x="2032" y="332"/>
                </a:cubicBezTo>
                <a:cubicBezTo>
                  <a:pt x="2034" y="330"/>
                  <a:pt x="2036" y="329"/>
                  <a:pt x="2038" y="329"/>
                </a:cubicBezTo>
                <a:cubicBezTo>
                  <a:pt x="2041" y="330"/>
                  <a:pt x="2044" y="328"/>
                  <a:pt x="2047" y="328"/>
                </a:cubicBezTo>
                <a:cubicBezTo>
                  <a:pt x="2047" y="328"/>
                  <a:pt x="2048" y="327"/>
                  <a:pt x="2048" y="327"/>
                </a:cubicBezTo>
                <a:cubicBezTo>
                  <a:pt x="2049" y="326"/>
                  <a:pt x="2049" y="324"/>
                  <a:pt x="2049" y="323"/>
                </a:cubicBezTo>
                <a:cubicBezTo>
                  <a:pt x="2050" y="321"/>
                  <a:pt x="2051" y="320"/>
                  <a:pt x="2053" y="320"/>
                </a:cubicBezTo>
                <a:cubicBezTo>
                  <a:pt x="2057" y="321"/>
                  <a:pt x="2061" y="321"/>
                  <a:pt x="2065" y="322"/>
                </a:cubicBezTo>
                <a:cubicBezTo>
                  <a:pt x="2065" y="322"/>
                  <a:pt x="2066" y="322"/>
                  <a:pt x="2067" y="323"/>
                </a:cubicBezTo>
                <a:cubicBezTo>
                  <a:pt x="2067" y="323"/>
                  <a:pt x="2067" y="324"/>
                  <a:pt x="2067" y="324"/>
                </a:cubicBezTo>
                <a:cubicBezTo>
                  <a:pt x="2067" y="325"/>
                  <a:pt x="2067" y="325"/>
                  <a:pt x="2066" y="326"/>
                </a:cubicBezTo>
                <a:cubicBezTo>
                  <a:pt x="2066" y="327"/>
                  <a:pt x="2066" y="328"/>
                  <a:pt x="2067" y="329"/>
                </a:cubicBezTo>
                <a:cubicBezTo>
                  <a:pt x="2068" y="330"/>
                  <a:pt x="2069" y="330"/>
                  <a:pt x="2070" y="330"/>
                </a:cubicBezTo>
                <a:cubicBezTo>
                  <a:pt x="2073" y="328"/>
                  <a:pt x="2077" y="327"/>
                  <a:pt x="2079" y="324"/>
                </a:cubicBezTo>
                <a:cubicBezTo>
                  <a:pt x="2079" y="323"/>
                  <a:pt x="2080" y="323"/>
                  <a:pt x="2082" y="323"/>
                </a:cubicBezTo>
                <a:cubicBezTo>
                  <a:pt x="2083" y="323"/>
                  <a:pt x="2084" y="323"/>
                  <a:pt x="2085" y="322"/>
                </a:cubicBezTo>
                <a:cubicBezTo>
                  <a:pt x="2086" y="321"/>
                  <a:pt x="2088" y="320"/>
                  <a:pt x="2088" y="318"/>
                </a:cubicBezTo>
                <a:cubicBezTo>
                  <a:pt x="2087" y="316"/>
                  <a:pt x="2085" y="316"/>
                  <a:pt x="2083" y="316"/>
                </a:cubicBezTo>
                <a:cubicBezTo>
                  <a:pt x="2083" y="316"/>
                  <a:pt x="2083" y="316"/>
                  <a:pt x="2083" y="316"/>
                </a:cubicBezTo>
                <a:cubicBezTo>
                  <a:pt x="2082" y="315"/>
                  <a:pt x="2081" y="315"/>
                  <a:pt x="2081" y="314"/>
                </a:cubicBezTo>
                <a:cubicBezTo>
                  <a:pt x="2079" y="311"/>
                  <a:pt x="2079" y="308"/>
                  <a:pt x="2080" y="305"/>
                </a:cubicBezTo>
                <a:cubicBezTo>
                  <a:pt x="2081" y="304"/>
                  <a:pt x="2081" y="303"/>
                  <a:pt x="2081" y="303"/>
                </a:cubicBezTo>
                <a:cubicBezTo>
                  <a:pt x="2082" y="300"/>
                  <a:pt x="2082" y="298"/>
                  <a:pt x="2082" y="295"/>
                </a:cubicBezTo>
                <a:cubicBezTo>
                  <a:pt x="2082" y="292"/>
                  <a:pt x="2082" y="288"/>
                  <a:pt x="2082" y="285"/>
                </a:cubicBezTo>
                <a:cubicBezTo>
                  <a:pt x="2082" y="282"/>
                  <a:pt x="2083" y="280"/>
                  <a:pt x="2086" y="279"/>
                </a:cubicBezTo>
                <a:cubicBezTo>
                  <a:pt x="2087" y="279"/>
                  <a:pt x="2089" y="278"/>
                  <a:pt x="2091" y="277"/>
                </a:cubicBezTo>
                <a:cubicBezTo>
                  <a:pt x="2093" y="276"/>
                  <a:pt x="2095" y="276"/>
                  <a:pt x="2097" y="276"/>
                </a:cubicBezTo>
                <a:cubicBezTo>
                  <a:pt x="2098" y="277"/>
                  <a:pt x="2099" y="276"/>
                  <a:pt x="2100" y="275"/>
                </a:cubicBezTo>
                <a:cubicBezTo>
                  <a:pt x="2101" y="275"/>
                  <a:pt x="2102" y="275"/>
                  <a:pt x="2102" y="276"/>
                </a:cubicBezTo>
                <a:cubicBezTo>
                  <a:pt x="2102" y="278"/>
                  <a:pt x="2103" y="280"/>
                  <a:pt x="2103" y="282"/>
                </a:cubicBezTo>
                <a:cubicBezTo>
                  <a:pt x="2103" y="284"/>
                  <a:pt x="2104" y="285"/>
                  <a:pt x="2106" y="286"/>
                </a:cubicBezTo>
                <a:cubicBezTo>
                  <a:pt x="2107" y="287"/>
                  <a:pt x="2109" y="288"/>
                  <a:pt x="2111" y="289"/>
                </a:cubicBezTo>
                <a:cubicBezTo>
                  <a:pt x="2111" y="289"/>
                  <a:pt x="2112" y="289"/>
                  <a:pt x="2112" y="289"/>
                </a:cubicBezTo>
                <a:cubicBezTo>
                  <a:pt x="2113" y="288"/>
                  <a:pt x="2113" y="287"/>
                  <a:pt x="2114" y="286"/>
                </a:cubicBezTo>
                <a:cubicBezTo>
                  <a:pt x="2114" y="283"/>
                  <a:pt x="2115" y="280"/>
                  <a:pt x="2115" y="276"/>
                </a:cubicBezTo>
                <a:cubicBezTo>
                  <a:pt x="2116" y="274"/>
                  <a:pt x="2117" y="273"/>
                  <a:pt x="2119" y="272"/>
                </a:cubicBezTo>
                <a:cubicBezTo>
                  <a:pt x="2120" y="271"/>
                  <a:pt x="2120" y="270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16" y="265"/>
                  <a:pt x="2115" y="261"/>
                  <a:pt x="2114" y="256"/>
                </a:cubicBezTo>
                <a:cubicBezTo>
                  <a:pt x="2114" y="256"/>
                  <a:pt x="2114" y="256"/>
                  <a:pt x="2114" y="256"/>
                </a:cubicBezTo>
                <a:cubicBezTo>
                  <a:pt x="2115" y="254"/>
                  <a:pt x="2118" y="253"/>
                  <a:pt x="2120" y="254"/>
                </a:cubicBezTo>
                <a:cubicBezTo>
                  <a:pt x="2121" y="254"/>
                  <a:pt x="2122" y="255"/>
                  <a:pt x="2121" y="256"/>
                </a:cubicBezTo>
                <a:cubicBezTo>
                  <a:pt x="2120" y="259"/>
                  <a:pt x="2120" y="261"/>
                  <a:pt x="2122" y="263"/>
                </a:cubicBezTo>
                <a:cubicBezTo>
                  <a:pt x="2123" y="266"/>
                  <a:pt x="2125" y="269"/>
                  <a:pt x="2125" y="273"/>
                </a:cubicBezTo>
                <a:cubicBezTo>
                  <a:pt x="2125" y="274"/>
                  <a:pt x="2125" y="274"/>
                  <a:pt x="2126" y="275"/>
                </a:cubicBezTo>
                <a:cubicBezTo>
                  <a:pt x="2128" y="277"/>
                  <a:pt x="2127" y="280"/>
                  <a:pt x="2128" y="283"/>
                </a:cubicBezTo>
                <a:cubicBezTo>
                  <a:pt x="2127" y="285"/>
                  <a:pt x="2126" y="286"/>
                  <a:pt x="2124" y="288"/>
                </a:cubicBezTo>
                <a:cubicBezTo>
                  <a:pt x="2124" y="288"/>
                  <a:pt x="2124" y="288"/>
                  <a:pt x="2124" y="289"/>
                </a:cubicBezTo>
                <a:cubicBezTo>
                  <a:pt x="2123" y="290"/>
                  <a:pt x="2122" y="291"/>
                  <a:pt x="2122" y="293"/>
                </a:cubicBezTo>
                <a:cubicBezTo>
                  <a:pt x="2122" y="298"/>
                  <a:pt x="2123" y="303"/>
                  <a:pt x="2121" y="307"/>
                </a:cubicBezTo>
                <a:cubicBezTo>
                  <a:pt x="2120" y="308"/>
                  <a:pt x="2121" y="309"/>
                  <a:pt x="2120" y="311"/>
                </a:cubicBezTo>
                <a:cubicBezTo>
                  <a:pt x="2120" y="315"/>
                  <a:pt x="2120" y="319"/>
                  <a:pt x="2120" y="324"/>
                </a:cubicBezTo>
                <a:cubicBezTo>
                  <a:pt x="2121" y="327"/>
                  <a:pt x="2120" y="331"/>
                  <a:pt x="2118" y="333"/>
                </a:cubicBezTo>
                <a:cubicBezTo>
                  <a:pt x="2117" y="334"/>
                  <a:pt x="2117" y="335"/>
                  <a:pt x="2116" y="336"/>
                </a:cubicBezTo>
                <a:cubicBezTo>
                  <a:pt x="2116" y="336"/>
                  <a:pt x="2115" y="337"/>
                  <a:pt x="2114" y="337"/>
                </a:cubicBezTo>
                <a:cubicBezTo>
                  <a:pt x="2112" y="339"/>
                  <a:pt x="2112" y="339"/>
                  <a:pt x="2113" y="341"/>
                </a:cubicBezTo>
                <a:cubicBezTo>
                  <a:pt x="2115" y="343"/>
                  <a:pt x="2115" y="346"/>
                  <a:pt x="2115" y="349"/>
                </a:cubicBezTo>
                <a:cubicBezTo>
                  <a:pt x="2115" y="350"/>
                  <a:pt x="2114" y="351"/>
                  <a:pt x="2114" y="353"/>
                </a:cubicBezTo>
                <a:cubicBezTo>
                  <a:pt x="2113" y="355"/>
                  <a:pt x="2113" y="357"/>
                  <a:pt x="2113" y="359"/>
                </a:cubicBezTo>
                <a:cubicBezTo>
                  <a:pt x="2113" y="362"/>
                  <a:pt x="2115" y="365"/>
                  <a:pt x="2116" y="369"/>
                </a:cubicBezTo>
                <a:cubicBezTo>
                  <a:pt x="2119" y="380"/>
                  <a:pt x="2126" y="389"/>
                  <a:pt x="2132" y="399"/>
                </a:cubicBezTo>
                <a:cubicBezTo>
                  <a:pt x="2133" y="402"/>
                  <a:pt x="2135" y="404"/>
                  <a:pt x="2137" y="407"/>
                </a:cubicBezTo>
                <a:cubicBezTo>
                  <a:pt x="2138" y="409"/>
                  <a:pt x="2139" y="411"/>
                  <a:pt x="2140" y="412"/>
                </a:cubicBezTo>
                <a:cubicBezTo>
                  <a:pt x="2142" y="414"/>
                  <a:pt x="2144" y="416"/>
                  <a:pt x="2145" y="418"/>
                </a:cubicBezTo>
                <a:cubicBezTo>
                  <a:pt x="2146" y="421"/>
                  <a:pt x="2147" y="423"/>
                  <a:pt x="2148" y="426"/>
                </a:cubicBezTo>
                <a:cubicBezTo>
                  <a:pt x="2149" y="428"/>
                  <a:pt x="2151" y="429"/>
                  <a:pt x="2153" y="431"/>
                </a:cubicBezTo>
                <a:cubicBezTo>
                  <a:pt x="2153" y="431"/>
                  <a:pt x="2154" y="430"/>
                  <a:pt x="2154" y="430"/>
                </a:cubicBezTo>
                <a:cubicBezTo>
                  <a:pt x="2156" y="429"/>
                  <a:pt x="2156" y="427"/>
                  <a:pt x="2157" y="425"/>
                </a:cubicBezTo>
                <a:cubicBezTo>
                  <a:pt x="2159" y="420"/>
                  <a:pt x="2159" y="416"/>
                  <a:pt x="2158" y="411"/>
                </a:cubicBezTo>
                <a:cubicBezTo>
                  <a:pt x="2156" y="405"/>
                  <a:pt x="2155" y="404"/>
                  <a:pt x="2161" y="401"/>
                </a:cubicBezTo>
                <a:cubicBezTo>
                  <a:pt x="2161" y="401"/>
                  <a:pt x="2162" y="401"/>
                  <a:pt x="2162" y="400"/>
                </a:cubicBezTo>
                <a:cubicBezTo>
                  <a:pt x="2163" y="400"/>
                  <a:pt x="2163" y="399"/>
                  <a:pt x="2162" y="398"/>
                </a:cubicBezTo>
                <a:cubicBezTo>
                  <a:pt x="2162" y="397"/>
                  <a:pt x="2161" y="396"/>
                  <a:pt x="2160" y="395"/>
                </a:cubicBezTo>
                <a:cubicBezTo>
                  <a:pt x="2159" y="394"/>
                  <a:pt x="2159" y="392"/>
                  <a:pt x="2159" y="391"/>
                </a:cubicBezTo>
                <a:cubicBezTo>
                  <a:pt x="2159" y="389"/>
                  <a:pt x="2159" y="386"/>
                  <a:pt x="2159" y="383"/>
                </a:cubicBezTo>
                <a:cubicBezTo>
                  <a:pt x="2160" y="382"/>
                  <a:pt x="2161" y="380"/>
                  <a:pt x="2163" y="380"/>
                </a:cubicBezTo>
                <a:cubicBezTo>
                  <a:pt x="2164" y="379"/>
                  <a:pt x="2165" y="378"/>
                  <a:pt x="2166" y="378"/>
                </a:cubicBezTo>
                <a:cubicBezTo>
                  <a:pt x="2168" y="377"/>
                  <a:pt x="2168" y="375"/>
                  <a:pt x="2167" y="374"/>
                </a:cubicBezTo>
                <a:cubicBezTo>
                  <a:pt x="2166" y="372"/>
                  <a:pt x="2165" y="371"/>
                  <a:pt x="2163" y="369"/>
                </a:cubicBezTo>
                <a:cubicBezTo>
                  <a:pt x="2159" y="365"/>
                  <a:pt x="2158" y="361"/>
                  <a:pt x="2159" y="356"/>
                </a:cubicBezTo>
                <a:cubicBezTo>
                  <a:pt x="2159" y="355"/>
                  <a:pt x="2160" y="354"/>
                  <a:pt x="2161" y="354"/>
                </a:cubicBezTo>
                <a:cubicBezTo>
                  <a:pt x="2162" y="354"/>
                  <a:pt x="2162" y="354"/>
                  <a:pt x="2163" y="354"/>
                </a:cubicBezTo>
                <a:cubicBezTo>
                  <a:pt x="2164" y="354"/>
                  <a:pt x="2166" y="352"/>
                  <a:pt x="2165" y="351"/>
                </a:cubicBezTo>
                <a:cubicBezTo>
                  <a:pt x="2164" y="349"/>
                  <a:pt x="2163" y="347"/>
                  <a:pt x="2162" y="345"/>
                </a:cubicBezTo>
                <a:cubicBezTo>
                  <a:pt x="2161" y="343"/>
                  <a:pt x="2160" y="342"/>
                  <a:pt x="2158" y="343"/>
                </a:cubicBezTo>
                <a:cubicBezTo>
                  <a:pt x="2157" y="343"/>
                  <a:pt x="2156" y="342"/>
                  <a:pt x="2156" y="342"/>
                </a:cubicBezTo>
                <a:cubicBezTo>
                  <a:pt x="2155" y="340"/>
                  <a:pt x="2154" y="337"/>
                  <a:pt x="2155" y="334"/>
                </a:cubicBezTo>
                <a:cubicBezTo>
                  <a:pt x="2155" y="334"/>
                  <a:pt x="2155" y="333"/>
                  <a:pt x="2155" y="332"/>
                </a:cubicBezTo>
                <a:cubicBezTo>
                  <a:pt x="2155" y="331"/>
                  <a:pt x="2155" y="330"/>
                  <a:pt x="2154" y="330"/>
                </a:cubicBezTo>
                <a:cubicBezTo>
                  <a:pt x="2153" y="328"/>
                  <a:pt x="2151" y="328"/>
                  <a:pt x="2149" y="327"/>
                </a:cubicBezTo>
                <a:cubicBezTo>
                  <a:pt x="2149" y="327"/>
                  <a:pt x="2148" y="328"/>
                  <a:pt x="2148" y="328"/>
                </a:cubicBezTo>
                <a:cubicBezTo>
                  <a:pt x="2147" y="329"/>
                  <a:pt x="2147" y="329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1"/>
                  <a:pt x="2147" y="331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5" y="329"/>
                  <a:pt x="2144" y="328"/>
                  <a:pt x="2143" y="326"/>
                </a:cubicBezTo>
                <a:cubicBezTo>
                  <a:pt x="2142" y="323"/>
                  <a:pt x="2142" y="320"/>
                  <a:pt x="2142" y="317"/>
                </a:cubicBezTo>
                <a:cubicBezTo>
                  <a:pt x="2142" y="312"/>
                  <a:pt x="2142" y="307"/>
                  <a:pt x="2139" y="303"/>
                </a:cubicBezTo>
                <a:cubicBezTo>
                  <a:pt x="2139" y="302"/>
                  <a:pt x="2139" y="301"/>
                  <a:pt x="2138" y="301"/>
                </a:cubicBezTo>
                <a:cubicBezTo>
                  <a:pt x="2138" y="298"/>
                  <a:pt x="2139" y="295"/>
                  <a:pt x="2142" y="294"/>
                </a:cubicBezTo>
                <a:cubicBezTo>
                  <a:pt x="2143" y="294"/>
                  <a:pt x="2144" y="295"/>
                  <a:pt x="2144" y="294"/>
                </a:cubicBezTo>
                <a:cubicBezTo>
                  <a:pt x="2146" y="294"/>
                  <a:pt x="2146" y="294"/>
                  <a:pt x="2147" y="293"/>
                </a:cubicBezTo>
                <a:cubicBezTo>
                  <a:pt x="2147" y="291"/>
                  <a:pt x="2147" y="290"/>
                  <a:pt x="2148" y="289"/>
                </a:cubicBezTo>
                <a:cubicBezTo>
                  <a:pt x="2149" y="288"/>
                  <a:pt x="2150" y="288"/>
                  <a:pt x="2150" y="288"/>
                </a:cubicBezTo>
                <a:cubicBezTo>
                  <a:pt x="2151" y="290"/>
                  <a:pt x="2151" y="291"/>
                  <a:pt x="2152" y="292"/>
                </a:cubicBezTo>
                <a:cubicBezTo>
                  <a:pt x="2152" y="293"/>
                  <a:pt x="2153" y="293"/>
                  <a:pt x="2154" y="293"/>
                </a:cubicBezTo>
                <a:cubicBezTo>
                  <a:pt x="2154" y="293"/>
                  <a:pt x="2155" y="292"/>
                  <a:pt x="2155" y="292"/>
                </a:cubicBezTo>
                <a:cubicBezTo>
                  <a:pt x="2155" y="290"/>
                  <a:pt x="2156" y="289"/>
                  <a:pt x="2156" y="287"/>
                </a:cubicBezTo>
                <a:cubicBezTo>
                  <a:pt x="2156" y="285"/>
                  <a:pt x="2157" y="284"/>
                  <a:pt x="2159" y="282"/>
                </a:cubicBezTo>
                <a:cubicBezTo>
                  <a:pt x="2161" y="280"/>
                  <a:pt x="2163" y="279"/>
                  <a:pt x="2166" y="279"/>
                </a:cubicBezTo>
                <a:cubicBezTo>
                  <a:pt x="2168" y="278"/>
                  <a:pt x="2169" y="280"/>
                  <a:pt x="2170" y="281"/>
                </a:cubicBezTo>
                <a:cubicBezTo>
                  <a:pt x="2172" y="281"/>
                  <a:pt x="2173" y="283"/>
                  <a:pt x="2175" y="284"/>
                </a:cubicBezTo>
                <a:cubicBezTo>
                  <a:pt x="2175" y="284"/>
                  <a:pt x="2176" y="284"/>
                  <a:pt x="2176" y="284"/>
                </a:cubicBezTo>
                <a:cubicBezTo>
                  <a:pt x="2177" y="285"/>
                  <a:pt x="2178" y="285"/>
                  <a:pt x="2179" y="285"/>
                </a:cubicBezTo>
                <a:cubicBezTo>
                  <a:pt x="2180" y="285"/>
                  <a:pt x="2180" y="284"/>
                  <a:pt x="2180" y="283"/>
                </a:cubicBezTo>
                <a:cubicBezTo>
                  <a:pt x="2180" y="281"/>
                  <a:pt x="2179" y="279"/>
                  <a:pt x="2179" y="277"/>
                </a:cubicBezTo>
                <a:cubicBezTo>
                  <a:pt x="2180" y="275"/>
                  <a:pt x="2180" y="273"/>
                  <a:pt x="2181" y="271"/>
                </a:cubicBezTo>
                <a:cubicBezTo>
                  <a:pt x="2181" y="269"/>
                  <a:pt x="2182" y="266"/>
                  <a:pt x="2182" y="263"/>
                </a:cubicBezTo>
                <a:cubicBezTo>
                  <a:pt x="2182" y="258"/>
                  <a:pt x="2184" y="254"/>
                  <a:pt x="2186" y="250"/>
                </a:cubicBezTo>
                <a:cubicBezTo>
                  <a:pt x="2187" y="248"/>
                  <a:pt x="2188" y="246"/>
                  <a:pt x="2189" y="243"/>
                </a:cubicBezTo>
                <a:cubicBezTo>
                  <a:pt x="2191" y="240"/>
                  <a:pt x="2193" y="236"/>
                  <a:pt x="2196" y="234"/>
                </a:cubicBezTo>
                <a:cubicBezTo>
                  <a:pt x="2197" y="233"/>
                  <a:pt x="2199" y="232"/>
                  <a:pt x="2200" y="232"/>
                </a:cubicBezTo>
                <a:cubicBezTo>
                  <a:pt x="2202" y="232"/>
                  <a:pt x="2204" y="232"/>
                  <a:pt x="2206" y="232"/>
                </a:cubicBezTo>
                <a:cubicBezTo>
                  <a:pt x="2207" y="232"/>
                  <a:pt x="2208" y="232"/>
                  <a:pt x="2209" y="232"/>
                </a:cubicBezTo>
                <a:cubicBezTo>
                  <a:pt x="2210" y="232"/>
                  <a:pt x="2210" y="231"/>
                  <a:pt x="2210" y="231"/>
                </a:cubicBezTo>
                <a:cubicBezTo>
                  <a:pt x="2210" y="227"/>
                  <a:pt x="2210" y="223"/>
                  <a:pt x="2207" y="220"/>
                </a:cubicBezTo>
                <a:cubicBezTo>
                  <a:pt x="2206" y="220"/>
                  <a:pt x="2206" y="219"/>
                  <a:pt x="2205" y="218"/>
                </a:cubicBezTo>
                <a:cubicBezTo>
                  <a:pt x="2205" y="217"/>
                  <a:pt x="2204" y="216"/>
                  <a:pt x="2203" y="216"/>
                </a:cubicBezTo>
                <a:cubicBezTo>
                  <a:pt x="2200" y="215"/>
                  <a:pt x="2198" y="212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0"/>
                  <a:pt x="2194" y="209"/>
                  <a:pt x="2193" y="208"/>
                </a:cubicBezTo>
                <a:cubicBezTo>
                  <a:pt x="2193" y="206"/>
                  <a:pt x="2191" y="204"/>
                  <a:pt x="2189" y="204"/>
                </a:cubicBezTo>
                <a:cubicBezTo>
                  <a:pt x="2188" y="204"/>
                  <a:pt x="2188" y="204"/>
                  <a:pt x="2187" y="204"/>
                </a:cubicBezTo>
                <a:cubicBezTo>
                  <a:pt x="2187" y="203"/>
                  <a:pt x="2187" y="203"/>
                  <a:pt x="2187" y="202"/>
                </a:cubicBezTo>
                <a:cubicBezTo>
                  <a:pt x="2186" y="200"/>
                  <a:pt x="2185" y="199"/>
                  <a:pt x="2182" y="199"/>
                </a:cubicBezTo>
                <a:cubicBezTo>
                  <a:pt x="2179" y="200"/>
                  <a:pt x="2178" y="198"/>
                  <a:pt x="2176" y="197"/>
                </a:cubicBezTo>
                <a:cubicBezTo>
                  <a:pt x="2176" y="196"/>
                  <a:pt x="2176" y="195"/>
                  <a:pt x="2177" y="195"/>
                </a:cubicBezTo>
                <a:cubicBezTo>
                  <a:pt x="2178" y="194"/>
                  <a:pt x="2179" y="194"/>
                  <a:pt x="2180" y="194"/>
                </a:cubicBezTo>
                <a:cubicBezTo>
                  <a:pt x="2183" y="193"/>
                  <a:pt x="2185" y="190"/>
                  <a:pt x="2185" y="187"/>
                </a:cubicBezTo>
                <a:cubicBezTo>
                  <a:pt x="2185" y="184"/>
                  <a:pt x="2185" y="180"/>
                  <a:pt x="2185" y="177"/>
                </a:cubicBezTo>
                <a:cubicBezTo>
                  <a:pt x="2185" y="176"/>
                  <a:pt x="2185" y="174"/>
                  <a:pt x="2185" y="173"/>
                </a:cubicBezTo>
                <a:cubicBezTo>
                  <a:pt x="2184" y="172"/>
                  <a:pt x="2183" y="171"/>
                  <a:pt x="2183" y="169"/>
                </a:cubicBezTo>
                <a:cubicBezTo>
                  <a:pt x="2182" y="167"/>
                  <a:pt x="2180" y="166"/>
                  <a:pt x="2178" y="166"/>
                </a:cubicBezTo>
                <a:cubicBezTo>
                  <a:pt x="2176" y="165"/>
                  <a:pt x="2174" y="164"/>
                  <a:pt x="2173" y="162"/>
                </a:cubicBezTo>
                <a:cubicBezTo>
                  <a:pt x="2173" y="162"/>
                  <a:pt x="2172" y="161"/>
                  <a:pt x="2173" y="160"/>
                </a:cubicBezTo>
                <a:cubicBezTo>
                  <a:pt x="2173" y="159"/>
                  <a:pt x="2174" y="158"/>
                  <a:pt x="2174" y="158"/>
                </a:cubicBezTo>
                <a:cubicBezTo>
                  <a:pt x="2175" y="156"/>
                  <a:pt x="2176" y="156"/>
                  <a:pt x="2176" y="157"/>
                </a:cubicBezTo>
                <a:cubicBezTo>
                  <a:pt x="2177" y="159"/>
                  <a:pt x="2179" y="161"/>
                  <a:pt x="2180" y="162"/>
                </a:cubicBezTo>
                <a:cubicBezTo>
                  <a:pt x="2186" y="164"/>
                  <a:pt x="2186" y="164"/>
                  <a:pt x="2189" y="159"/>
                </a:cubicBezTo>
                <a:cubicBezTo>
                  <a:pt x="2189" y="158"/>
                  <a:pt x="2189" y="157"/>
                  <a:pt x="2189" y="157"/>
                </a:cubicBezTo>
                <a:cubicBezTo>
                  <a:pt x="2190" y="155"/>
                  <a:pt x="2192" y="155"/>
                  <a:pt x="2194" y="154"/>
                </a:cubicBezTo>
                <a:cubicBezTo>
                  <a:pt x="2195" y="154"/>
                  <a:pt x="2196" y="155"/>
                  <a:pt x="2197" y="156"/>
                </a:cubicBezTo>
                <a:cubicBezTo>
                  <a:pt x="2198" y="157"/>
                  <a:pt x="2199" y="158"/>
                  <a:pt x="2200" y="159"/>
                </a:cubicBezTo>
                <a:cubicBezTo>
                  <a:pt x="2201" y="161"/>
                  <a:pt x="2203" y="161"/>
                  <a:pt x="2205" y="160"/>
                </a:cubicBezTo>
                <a:cubicBezTo>
                  <a:pt x="2207" y="159"/>
                  <a:pt x="2209" y="158"/>
                  <a:pt x="2211" y="158"/>
                </a:cubicBezTo>
                <a:cubicBezTo>
                  <a:pt x="2212" y="158"/>
                  <a:pt x="2214" y="159"/>
                  <a:pt x="2215" y="159"/>
                </a:cubicBezTo>
                <a:cubicBezTo>
                  <a:pt x="2216" y="159"/>
                  <a:pt x="2218" y="158"/>
                  <a:pt x="2219" y="158"/>
                </a:cubicBezTo>
                <a:cubicBezTo>
                  <a:pt x="2219" y="158"/>
                  <a:pt x="2220" y="157"/>
                  <a:pt x="2220" y="157"/>
                </a:cubicBezTo>
                <a:cubicBezTo>
                  <a:pt x="2221" y="157"/>
                  <a:pt x="2221" y="156"/>
                  <a:pt x="2221" y="156"/>
                </a:cubicBezTo>
                <a:cubicBezTo>
                  <a:pt x="2221" y="153"/>
                  <a:pt x="2221" y="150"/>
                  <a:pt x="2217" y="149"/>
                </a:cubicBezTo>
                <a:cubicBezTo>
                  <a:pt x="2215" y="149"/>
                  <a:pt x="2215" y="148"/>
                  <a:pt x="2215" y="147"/>
                </a:cubicBezTo>
                <a:cubicBezTo>
                  <a:pt x="2214" y="146"/>
                  <a:pt x="2214" y="145"/>
                  <a:pt x="2215" y="145"/>
                </a:cubicBezTo>
                <a:cubicBezTo>
                  <a:pt x="2215" y="142"/>
                  <a:pt x="2214" y="140"/>
                  <a:pt x="2211" y="138"/>
                </a:cubicBezTo>
                <a:cubicBezTo>
                  <a:pt x="2210" y="138"/>
                  <a:pt x="2209" y="136"/>
                  <a:pt x="2208" y="135"/>
                </a:cubicBezTo>
                <a:cubicBezTo>
                  <a:pt x="2207" y="134"/>
                  <a:pt x="2207" y="133"/>
                  <a:pt x="2209" y="132"/>
                </a:cubicBezTo>
                <a:cubicBezTo>
                  <a:pt x="2211" y="130"/>
                  <a:pt x="2212" y="128"/>
                  <a:pt x="2213" y="126"/>
                </a:cubicBezTo>
                <a:cubicBezTo>
                  <a:pt x="2213" y="125"/>
                  <a:pt x="2213" y="124"/>
                  <a:pt x="2212" y="123"/>
                </a:cubicBezTo>
                <a:cubicBezTo>
                  <a:pt x="2210" y="120"/>
                  <a:pt x="2209" y="117"/>
                  <a:pt x="2209" y="113"/>
                </a:cubicBezTo>
                <a:cubicBezTo>
                  <a:pt x="2209" y="112"/>
                  <a:pt x="2208" y="112"/>
                  <a:pt x="2207" y="112"/>
                </a:cubicBezTo>
                <a:cubicBezTo>
                  <a:pt x="2207" y="112"/>
                  <a:pt x="2206" y="112"/>
                  <a:pt x="2205" y="112"/>
                </a:cubicBezTo>
                <a:cubicBezTo>
                  <a:pt x="2202" y="111"/>
                  <a:pt x="2199" y="110"/>
                  <a:pt x="2196" y="110"/>
                </a:cubicBezTo>
                <a:cubicBezTo>
                  <a:pt x="2195" y="110"/>
                  <a:pt x="2194" y="109"/>
                  <a:pt x="2193" y="108"/>
                </a:cubicBezTo>
                <a:cubicBezTo>
                  <a:pt x="2191" y="107"/>
                  <a:pt x="2190" y="108"/>
                  <a:pt x="2188" y="109"/>
                </a:cubicBezTo>
                <a:cubicBezTo>
                  <a:pt x="2186" y="111"/>
                  <a:pt x="2185" y="113"/>
                  <a:pt x="2182" y="114"/>
                </a:cubicBezTo>
                <a:cubicBezTo>
                  <a:pt x="2182" y="114"/>
                  <a:pt x="2181" y="114"/>
                  <a:pt x="2181" y="115"/>
                </a:cubicBezTo>
                <a:cubicBezTo>
                  <a:pt x="2180" y="116"/>
                  <a:pt x="2180" y="117"/>
                  <a:pt x="2181" y="118"/>
                </a:cubicBezTo>
                <a:cubicBezTo>
                  <a:pt x="2182" y="120"/>
                  <a:pt x="2183" y="121"/>
                  <a:pt x="2185" y="123"/>
                </a:cubicBezTo>
                <a:cubicBezTo>
                  <a:pt x="2185" y="124"/>
                  <a:pt x="2185" y="125"/>
                  <a:pt x="2185" y="126"/>
                </a:cubicBezTo>
                <a:cubicBezTo>
                  <a:pt x="2185" y="126"/>
                  <a:pt x="2184" y="127"/>
                  <a:pt x="2184" y="127"/>
                </a:cubicBezTo>
                <a:cubicBezTo>
                  <a:pt x="2183" y="127"/>
                  <a:pt x="2183" y="127"/>
                  <a:pt x="2183" y="127"/>
                </a:cubicBezTo>
                <a:cubicBezTo>
                  <a:pt x="2181" y="123"/>
                  <a:pt x="2176" y="120"/>
                  <a:pt x="2174" y="116"/>
                </a:cubicBezTo>
                <a:cubicBezTo>
                  <a:pt x="2171" y="113"/>
                  <a:pt x="2168" y="111"/>
                  <a:pt x="2163" y="112"/>
                </a:cubicBezTo>
                <a:cubicBezTo>
                  <a:pt x="2162" y="112"/>
                  <a:pt x="2160" y="112"/>
                  <a:pt x="2158" y="112"/>
                </a:cubicBezTo>
                <a:cubicBezTo>
                  <a:pt x="2156" y="111"/>
                  <a:pt x="2153" y="111"/>
                  <a:pt x="2150" y="111"/>
                </a:cubicBezTo>
                <a:cubicBezTo>
                  <a:pt x="2147" y="111"/>
                  <a:pt x="2144" y="110"/>
                  <a:pt x="2141" y="109"/>
                </a:cubicBezTo>
                <a:cubicBezTo>
                  <a:pt x="2138" y="108"/>
                  <a:pt x="2135" y="108"/>
                  <a:pt x="2132" y="109"/>
                </a:cubicBezTo>
                <a:cubicBezTo>
                  <a:pt x="2130" y="110"/>
                  <a:pt x="2129" y="110"/>
                  <a:pt x="2127" y="108"/>
                </a:cubicBezTo>
                <a:cubicBezTo>
                  <a:pt x="2125" y="107"/>
                  <a:pt x="2123" y="106"/>
                  <a:pt x="2121" y="106"/>
                </a:cubicBezTo>
                <a:cubicBezTo>
                  <a:pt x="2115" y="105"/>
                  <a:pt x="2109" y="103"/>
                  <a:pt x="2102" y="104"/>
                </a:cubicBezTo>
                <a:cubicBezTo>
                  <a:pt x="2101" y="104"/>
                  <a:pt x="2100" y="104"/>
                  <a:pt x="2100" y="104"/>
                </a:cubicBezTo>
                <a:cubicBezTo>
                  <a:pt x="2095" y="102"/>
                  <a:pt x="2091" y="104"/>
                  <a:pt x="2088" y="105"/>
                </a:cubicBezTo>
                <a:cubicBezTo>
                  <a:pt x="2085" y="106"/>
                  <a:pt x="2082" y="108"/>
                  <a:pt x="2080" y="108"/>
                </a:cubicBezTo>
                <a:cubicBezTo>
                  <a:pt x="2076" y="108"/>
                  <a:pt x="2073" y="109"/>
                  <a:pt x="2070" y="109"/>
                </a:cubicBezTo>
                <a:cubicBezTo>
                  <a:pt x="2069" y="109"/>
                  <a:pt x="2067" y="110"/>
                  <a:pt x="2066" y="110"/>
                </a:cubicBezTo>
                <a:cubicBezTo>
                  <a:pt x="2065" y="110"/>
                  <a:pt x="2065" y="110"/>
                  <a:pt x="2065" y="111"/>
                </a:cubicBezTo>
                <a:cubicBezTo>
                  <a:pt x="2065" y="114"/>
                  <a:pt x="2068" y="116"/>
                  <a:pt x="2067" y="119"/>
                </a:cubicBezTo>
                <a:cubicBezTo>
                  <a:pt x="2067" y="120"/>
                  <a:pt x="2068" y="121"/>
                  <a:pt x="2069" y="121"/>
                </a:cubicBezTo>
                <a:cubicBezTo>
                  <a:pt x="2071" y="122"/>
                  <a:pt x="2074" y="122"/>
                  <a:pt x="2075" y="124"/>
                </a:cubicBezTo>
                <a:cubicBezTo>
                  <a:pt x="2077" y="126"/>
                  <a:pt x="2079" y="128"/>
                  <a:pt x="2080" y="130"/>
                </a:cubicBezTo>
                <a:cubicBezTo>
                  <a:pt x="2081" y="131"/>
                  <a:pt x="2081" y="133"/>
                  <a:pt x="2080" y="133"/>
                </a:cubicBezTo>
                <a:cubicBezTo>
                  <a:pt x="2079" y="134"/>
                  <a:pt x="2078" y="135"/>
                  <a:pt x="2077" y="136"/>
                </a:cubicBezTo>
                <a:cubicBezTo>
                  <a:pt x="2076" y="137"/>
                  <a:pt x="2074" y="137"/>
                  <a:pt x="2074" y="135"/>
                </a:cubicBezTo>
                <a:cubicBezTo>
                  <a:pt x="2072" y="132"/>
                  <a:pt x="2069" y="131"/>
                  <a:pt x="2065" y="130"/>
                </a:cubicBezTo>
                <a:cubicBezTo>
                  <a:pt x="2065" y="130"/>
                  <a:pt x="2064" y="130"/>
                  <a:pt x="2063" y="130"/>
                </a:cubicBezTo>
                <a:cubicBezTo>
                  <a:pt x="2063" y="130"/>
                  <a:pt x="2062" y="129"/>
                  <a:pt x="2061" y="128"/>
                </a:cubicBezTo>
                <a:cubicBezTo>
                  <a:pt x="2061" y="128"/>
                  <a:pt x="2060" y="126"/>
                  <a:pt x="2060" y="125"/>
                </a:cubicBezTo>
                <a:cubicBezTo>
                  <a:pt x="2059" y="125"/>
                  <a:pt x="2059" y="124"/>
                  <a:pt x="2060" y="124"/>
                </a:cubicBezTo>
                <a:cubicBezTo>
                  <a:pt x="2062" y="122"/>
                  <a:pt x="2061" y="120"/>
                  <a:pt x="2060" y="118"/>
                </a:cubicBezTo>
                <a:cubicBezTo>
                  <a:pt x="2059" y="116"/>
                  <a:pt x="2057" y="116"/>
                  <a:pt x="2055" y="116"/>
                </a:cubicBezTo>
                <a:cubicBezTo>
                  <a:pt x="2054" y="116"/>
                  <a:pt x="2052" y="118"/>
                  <a:pt x="2052" y="119"/>
                </a:cubicBezTo>
                <a:cubicBezTo>
                  <a:pt x="2052" y="122"/>
                  <a:pt x="2052" y="124"/>
                  <a:pt x="2052" y="126"/>
                </a:cubicBezTo>
                <a:cubicBezTo>
                  <a:pt x="2052" y="128"/>
                  <a:pt x="2051" y="129"/>
                  <a:pt x="2049" y="129"/>
                </a:cubicBezTo>
                <a:cubicBezTo>
                  <a:pt x="2046" y="130"/>
                  <a:pt x="2043" y="130"/>
                  <a:pt x="2041" y="131"/>
                </a:cubicBezTo>
                <a:cubicBezTo>
                  <a:pt x="2039" y="131"/>
                  <a:pt x="2037" y="132"/>
                  <a:pt x="2035" y="131"/>
                </a:cubicBezTo>
                <a:cubicBezTo>
                  <a:pt x="2034" y="131"/>
                  <a:pt x="2033" y="131"/>
                  <a:pt x="2033" y="131"/>
                </a:cubicBezTo>
                <a:cubicBezTo>
                  <a:pt x="2030" y="133"/>
                  <a:pt x="2026" y="135"/>
                  <a:pt x="2023" y="137"/>
                </a:cubicBezTo>
                <a:cubicBezTo>
                  <a:pt x="2018" y="140"/>
                  <a:pt x="2013" y="141"/>
                  <a:pt x="2008" y="141"/>
                </a:cubicBezTo>
                <a:cubicBezTo>
                  <a:pt x="2007" y="140"/>
                  <a:pt x="2006" y="140"/>
                  <a:pt x="2005" y="138"/>
                </a:cubicBezTo>
                <a:cubicBezTo>
                  <a:pt x="2005" y="138"/>
                  <a:pt x="2005" y="138"/>
                  <a:pt x="2005" y="138"/>
                </a:cubicBezTo>
                <a:cubicBezTo>
                  <a:pt x="2004" y="132"/>
                  <a:pt x="2001" y="128"/>
                  <a:pt x="1996" y="125"/>
                </a:cubicBezTo>
                <a:cubicBezTo>
                  <a:pt x="1996" y="125"/>
                  <a:pt x="1995" y="125"/>
                  <a:pt x="1995" y="124"/>
                </a:cubicBezTo>
                <a:cubicBezTo>
                  <a:pt x="1990" y="121"/>
                  <a:pt x="1984" y="119"/>
                  <a:pt x="1978" y="122"/>
                </a:cubicBezTo>
                <a:cubicBezTo>
                  <a:pt x="1977" y="123"/>
                  <a:pt x="1976" y="123"/>
                  <a:pt x="1975" y="123"/>
                </a:cubicBezTo>
                <a:cubicBezTo>
                  <a:pt x="1971" y="125"/>
                  <a:pt x="1966" y="127"/>
                  <a:pt x="1962" y="130"/>
                </a:cubicBezTo>
                <a:cubicBezTo>
                  <a:pt x="1960" y="132"/>
                  <a:pt x="1958" y="133"/>
                  <a:pt x="1955" y="135"/>
                </a:cubicBezTo>
                <a:cubicBezTo>
                  <a:pt x="1954" y="136"/>
                  <a:pt x="1952" y="135"/>
                  <a:pt x="1951" y="133"/>
                </a:cubicBezTo>
                <a:cubicBezTo>
                  <a:pt x="1950" y="131"/>
                  <a:pt x="1949" y="130"/>
                  <a:pt x="1947" y="129"/>
                </a:cubicBezTo>
                <a:cubicBezTo>
                  <a:pt x="1946" y="129"/>
                  <a:pt x="1944" y="128"/>
                  <a:pt x="1943" y="127"/>
                </a:cubicBezTo>
                <a:cubicBezTo>
                  <a:pt x="1941" y="127"/>
                  <a:pt x="1940" y="127"/>
                  <a:pt x="1939" y="128"/>
                </a:cubicBezTo>
                <a:cubicBezTo>
                  <a:pt x="1938" y="129"/>
                  <a:pt x="1938" y="129"/>
                  <a:pt x="1936" y="128"/>
                </a:cubicBezTo>
                <a:cubicBezTo>
                  <a:pt x="1935" y="128"/>
                  <a:pt x="1934" y="127"/>
                  <a:pt x="1933" y="127"/>
                </a:cubicBezTo>
                <a:cubicBezTo>
                  <a:pt x="1932" y="128"/>
                  <a:pt x="1931" y="128"/>
                  <a:pt x="1931" y="127"/>
                </a:cubicBezTo>
                <a:cubicBezTo>
                  <a:pt x="1929" y="126"/>
                  <a:pt x="1928" y="125"/>
                  <a:pt x="1926" y="125"/>
                </a:cubicBezTo>
                <a:cubicBezTo>
                  <a:pt x="1925" y="125"/>
                  <a:pt x="1925" y="124"/>
                  <a:pt x="1926" y="123"/>
                </a:cubicBezTo>
                <a:cubicBezTo>
                  <a:pt x="1927" y="121"/>
                  <a:pt x="1927" y="120"/>
                  <a:pt x="1926" y="118"/>
                </a:cubicBezTo>
                <a:cubicBezTo>
                  <a:pt x="1925" y="118"/>
                  <a:pt x="1925" y="118"/>
                  <a:pt x="1925" y="118"/>
                </a:cubicBezTo>
                <a:cubicBezTo>
                  <a:pt x="1922" y="116"/>
                  <a:pt x="1918" y="114"/>
                  <a:pt x="1914" y="115"/>
                </a:cubicBezTo>
                <a:cubicBezTo>
                  <a:pt x="1913" y="115"/>
                  <a:pt x="1911" y="116"/>
                  <a:pt x="1909" y="116"/>
                </a:cubicBezTo>
                <a:cubicBezTo>
                  <a:pt x="1908" y="117"/>
                  <a:pt x="1907" y="117"/>
                  <a:pt x="1906" y="118"/>
                </a:cubicBezTo>
                <a:cubicBezTo>
                  <a:pt x="1904" y="121"/>
                  <a:pt x="1902" y="121"/>
                  <a:pt x="1899" y="120"/>
                </a:cubicBezTo>
                <a:cubicBezTo>
                  <a:pt x="1896" y="119"/>
                  <a:pt x="1893" y="119"/>
                  <a:pt x="1890" y="119"/>
                </a:cubicBezTo>
                <a:cubicBezTo>
                  <a:pt x="1886" y="120"/>
                  <a:pt x="1882" y="120"/>
                  <a:pt x="1879" y="120"/>
                </a:cubicBezTo>
                <a:cubicBezTo>
                  <a:pt x="1875" y="121"/>
                  <a:pt x="1871" y="121"/>
                  <a:pt x="1867" y="120"/>
                </a:cubicBezTo>
                <a:cubicBezTo>
                  <a:pt x="1867" y="120"/>
                  <a:pt x="1866" y="121"/>
                  <a:pt x="1865" y="121"/>
                </a:cubicBezTo>
                <a:cubicBezTo>
                  <a:pt x="1865" y="121"/>
                  <a:pt x="1864" y="122"/>
                  <a:pt x="1864" y="122"/>
                </a:cubicBezTo>
                <a:cubicBezTo>
                  <a:pt x="1864" y="123"/>
                  <a:pt x="1864" y="123"/>
                  <a:pt x="1865" y="123"/>
                </a:cubicBezTo>
                <a:cubicBezTo>
                  <a:pt x="1866" y="124"/>
                  <a:pt x="1867" y="124"/>
                  <a:pt x="1869" y="125"/>
                </a:cubicBezTo>
                <a:cubicBezTo>
                  <a:pt x="1869" y="125"/>
                  <a:pt x="1870" y="125"/>
                  <a:pt x="1870" y="126"/>
                </a:cubicBezTo>
                <a:cubicBezTo>
                  <a:pt x="1870" y="126"/>
                  <a:pt x="1869" y="128"/>
                  <a:pt x="1869" y="128"/>
                </a:cubicBezTo>
                <a:cubicBezTo>
                  <a:pt x="1868" y="128"/>
                  <a:pt x="1867" y="128"/>
                  <a:pt x="1866" y="129"/>
                </a:cubicBezTo>
                <a:cubicBezTo>
                  <a:pt x="1864" y="130"/>
                  <a:pt x="1864" y="131"/>
                  <a:pt x="1864" y="133"/>
                </a:cubicBezTo>
                <a:cubicBezTo>
                  <a:pt x="1864" y="135"/>
                  <a:pt x="1865" y="136"/>
                  <a:pt x="1867" y="136"/>
                </a:cubicBezTo>
                <a:cubicBezTo>
                  <a:pt x="1868" y="136"/>
                  <a:pt x="1869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5"/>
                  <a:pt x="1870" y="135"/>
                  <a:pt x="1870" y="135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8"/>
                  <a:pt x="1870" y="139"/>
                  <a:pt x="1871" y="140"/>
                </a:cubicBezTo>
                <a:cubicBezTo>
                  <a:pt x="1872" y="142"/>
                  <a:pt x="1873" y="144"/>
                  <a:pt x="1875" y="145"/>
                </a:cubicBezTo>
                <a:cubicBezTo>
                  <a:pt x="1876" y="146"/>
                  <a:pt x="1876" y="147"/>
                  <a:pt x="1876" y="148"/>
                </a:cubicBezTo>
                <a:cubicBezTo>
                  <a:pt x="1875" y="148"/>
                  <a:pt x="1874" y="149"/>
                  <a:pt x="1873" y="148"/>
                </a:cubicBezTo>
                <a:cubicBezTo>
                  <a:pt x="1872" y="147"/>
                  <a:pt x="1870" y="147"/>
                  <a:pt x="1868" y="148"/>
                </a:cubicBezTo>
                <a:cubicBezTo>
                  <a:pt x="1867" y="149"/>
                  <a:pt x="1865" y="149"/>
                  <a:pt x="1864" y="150"/>
                </a:cubicBezTo>
                <a:cubicBezTo>
                  <a:pt x="1863" y="152"/>
                  <a:pt x="1861" y="152"/>
                  <a:pt x="1859" y="152"/>
                </a:cubicBezTo>
                <a:cubicBezTo>
                  <a:pt x="1858" y="151"/>
                  <a:pt x="1856" y="151"/>
                  <a:pt x="1855" y="151"/>
                </a:cubicBezTo>
                <a:cubicBezTo>
                  <a:pt x="1853" y="152"/>
                  <a:pt x="1851" y="153"/>
                  <a:pt x="1850" y="155"/>
                </a:cubicBezTo>
                <a:cubicBezTo>
                  <a:pt x="1850" y="157"/>
                  <a:pt x="1848" y="158"/>
                  <a:pt x="1846" y="158"/>
                </a:cubicBezTo>
                <a:cubicBezTo>
                  <a:pt x="1842" y="159"/>
                  <a:pt x="1838" y="158"/>
                  <a:pt x="1835" y="155"/>
                </a:cubicBezTo>
                <a:cubicBezTo>
                  <a:pt x="1834" y="154"/>
                  <a:pt x="1834" y="154"/>
                  <a:pt x="1834" y="154"/>
                </a:cubicBezTo>
                <a:cubicBezTo>
                  <a:pt x="1834" y="154"/>
                  <a:pt x="1833" y="154"/>
                  <a:pt x="1833" y="154"/>
                </a:cubicBezTo>
                <a:cubicBezTo>
                  <a:pt x="1833" y="155"/>
                  <a:pt x="1833" y="155"/>
                  <a:pt x="1833" y="155"/>
                </a:cubicBezTo>
                <a:cubicBezTo>
                  <a:pt x="1833" y="158"/>
                  <a:pt x="1833" y="160"/>
                  <a:pt x="1835" y="163"/>
                </a:cubicBezTo>
                <a:cubicBezTo>
                  <a:pt x="1836" y="166"/>
                  <a:pt x="1837" y="169"/>
                  <a:pt x="1838" y="173"/>
                </a:cubicBezTo>
                <a:cubicBezTo>
                  <a:pt x="1838" y="174"/>
                  <a:pt x="1837" y="174"/>
                  <a:pt x="1836" y="174"/>
                </a:cubicBezTo>
                <a:cubicBezTo>
                  <a:pt x="1834" y="174"/>
                  <a:pt x="1833" y="174"/>
                  <a:pt x="1831" y="173"/>
                </a:cubicBezTo>
                <a:cubicBezTo>
                  <a:pt x="1826" y="171"/>
                  <a:pt x="1823" y="167"/>
                  <a:pt x="1818" y="164"/>
                </a:cubicBezTo>
                <a:cubicBezTo>
                  <a:pt x="1818" y="164"/>
                  <a:pt x="1818" y="164"/>
                  <a:pt x="1818" y="164"/>
                </a:cubicBezTo>
                <a:cubicBezTo>
                  <a:pt x="1817" y="161"/>
                  <a:pt x="1817" y="161"/>
                  <a:pt x="1816" y="162"/>
                </a:cubicBezTo>
                <a:cubicBezTo>
                  <a:pt x="1814" y="163"/>
                  <a:pt x="1813" y="163"/>
                  <a:pt x="1812" y="162"/>
                </a:cubicBezTo>
                <a:cubicBezTo>
                  <a:pt x="1811" y="162"/>
                  <a:pt x="1811" y="161"/>
                  <a:pt x="1811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09" y="160"/>
                  <a:pt x="1809" y="160"/>
                  <a:pt x="1808" y="159"/>
                </a:cubicBezTo>
                <a:cubicBezTo>
                  <a:pt x="1809" y="159"/>
                  <a:pt x="1809" y="159"/>
                  <a:pt x="1809" y="159"/>
                </a:cubicBezTo>
                <a:cubicBezTo>
                  <a:pt x="1809" y="159"/>
                  <a:pt x="1810" y="160"/>
                  <a:pt x="1810" y="160"/>
                </a:cubicBezTo>
                <a:cubicBezTo>
                  <a:pt x="1810" y="160"/>
                  <a:pt x="1810" y="160"/>
                  <a:pt x="1811" y="160"/>
                </a:cubicBezTo>
                <a:cubicBezTo>
                  <a:pt x="1811" y="160"/>
                  <a:pt x="1811" y="160"/>
                  <a:pt x="1811" y="160"/>
                </a:cubicBezTo>
                <a:cubicBezTo>
                  <a:pt x="1811" y="160"/>
                  <a:pt x="1812" y="159"/>
                  <a:pt x="1813" y="159"/>
                </a:cubicBezTo>
                <a:cubicBezTo>
                  <a:pt x="1814" y="158"/>
                  <a:pt x="1814" y="158"/>
                  <a:pt x="1814" y="157"/>
                </a:cubicBezTo>
                <a:cubicBezTo>
                  <a:pt x="1814" y="155"/>
                  <a:pt x="1812" y="153"/>
                  <a:pt x="1811" y="152"/>
                </a:cubicBezTo>
                <a:cubicBezTo>
                  <a:pt x="1810" y="151"/>
                  <a:pt x="1808" y="151"/>
                  <a:pt x="1807" y="151"/>
                </a:cubicBezTo>
                <a:cubicBezTo>
                  <a:pt x="1806" y="150"/>
                  <a:pt x="1805" y="150"/>
                  <a:pt x="1806" y="149"/>
                </a:cubicBezTo>
                <a:cubicBezTo>
                  <a:pt x="1806" y="148"/>
                  <a:pt x="1807" y="147"/>
                  <a:pt x="1806" y="146"/>
                </a:cubicBezTo>
                <a:cubicBezTo>
                  <a:pt x="1803" y="143"/>
                  <a:pt x="1801" y="141"/>
                  <a:pt x="1799" y="139"/>
                </a:cubicBezTo>
                <a:cubicBezTo>
                  <a:pt x="1797" y="137"/>
                  <a:pt x="1789" y="135"/>
                  <a:pt x="1786" y="135"/>
                </a:cubicBezTo>
                <a:cubicBezTo>
                  <a:pt x="1786" y="135"/>
                  <a:pt x="1785" y="135"/>
                  <a:pt x="1785" y="136"/>
                </a:cubicBezTo>
                <a:cubicBezTo>
                  <a:pt x="1784" y="137"/>
                  <a:pt x="1783" y="137"/>
                  <a:pt x="1781" y="136"/>
                </a:cubicBezTo>
                <a:cubicBezTo>
                  <a:pt x="1777" y="135"/>
                  <a:pt x="1773" y="135"/>
                  <a:pt x="1770" y="136"/>
                </a:cubicBezTo>
                <a:cubicBezTo>
                  <a:pt x="1769" y="136"/>
                  <a:pt x="1768" y="137"/>
                  <a:pt x="1767" y="137"/>
                </a:cubicBezTo>
                <a:cubicBezTo>
                  <a:pt x="1765" y="139"/>
                  <a:pt x="1765" y="140"/>
                  <a:pt x="1765" y="142"/>
                </a:cubicBezTo>
                <a:cubicBezTo>
                  <a:pt x="1767" y="144"/>
                  <a:pt x="1768" y="146"/>
                  <a:pt x="1769" y="148"/>
                </a:cubicBezTo>
                <a:cubicBezTo>
                  <a:pt x="1769" y="149"/>
                  <a:pt x="1769" y="150"/>
                  <a:pt x="1769" y="150"/>
                </a:cubicBezTo>
                <a:cubicBezTo>
                  <a:pt x="1765" y="152"/>
                  <a:pt x="1762" y="153"/>
                  <a:pt x="1758" y="154"/>
                </a:cubicBezTo>
                <a:cubicBezTo>
                  <a:pt x="1756" y="155"/>
                  <a:pt x="1754" y="155"/>
                  <a:pt x="1752" y="153"/>
                </a:cubicBezTo>
                <a:cubicBezTo>
                  <a:pt x="1750" y="152"/>
                  <a:pt x="1750" y="152"/>
                  <a:pt x="1749" y="153"/>
                </a:cubicBezTo>
                <a:cubicBezTo>
                  <a:pt x="1745" y="156"/>
                  <a:pt x="1741" y="155"/>
                  <a:pt x="1740" y="150"/>
                </a:cubicBezTo>
                <a:cubicBezTo>
                  <a:pt x="1740" y="150"/>
                  <a:pt x="1740" y="149"/>
                  <a:pt x="1740" y="149"/>
                </a:cubicBezTo>
                <a:cubicBezTo>
                  <a:pt x="1740" y="147"/>
                  <a:pt x="1738" y="146"/>
                  <a:pt x="1737" y="147"/>
                </a:cubicBezTo>
                <a:cubicBezTo>
                  <a:pt x="1732" y="147"/>
                  <a:pt x="1728" y="148"/>
                  <a:pt x="1723" y="149"/>
                </a:cubicBezTo>
                <a:cubicBezTo>
                  <a:pt x="1722" y="150"/>
                  <a:pt x="1720" y="150"/>
                  <a:pt x="1718" y="151"/>
                </a:cubicBezTo>
                <a:cubicBezTo>
                  <a:pt x="1716" y="152"/>
                  <a:pt x="1715" y="153"/>
                  <a:pt x="1713" y="154"/>
                </a:cubicBezTo>
                <a:cubicBezTo>
                  <a:pt x="1711" y="153"/>
                  <a:pt x="1710" y="152"/>
                  <a:pt x="1708" y="152"/>
                </a:cubicBezTo>
                <a:cubicBezTo>
                  <a:pt x="1708" y="151"/>
                  <a:pt x="1707" y="152"/>
                  <a:pt x="1707" y="152"/>
                </a:cubicBezTo>
                <a:cubicBezTo>
                  <a:pt x="1707" y="152"/>
                  <a:pt x="1707" y="153"/>
                  <a:pt x="1707" y="153"/>
                </a:cubicBezTo>
                <a:cubicBezTo>
                  <a:pt x="1705" y="156"/>
                  <a:pt x="1702" y="157"/>
                  <a:pt x="1700" y="155"/>
                </a:cubicBezTo>
                <a:cubicBezTo>
                  <a:pt x="1699" y="154"/>
                  <a:pt x="1698" y="153"/>
                  <a:pt x="1698" y="152"/>
                </a:cubicBezTo>
                <a:cubicBezTo>
                  <a:pt x="1697" y="151"/>
                  <a:pt x="1697" y="151"/>
                  <a:pt x="1696" y="151"/>
                </a:cubicBezTo>
                <a:cubicBezTo>
                  <a:pt x="1695" y="152"/>
                  <a:pt x="1693" y="152"/>
                  <a:pt x="1692" y="152"/>
                </a:cubicBezTo>
                <a:cubicBezTo>
                  <a:pt x="1690" y="152"/>
                  <a:pt x="1689" y="153"/>
                  <a:pt x="1689" y="154"/>
                </a:cubicBezTo>
                <a:cubicBezTo>
                  <a:pt x="1688" y="155"/>
                  <a:pt x="1688" y="156"/>
                  <a:pt x="1688" y="157"/>
                </a:cubicBezTo>
                <a:cubicBezTo>
                  <a:pt x="1688" y="158"/>
                  <a:pt x="1689" y="159"/>
                  <a:pt x="1690" y="160"/>
                </a:cubicBezTo>
                <a:cubicBezTo>
                  <a:pt x="1691" y="160"/>
                  <a:pt x="1692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59"/>
                  <a:pt x="1693" y="159"/>
                </a:cubicBezTo>
                <a:cubicBezTo>
                  <a:pt x="1693" y="159"/>
                  <a:pt x="1694" y="158"/>
                  <a:pt x="1694" y="158"/>
                </a:cubicBezTo>
                <a:cubicBezTo>
                  <a:pt x="1694" y="158"/>
                  <a:pt x="1695" y="158"/>
                  <a:pt x="1694" y="159"/>
                </a:cubicBezTo>
                <a:cubicBezTo>
                  <a:pt x="1694" y="159"/>
                  <a:pt x="1694" y="159"/>
                  <a:pt x="1694" y="159"/>
                </a:cubicBezTo>
                <a:cubicBezTo>
                  <a:pt x="1694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1"/>
                  <a:pt x="1693" y="162"/>
                  <a:pt x="1692" y="163"/>
                </a:cubicBezTo>
                <a:cubicBezTo>
                  <a:pt x="1690" y="164"/>
                  <a:pt x="1689" y="166"/>
                  <a:pt x="1688" y="167"/>
                </a:cubicBezTo>
                <a:cubicBezTo>
                  <a:pt x="1686" y="171"/>
                  <a:pt x="1683" y="172"/>
                  <a:pt x="1680" y="172"/>
                </a:cubicBezTo>
                <a:cubicBezTo>
                  <a:pt x="1678" y="173"/>
                  <a:pt x="1678" y="172"/>
                  <a:pt x="1678" y="171"/>
                </a:cubicBezTo>
                <a:cubicBezTo>
                  <a:pt x="1679" y="169"/>
                  <a:pt x="1679" y="168"/>
                  <a:pt x="1680" y="166"/>
                </a:cubicBezTo>
                <a:cubicBezTo>
                  <a:pt x="1680" y="164"/>
                  <a:pt x="1682" y="164"/>
                  <a:pt x="1683" y="162"/>
                </a:cubicBezTo>
                <a:cubicBezTo>
                  <a:pt x="1683" y="161"/>
                  <a:pt x="1684" y="160"/>
                  <a:pt x="1684" y="160"/>
                </a:cubicBezTo>
                <a:cubicBezTo>
                  <a:pt x="1683" y="157"/>
                  <a:pt x="1684" y="155"/>
                  <a:pt x="1685" y="152"/>
                </a:cubicBezTo>
                <a:cubicBezTo>
                  <a:pt x="1685" y="151"/>
                  <a:pt x="1686" y="150"/>
                  <a:pt x="1686" y="149"/>
                </a:cubicBezTo>
                <a:cubicBezTo>
                  <a:pt x="1685" y="148"/>
                  <a:pt x="1685" y="147"/>
                  <a:pt x="1686" y="145"/>
                </a:cubicBezTo>
                <a:cubicBezTo>
                  <a:pt x="1687" y="143"/>
                  <a:pt x="1688" y="140"/>
                  <a:pt x="1689" y="137"/>
                </a:cubicBezTo>
                <a:cubicBezTo>
                  <a:pt x="1690" y="135"/>
                  <a:pt x="1690" y="132"/>
                  <a:pt x="1691" y="129"/>
                </a:cubicBezTo>
                <a:cubicBezTo>
                  <a:pt x="1692" y="126"/>
                  <a:pt x="1692" y="124"/>
                  <a:pt x="1691" y="121"/>
                </a:cubicBezTo>
                <a:cubicBezTo>
                  <a:pt x="1690" y="119"/>
                  <a:pt x="1688" y="116"/>
                  <a:pt x="1687" y="113"/>
                </a:cubicBezTo>
                <a:cubicBezTo>
                  <a:pt x="1687" y="113"/>
                  <a:pt x="1687" y="112"/>
                  <a:pt x="1686" y="112"/>
                </a:cubicBezTo>
                <a:cubicBezTo>
                  <a:pt x="1683" y="111"/>
                  <a:pt x="1682" y="108"/>
                  <a:pt x="1679" y="105"/>
                </a:cubicBezTo>
                <a:cubicBezTo>
                  <a:pt x="1679" y="105"/>
                  <a:pt x="1678" y="105"/>
                  <a:pt x="1677" y="105"/>
                </a:cubicBezTo>
                <a:cubicBezTo>
                  <a:pt x="1677" y="106"/>
                  <a:pt x="1677" y="108"/>
                  <a:pt x="1675" y="106"/>
                </a:cubicBezTo>
                <a:cubicBezTo>
                  <a:pt x="1674" y="104"/>
                  <a:pt x="1671" y="103"/>
                  <a:pt x="1669" y="102"/>
                </a:cubicBezTo>
                <a:cubicBezTo>
                  <a:pt x="1667" y="101"/>
                  <a:pt x="1665" y="100"/>
                  <a:pt x="1663" y="99"/>
                </a:cubicBezTo>
                <a:cubicBezTo>
                  <a:pt x="1661" y="97"/>
                  <a:pt x="1659" y="97"/>
                  <a:pt x="1657" y="98"/>
                </a:cubicBezTo>
                <a:cubicBezTo>
                  <a:pt x="1654" y="100"/>
                  <a:pt x="1650" y="102"/>
                  <a:pt x="1646" y="103"/>
                </a:cubicBezTo>
                <a:cubicBezTo>
                  <a:pt x="1645" y="104"/>
                  <a:pt x="1645" y="105"/>
                  <a:pt x="1645" y="105"/>
                </a:cubicBezTo>
                <a:cubicBezTo>
                  <a:pt x="1645" y="106"/>
                  <a:pt x="1646" y="107"/>
                  <a:pt x="1646" y="108"/>
                </a:cubicBezTo>
                <a:cubicBezTo>
                  <a:pt x="1647" y="109"/>
                  <a:pt x="1646" y="110"/>
                  <a:pt x="1645" y="111"/>
                </a:cubicBezTo>
                <a:cubicBezTo>
                  <a:pt x="1643" y="112"/>
                  <a:pt x="1641" y="112"/>
                  <a:pt x="1641" y="110"/>
                </a:cubicBezTo>
                <a:cubicBezTo>
                  <a:pt x="1641" y="108"/>
                  <a:pt x="1641" y="107"/>
                  <a:pt x="1641" y="105"/>
                </a:cubicBezTo>
                <a:cubicBezTo>
                  <a:pt x="1641" y="104"/>
                  <a:pt x="1641" y="102"/>
                  <a:pt x="1640" y="101"/>
                </a:cubicBezTo>
                <a:cubicBezTo>
                  <a:pt x="1640" y="100"/>
                  <a:pt x="1638" y="99"/>
                  <a:pt x="1637" y="99"/>
                </a:cubicBezTo>
                <a:cubicBezTo>
                  <a:pt x="1636" y="99"/>
                  <a:pt x="1635" y="99"/>
                  <a:pt x="1634" y="100"/>
                </a:cubicBezTo>
                <a:cubicBezTo>
                  <a:pt x="1632" y="100"/>
                  <a:pt x="1630" y="100"/>
                  <a:pt x="1628" y="99"/>
                </a:cubicBezTo>
                <a:cubicBezTo>
                  <a:pt x="1627" y="98"/>
                  <a:pt x="1627" y="98"/>
                  <a:pt x="1627" y="96"/>
                </a:cubicBezTo>
                <a:cubicBezTo>
                  <a:pt x="1627" y="93"/>
                  <a:pt x="1626" y="92"/>
                  <a:pt x="1624" y="91"/>
                </a:cubicBezTo>
                <a:cubicBezTo>
                  <a:pt x="1620" y="91"/>
                  <a:pt x="1618" y="89"/>
                  <a:pt x="1614" y="89"/>
                </a:cubicBezTo>
                <a:cubicBezTo>
                  <a:pt x="1614" y="89"/>
                  <a:pt x="1613" y="90"/>
                  <a:pt x="1612" y="90"/>
                </a:cubicBezTo>
                <a:cubicBezTo>
                  <a:pt x="1612" y="90"/>
                  <a:pt x="1611" y="91"/>
                  <a:pt x="1611" y="91"/>
                </a:cubicBezTo>
                <a:cubicBezTo>
                  <a:pt x="1609" y="96"/>
                  <a:pt x="1608" y="101"/>
                  <a:pt x="1608" y="107"/>
                </a:cubicBezTo>
                <a:cubicBezTo>
                  <a:pt x="1608" y="110"/>
                  <a:pt x="1608" y="114"/>
                  <a:pt x="1612" y="116"/>
                </a:cubicBezTo>
                <a:cubicBezTo>
                  <a:pt x="1614" y="117"/>
                  <a:pt x="1613" y="119"/>
                  <a:pt x="1614" y="121"/>
                </a:cubicBezTo>
                <a:cubicBezTo>
                  <a:pt x="1614" y="122"/>
                  <a:pt x="1614" y="123"/>
                  <a:pt x="1613" y="123"/>
                </a:cubicBezTo>
                <a:cubicBezTo>
                  <a:pt x="1611" y="123"/>
                  <a:pt x="1609" y="123"/>
                  <a:pt x="1607" y="124"/>
                </a:cubicBezTo>
                <a:cubicBezTo>
                  <a:pt x="1606" y="125"/>
                  <a:pt x="1606" y="125"/>
                  <a:pt x="1606" y="126"/>
                </a:cubicBezTo>
                <a:cubicBezTo>
                  <a:pt x="1606" y="127"/>
                  <a:pt x="1606" y="128"/>
                  <a:pt x="1606" y="129"/>
                </a:cubicBezTo>
                <a:cubicBezTo>
                  <a:pt x="1605" y="131"/>
                  <a:pt x="1604" y="132"/>
                  <a:pt x="1603" y="134"/>
                </a:cubicBezTo>
                <a:cubicBezTo>
                  <a:pt x="1603" y="134"/>
                  <a:pt x="1602" y="135"/>
                  <a:pt x="1602" y="135"/>
                </a:cubicBezTo>
                <a:cubicBezTo>
                  <a:pt x="1600" y="136"/>
                  <a:pt x="1598" y="136"/>
                  <a:pt x="1596" y="137"/>
                </a:cubicBezTo>
                <a:cubicBezTo>
                  <a:pt x="1596" y="137"/>
                  <a:pt x="1595" y="137"/>
                  <a:pt x="1595" y="136"/>
                </a:cubicBezTo>
                <a:cubicBezTo>
                  <a:pt x="1596" y="135"/>
                  <a:pt x="1596" y="134"/>
                  <a:pt x="1596" y="133"/>
                </a:cubicBezTo>
                <a:cubicBezTo>
                  <a:pt x="1597" y="131"/>
                  <a:pt x="1595" y="130"/>
                  <a:pt x="1594" y="131"/>
                </a:cubicBezTo>
                <a:cubicBezTo>
                  <a:pt x="1592" y="131"/>
                  <a:pt x="1591" y="131"/>
                  <a:pt x="1590" y="133"/>
                </a:cubicBezTo>
                <a:cubicBezTo>
                  <a:pt x="1590" y="134"/>
                  <a:pt x="1589" y="135"/>
                  <a:pt x="1588" y="135"/>
                </a:cubicBezTo>
                <a:cubicBezTo>
                  <a:pt x="1587" y="135"/>
                  <a:pt x="1586" y="136"/>
                  <a:pt x="1585" y="136"/>
                </a:cubicBezTo>
                <a:cubicBezTo>
                  <a:pt x="1583" y="136"/>
                  <a:pt x="1581" y="137"/>
                  <a:pt x="1580" y="139"/>
                </a:cubicBezTo>
                <a:cubicBezTo>
                  <a:pt x="1579" y="140"/>
                  <a:pt x="1579" y="141"/>
                  <a:pt x="1580" y="143"/>
                </a:cubicBezTo>
                <a:cubicBezTo>
                  <a:pt x="1581" y="144"/>
                  <a:pt x="1581" y="145"/>
                  <a:pt x="1580" y="145"/>
                </a:cubicBezTo>
                <a:cubicBezTo>
                  <a:pt x="1578" y="147"/>
                  <a:pt x="1576" y="148"/>
                  <a:pt x="1574" y="149"/>
                </a:cubicBezTo>
                <a:cubicBezTo>
                  <a:pt x="1571" y="150"/>
                  <a:pt x="1569" y="151"/>
                  <a:pt x="1568" y="153"/>
                </a:cubicBezTo>
                <a:cubicBezTo>
                  <a:pt x="1567" y="155"/>
                  <a:pt x="1565" y="156"/>
                  <a:pt x="1564" y="159"/>
                </a:cubicBezTo>
                <a:cubicBezTo>
                  <a:pt x="1563" y="160"/>
                  <a:pt x="1562" y="162"/>
                  <a:pt x="1560" y="162"/>
                </a:cubicBezTo>
                <a:cubicBezTo>
                  <a:pt x="1558" y="163"/>
                  <a:pt x="1559" y="166"/>
                  <a:pt x="1557" y="167"/>
                </a:cubicBezTo>
                <a:cubicBezTo>
                  <a:pt x="1556" y="168"/>
                  <a:pt x="1555" y="169"/>
                  <a:pt x="1555" y="170"/>
                </a:cubicBezTo>
                <a:cubicBezTo>
                  <a:pt x="1554" y="172"/>
                  <a:pt x="1555" y="174"/>
                  <a:pt x="1555" y="176"/>
                </a:cubicBezTo>
                <a:cubicBezTo>
                  <a:pt x="1555" y="177"/>
                  <a:pt x="1556" y="178"/>
                  <a:pt x="1557" y="178"/>
                </a:cubicBezTo>
                <a:cubicBezTo>
                  <a:pt x="1559" y="180"/>
                  <a:pt x="1561" y="181"/>
                  <a:pt x="1563" y="182"/>
                </a:cubicBezTo>
                <a:cubicBezTo>
                  <a:pt x="1566" y="183"/>
                  <a:pt x="1569" y="184"/>
                  <a:pt x="1571" y="187"/>
                </a:cubicBezTo>
                <a:cubicBezTo>
                  <a:pt x="1571" y="187"/>
                  <a:pt x="1571" y="188"/>
                  <a:pt x="1571" y="188"/>
                </a:cubicBezTo>
                <a:cubicBezTo>
                  <a:pt x="1571" y="189"/>
                  <a:pt x="1571" y="189"/>
                  <a:pt x="1570" y="190"/>
                </a:cubicBezTo>
                <a:cubicBezTo>
                  <a:pt x="1569" y="190"/>
                  <a:pt x="1569" y="189"/>
                  <a:pt x="1569" y="189"/>
                </a:cubicBezTo>
                <a:cubicBezTo>
                  <a:pt x="1568" y="188"/>
                  <a:pt x="1568" y="187"/>
                  <a:pt x="1567" y="187"/>
                </a:cubicBezTo>
                <a:cubicBezTo>
                  <a:pt x="1566" y="187"/>
                  <a:pt x="1564" y="187"/>
                  <a:pt x="1563" y="188"/>
                </a:cubicBezTo>
                <a:cubicBezTo>
                  <a:pt x="1561" y="190"/>
                  <a:pt x="1557" y="191"/>
                  <a:pt x="1554" y="193"/>
                </a:cubicBezTo>
                <a:cubicBezTo>
                  <a:pt x="1551" y="194"/>
                  <a:pt x="1548" y="195"/>
                  <a:pt x="1544" y="196"/>
                </a:cubicBezTo>
                <a:cubicBezTo>
                  <a:pt x="1543" y="197"/>
                  <a:pt x="1542" y="197"/>
                  <a:pt x="1541" y="197"/>
                </a:cubicBezTo>
                <a:cubicBezTo>
                  <a:pt x="1538" y="198"/>
                  <a:pt x="1537" y="201"/>
                  <a:pt x="1539" y="204"/>
                </a:cubicBezTo>
                <a:cubicBezTo>
                  <a:pt x="1539" y="205"/>
                  <a:pt x="1540" y="207"/>
                  <a:pt x="1541" y="208"/>
                </a:cubicBezTo>
                <a:cubicBezTo>
                  <a:pt x="1542" y="209"/>
                  <a:pt x="1544" y="211"/>
                  <a:pt x="1544" y="213"/>
                </a:cubicBezTo>
                <a:cubicBezTo>
                  <a:pt x="1544" y="214"/>
                  <a:pt x="1545" y="215"/>
                  <a:pt x="1545" y="216"/>
                </a:cubicBezTo>
                <a:cubicBezTo>
                  <a:pt x="1546" y="217"/>
                  <a:pt x="1547" y="218"/>
                  <a:pt x="1548" y="219"/>
                </a:cubicBezTo>
                <a:cubicBezTo>
                  <a:pt x="1550" y="220"/>
                  <a:pt x="1552" y="219"/>
                  <a:pt x="1555" y="219"/>
                </a:cubicBezTo>
                <a:cubicBezTo>
                  <a:pt x="1557" y="221"/>
                  <a:pt x="1558" y="223"/>
                  <a:pt x="1560" y="225"/>
                </a:cubicBezTo>
                <a:cubicBezTo>
                  <a:pt x="1561" y="225"/>
                  <a:pt x="1561" y="225"/>
                  <a:pt x="1562" y="225"/>
                </a:cubicBezTo>
                <a:cubicBezTo>
                  <a:pt x="1563" y="226"/>
                  <a:pt x="1565" y="226"/>
                  <a:pt x="1566" y="227"/>
                </a:cubicBezTo>
                <a:cubicBezTo>
                  <a:pt x="1567" y="228"/>
                  <a:pt x="1568" y="228"/>
                  <a:pt x="1568" y="230"/>
                </a:cubicBezTo>
                <a:cubicBezTo>
                  <a:pt x="1569" y="233"/>
                  <a:pt x="1570" y="237"/>
                  <a:pt x="1572" y="240"/>
                </a:cubicBezTo>
                <a:cubicBezTo>
                  <a:pt x="1573" y="241"/>
                  <a:pt x="1572" y="242"/>
                  <a:pt x="1571" y="242"/>
                </a:cubicBezTo>
                <a:cubicBezTo>
                  <a:pt x="1570" y="243"/>
                  <a:pt x="1569" y="243"/>
                  <a:pt x="1568" y="244"/>
                </a:cubicBezTo>
                <a:cubicBezTo>
                  <a:pt x="1568" y="244"/>
                  <a:pt x="1568" y="244"/>
                  <a:pt x="1569" y="244"/>
                </a:cubicBezTo>
                <a:cubicBezTo>
                  <a:pt x="1568" y="244"/>
                  <a:pt x="1568" y="245"/>
                  <a:pt x="1568" y="245"/>
                </a:cubicBezTo>
                <a:cubicBezTo>
                  <a:pt x="1568" y="245"/>
                  <a:pt x="1568" y="245"/>
                  <a:pt x="1568" y="245"/>
                </a:cubicBezTo>
                <a:cubicBezTo>
                  <a:pt x="1568" y="245"/>
                  <a:pt x="1568" y="244"/>
                  <a:pt x="1568" y="244"/>
                </a:cubicBezTo>
                <a:cubicBezTo>
                  <a:pt x="1568" y="244"/>
                  <a:pt x="1568" y="244"/>
                  <a:pt x="1568" y="244"/>
                </a:cubicBezTo>
                <a:cubicBezTo>
                  <a:pt x="1568" y="244"/>
                  <a:pt x="1568" y="243"/>
                  <a:pt x="1568" y="243"/>
                </a:cubicBezTo>
                <a:cubicBezTo>
                  <a:pt x="1565" y="240"/>
                  <a:pt x="1564" y="237"/>
                  <a:pt x="1566" y="233"/>
                </a:cubicBezTo>
                <a:cubicBezTo>
                  <a:pt x="1567" y="233"/>
                  <a:pt x="1567" y="232"/>
                  <a:pt x="1567" y="231"/>
                </a:cubicBezTo>
                <a:cubicBezTo>
                  <a:pt x="1567" y="230"/>
                  <a:pt x="1565" y="228"/>
                  <a:pt x="1563" y="228"/>
                </a:cubicBezTo>
                <a:cubicBezTo>
                  <a:pt x="1562" y="228"/>
                  <a:pt x="1561" y="228"/>
                  <a:pt x="1559" y="228"/>
                </a:cubicBezTo>
                <a:cubicBezTo>
                  <a:pt x="1556" y="229"/>
                  <a:pt x="1554" y="229"/>
                  <a:pt x="1552" y="227"/>
                </a:cubicBezTo>
                <a:cubicBezTo>
                  <a:pt x="1551" y="226"/>
                  <a:pt x="1549" y="224"/>
                  <a:pt x="1548" y="224"/>
                </a:cubicBezTo>
                <a:cubicBezTo>
                  <a:pt x="1545" y="222"/>
                  <a:pt x="1542" y="221"/>
                  <a:pt x="1540" y="220"/>
                </a:cubicBezTo>
                <a:cubicBezTo>
                  <a:pt x="1537" y="220"/>
                  <a:pt x="1534" y="219"/>
                  <a:pt x="1531" y="218"/>
                </a:cubicBezTo>
                <a:cubicBezTo>
                  <a:pt x="1531" y="218"/>
                  <a:pt x="1529" y="218"/>
                  <a:pt x="1529" y="219"/>
                </a:cubicBezTo>
                <a:cubicBezTo>
                  <a:pt x="1528" y="220"/>
                  <a:pt x="1527" y="221"/>
                  <a:pt x="1527" y="223"/>
                </a:cubicBezTo>
                <a:cubicBezTo>
                  <a:pt x="1527" y="224"/>
                  <a:pt x="1527" y="224"/>
                  <a:pt x="1528" y="225"/>
                </a:cubicBezTo>
                <a:cubicBezTo>
                  <a:pt x="1528" y="225"/>
                  <a:pt x="1529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1" y="226"/>
                  <a:pt x="1531" y="226"/>
                  <a:pt x="1532" y="227"/>
                </a:cubicBezTo>
                <a:cubicBezTo>
                  <a:pt x="1533" y="227"/>
                  <a:pt x="1533" y="227"/>
                  <a:pt x="1534" y="227"/>
                </a:cubicBezTo>
                <a:cubicBezTo>
                  <a:pt x="1535" y="228"/>
                  <a:pt x="1536" y="229"/>
                  <a:pt x="1535" y="230"/>
                </a:cubicBezTo>
                <a:cubicBezTo>
                  <a:pt x="1535" y="231"/>
                  <a:pt x="1534" y="232"/>
                  <a:pt x="1533" y="232"/>
                </a:cubicBezTo>
                <a:cubicBezTo>
                  <a:pt x="1532" y="231"/>
                  <a:pt x="1531" y="231"/>
                  <a:pt x="1530" y="230"/>
                </a:cubicBezTo>
                <a:cubicBezTo>
                  <a:pt x="1529" y="230"/>
                  <a:pt x="1528" y="229"/>
                  <a:pt x="1527" y="229"/>
                </a:cubicBezTo>
                <a:cubicBezTo>
                  <a:pt x="1526" y="229"/>
                  <a:pt x="1525" y="230"/>
                  <a:pt x="1524" y="231"/>
                </a:cubicBezTo>
                <a:cubicBezTo>
                  <a:pt x="1524" y="231"/>
                  <a:pt x="1524" y="232"/>
                  <a:pt x="1524" y="233"/>
                </a:cubicBezTo>
                <a:cubicBezTo>
                  <a:pt x="1525" y="236"/>
                  <a:pt x="1528" y="239"/>
                  <a:pt x="1531" y="240"/>
                </a:cubicBezTo>
                <a:cubicBezTo>
                  <a:pt x="1533" y="240"/>
                  <a:pt x="1535" y="241"/>
                  <a:pt x="1537" y="241"/>
                </a:cubicBezTo>
                <a:cubicBezTo>
                  <a:pt x="1538" y="241"/>
                  <a:pt x="1539" y="242"/>
                  <a:pt x="1540" y="242"/>
                </a:cubicBezTo>
                <a:cubicBezTo>
                  <a:pt x="1540" y="242"/>
                  <a:pt x="1540" y="242"/>
                  <a:pt x="1540" y="242"/>
                </a:cubicBezTo>
                <a:cubicBezTo>
                  <a:pt x="1540" y="243"/>
                  <a:pt x="1540" y="244"/>
                  <a:pt x="1539" y="243"/>
                </a:cubicBezTo>
                <a:cubicBezTo>
                  <a:pt x="1538" y="243"/>
                  <a:pt x="1537" y="242"/>
                  <a:pt x="1535" y="242"/>
                </a:cubicBezTo>
                <a:cubicBezTo>
                  <a:pt x="1533" y="243"/>
                  <a:pt x="1530" y="242"/>
                  <a:pt x="1527" y="242"/>
                </a:cubicBezTo>
                <a:cubicBezTo>
                  <a:pt x="1526" y="242"/>
                  <a:pt x="1525" y="242"/>
                  <a:pt x="1524" y="240"/>
                </a:cubicBezTo>
                <a:cubicBezTo>
                  <a:pt x="1524" y="240"/>
                  <a:pt x="1523" y="239"/>
                  <a:pt x="1523" y="239"/>
                </a:cubicBezTo>
                <a:cubicBezTo>
                  <a:pt x="1521" y="236"/>
                  <a:pt x="1520" y="233"/>
                  <a:pt x="1519" y="229"/>
                </a:cubicBezTo>
                <a:cubicBezTo>
                  <a:pt x="1519" y="226"/>
                  <a:pt x="1518" y="223"/>
                  <a:pt x="1516" y="221"/>
                </a:cubicBezTo>
                <a:cubicBezTo>
                  <a:pt x="1516" y="220"/>
                  <a:pt x="1515" y="220"/>
                  <a:pt x="1514" y="219"/>
                </a:cubicBezTo>
                <a:cubicBezTo>
                  <a:pt x="1514" y="219"/>
                  <a:pt x="1514" y="219"/>
                  <a:pt x="1513" y="219"/>
                </a:cubicBezTo>
                <a:cubicBezTo>
                  <a:pt x="1513" y="219"/>
                  <a:pt x="1513" y="220"/>
                  <a:pt x="1513" y="220"/>
                </a:cubicBezTo>
                <a:cubicBezTo>
                  <a:pt x="1514" y="222"/>
                  <a:pt x="1514" y="224"/>
                  <a:pt x="1515" y="227"/>
                </a:cubicBezTo>
                <a:cubicBezTo>
                  <a:pt x="1515" y="228"/>
                  <a:pt x="1515" y="230"/>
                  <a:pt x="1514" y="232"/>
                </a:cubicBezTo>
                <a:cubicBezTo>
                  <a:pt x="1514" y="232"/>
                  <a:pt x="1514" y="233"/>
                  <a:pt x="1513" y="233"/>
                </a:cubicBezTo>
                <a:cubicBezTo>
                  <a:pt x="1512" y="235"/>
                  <a:pt x="1511" y="236"/>
                  <a:pt x="1512" y="239"/>
                </a:cubicBezTo>
                <a:cubicBezTo>
                  <a:pt x="1512" y="241"/>
                  <a:pt x="1511" y="243"/>
                  <a:pt x="1513" y="245"/>
                </a:cubicBezTo>
                <a:cubicBezTo>
                  <a:pt x="1514" y="246"/>
                  <a:pt x="1515" y="248"/>
                  <a:pt x="1517" y="249"/>
                </a:cubicBezTo>
                <a:cubicBezTo>
                  <a:pt x="1518" y="250"/>
                  <a:pt x="1519" y="251"/>
                  <a:pt x="1520" y="252"/>
                </a:cubicBezTo>
                <a:cubicBezTo>
                  <a:pt x="1522" y="253"/>
                  <a:pt x="1523" y="255"/>
                  <a:pt x="1523" y="257"/>
                </a:cubicBezTo>
                <a:cubicBezTo>
                  <a:pt x="1523" y="259"/>
                  <a:pt x="1523" y="262"/>
                  <a:pt x="1523" y="264"/>
                </a:cubicBezTo>
                <a:cubicBezTo>
                  <a:pt x="1524" y="269"/>
                  <a:pt x="1527" y="272"/>
                  <a:pt x="1528" y="276"/>
                </a:cubicBezTo>
                <a:cubicBezTo>
                  <a:pt x="1529" y="277"/>
                  <a:pt x="1530" y="278"/>
                  <a:pt x="1531" y="277"/>
                </a:cubicBezTo>
                <a:cubicBezTo>
                  <a:pt x="1534" y="277"/>
                  <a:pt x="1536" y="277"/>
                  <a:pt x="1537" y="275"/>
                </a:cubicBezTo>
                <a:cubicBezTo>
                  <a:pt x="1539" y="272"/>
                  <a:pt x="1541" y="273"/>
                  <a:pt x="1544" y="274"/>
                </a:cubicBezTo>
                <a:cubicBezTo>
                  <a:pt x="1544" y="275"/>
                  <a:pt x="1544" y="275"/>
                  <a:pt x="1544" y="275"/>
                </a:cubicBezTo>
                <a:cubicBezTo>
                  <a:pt x="1544" y="275"/>
                  <a:pt x="1544" y="275"/>
                  <a:pt x="1544" y="276"/>
                </a:cubicBezTo>
                <a:cubicBezTo>
                  <a:pt x="1541" y="277"/>
                  <a:pt x="1539" y="279"/>
                  <a:pt x="1537" y="281"/>
                </a:cubicBezTo>
                <a:cubicBezTo>
                  <a:pt x="1535" y="283"/>
                  <a:pt x="1534" y="286"/>
                  <a:pt x="1536" y="288"/>
                </a:cubicBezTo>
                <a:cubicBezTo>
                  <a:pt x="1537" y="289"/>
                  <a:pt x="1538" y="290"/>
                  <a:pt x="1539" y="291"/>
                </a:cubicBezTo>
                <a:cubicBezTo>
                  <a:pt x="1540" y="293"/>
                  <a:pt x="1541" y="295"/>
                  <a:pt x="1540" y="297"/>
                </a:cubicBezTo>
                <a:cubicBezTo>
                  <a:pt x="1539" y="300"/>
                  <a:pt x="1538" y="303"/>
                  <a:pt x="1538" y="306"/>
                </a:cubicBezTo>
                <a:cubicBezTo>
                  <a:pt x="1539" y="307"/>
                  <a:pt x="1538" y="309"/>
                  <a:pt x="1537" y="310"/>
                </a:cubicBezTo>
                <a:cubicBezTo>
                  <a:pt x="1536" y="312"/>
                  <a:pt x="1533" y="315"/>
                  <a:pt x="1533" y="318"/>
                </a:cubicBezTo>
                <a:cubicBezTo>
                  <a:pt x="1533" y="318"/>
                  <a:pt x="1532" y="319"/>
                  <a:pt x="1532" y="319"/>
                </a:cubicBezTo>
                <a:cubicBezTo>
                  <a:pt x="1528" y="319"/>
                  <a:pt x="1525" y="318"/>
                  <a:pt x="1521" y="318"/>
                </a:cubicBezTo>
                <a:cubicBezTo>
                  <a:pt x="1521" y="318"/>
                  <a:pt x="1520" y="317"/>
                  <a:pt x="1520" y="317"/>
                </a:cubicBezTo>
                <a:cubicBezTo>
                  <a:pt x="1519" y="316"/>
                  <a:pt x="1520" y="315"/>
                  <a:pt x="1520" y="315"/>
                </a:cubicBezTo>
                <a:cubicBezTo>
                  <a:pt x="1520" y="315"/>
                  <a:pt x="1520" y="315"/>
                  <a:pt x="1519" y="314"/>
                </a:cubicBezTo>
                <a:cubicBezTo>
                  <a:pt x="1519" y="314"/>
                  <a:pt x="1519" y="314"/>
                  <a:pt x="1519" y="314"/>
                </a:cubicBezTo>
                <a:cubicBezTo>
                  <a:pt x="1519" y="314"/>
                  <a:pt x="1519" y="314"/>
                  <a:pt x="1520" y="314"/>
                </a:cubicBezTo>
                <a:cubicBezTo>
                  <a:pt x="1520" y="314"/>
                  <a:pt x="1520" y="315"/>
                  <a:pt x="1520" y="315"/>
                </a:cubicBezTo>
                <a:cubicBezTo>
                  <a:pt x="1520" y="315"/>
                  <a:pt x="1521" y="315"/>
                  <a:pt x="1522" y="316"/>
                </a:cubicBezTo>
                <a:cubicBezTo>
                  <a:pt x="1525" y="317"/>
                  <a:pt x="1527" y="316"/>
                  <a:pt x="1528" y="313"/>
                </a:cubicBezTo>
                <a:cubicBezTo>
                  <a:pt x="1530" y="308"/>
                  <a:pt x="1531" y="302"/>
                  <a:pt x="1532" y="297"/>
                </a:cubicBezTo>
                <a:cubicBezTo>
                  <a:pt x="1532" y="296"/>
                  <a:pt x="1532" y="295"/>
                  <a:pt x="1532" y="294"/>
                </a:cubicBezTo>
                <a:cubicBezTo>
                  <a:pt x="1531" y="292"/>
                  <a:pt x="1530" y="290"/>
                  <a:pt x="1531" y="288"/>
                </a:cubicBezTo>
                <a:cubicBezTo>
                  <a:pt x="1531" y="286"/>
                  <a:pt x="1530" y="285"/>
                  <a:pt x="1529" y="284"/>
                </a:cubicBezTo>
                <a:cubicBezTo>
                  <a:pt x="1528" y="283"/>
                  <a:pt x="1526" y="282"/>
                  <a:pt x="1525" y="282"/>
                </a:cubicBezTo>
                <a:cubicBezTo>
                  <a:pt x="1523" y="280"/>
                  <a:pt x="1522" y="279"/>
                  <a:pt x="1522" y="277"/>
                </a:cubicBezTo>
                <a:cubicBezTo>
                  <a:pt x="1519" y="270"/>
                  <a:pt x="1517" y="264"/>
                  <a:pt x="1515" y="257"/>
                </a:cubicBezTo>
                <a:cubicBezTo>
                  <a:pt x="1514" y="253"/>
                  <a:pt x="1512" y="249"/>
                  <a:pt x="1508" y="247"/>
                </a:cubicBezTo>
                <a:cubicBezTo>
                  <a:pt x="1506" y="246"/>
                  <a:pt x="1505" y="244"/>
                  <a:pt x="1505" y="242"/>
                </a:cubicBezTo>
                <a:cubicBezTo>
                  <a:pt x="1506" y="236"/>
                  <a:pt x="1505" y="230"/>
                  <a:pt x="1503" y="225"/>
                </a:cubicBezTo>
                <a:cubicBezTo>
                  <a:pt x="1503" y="223"/>
                  <a:pt x="1502" y="222"/>
                  <a:pt x="1501" y="222"/>
                </a:cubicBezTo>
                <a:cubicBezTo>
                  <a:pt x="1496" y="220"/>
                  <a:pt x="1492" y="219"/>
                  <a:pt x="1487" y="221"/>
                </a:cubicBezTo>
                <a:cubicBezTo>
                  <a:pt x="1486" y="221"/>
                  <a:pt x="1485" y="221"/>
                  <a:pt x="1484" y="221"/>
                </a:cubicBezTo>
                <a:cubicBezTo>
                  <a:pt x="1483" y="221"/>
                  <a:pt x="1482" y="222"/>
                  <a:pt x="1482" y="223"/>
                </a:cubicBezTo>
                <a:cubicBezTo>
                  <a:pt x="1482" y="224"/>
                  <a:pt x="1482" y="225"/>
                  <a:pt x="1482" y="227"/>
                </a:cubicBezTo>
                <a:cubicBezTo>
                  <a:pt x="1482" y="232"/>
                  <a:pt x="1482" y="236"/>
                  <a:pt x="1483" y="241"/>
                </a:cubicBezTo>
                <a:cubicBezTo>
                  <a:pt x="1483" y="243"/>
                  <a:pt x="1482" y="246"/>
                  <a:pt x="1481" y="247"/>
                </a:cubicBezTo>
                <a:cubicBezTo>
                  <a:pt x="1479" y="249"/>
                  <a:pt x="1478" y="252"/>
                  <a:pt x="1478" y="255"/>
                </a:cubicBezTo>
                <a:cubicBezTo>
                  <a:pt x="1478" y="257"/>
                  <a:pt x="1479" y="258"/>
                  <a:pt x="1480" y="259"/>
                </a:cubicBezTo>
                <a:cubicBezTo>
                  <a:pt x="1482" y="260"/>
                  <a:pt x="1483" y="262"/>
                  <a:pt x="1484" y="263"/>
                </a:cubicBezTo>
                <a:cubicBezTo>
                  <a:pt x="1484" y="266"/>
                  <a:pt x="1486" y="268"/>
                  <a:pt x="1484" y="271"/>
                </a:cubicBezTo>
                <a:cubicBezTo>
                  <a:pt x="1484" y="271"/>
                  <a:pt x="1484" y="272"/>
                  <a:pt x="1485" y="273"/>
                </a:cubicBezTo>
                <a:cubicBezTo>
                  <a:pt x="1486" y="275"/>
                  <a:pt x="1487" y="277"/>
                  <a:pt x="1488" y="279"/>
                </a:cubicBezTo>
                <a:cubicBezTo>
                  <a:pt x="1489" y="279"/>
                  <a:pt x="1490" y="279"/>
                  <a:pt x="1490" y="279"/>
                </a:cubicBezTo>
                <a:cubicBezTo>
                  <a:pt x="1491" y="278"/>
                  <a:pt x="1493" y="278"/>
                  <a:pt x="1494" y="279"/>
                </a:cubicBezTo>
                <a:cubicBezTo>
                  <a:pt x="1496" y="282"/>
                  <a:pt x="1498" y="285"/>
                  <a:pt x="1502" y="286"/>
                </a:cubicBezTo>
                <a:cubicBezTo>
                  <a:pt x="1502" y="286"/>
                  <a:pt x="1503" y="287"/>
                  <a:pt x="1503" y="287"/>
                </a:cubicBezTo>
                <a:cubicBezTo>
                  <a:pt x="1503" y="289"/>
                  <a:pt x="1503" y="290"/>
                  <a:pt x="1503" y="291"/>
                </a:cubicBezTo>
                <a:cubicBezTo>
                  <a:pt x="1503" y="292"/>
                  <a:pt x="1501" y="293"/>
                  <a:pt x="1501" y="292"/>
                </a:cubicBezTo>
                <a:cubicBezTo>
                  <a:pt x="1499" y="291"/>
                  <a:pt x="1497" y="290"/>
                  <a:pt x="1496" y="289"/>
                </a:cubicBezTo>
                <a:cubicBezTo>
                  <a:pt x="1494" y="288"/>
                  <a:pt x="1493" y="287"/>
                  <a:pt x="1492" y="287"/>
                </a:cubicBezTo>
                <a:cubicBezTo>
                  <a:pt x="1490" y="286"/>
                  <a:pt x="1488" y="285"/>
                  <a:pt x="1485" y="284"/>
                </a:cubicBezTo>
                <a:cubicBezTo>
                  <a:pt x="1483" y="284"/>
                  <a:pt x="1482" y="283"/>
                  <a:pt x="1480" y="282"/>
                </a:cubicBezTo>
                <a:cubicBezTo>
                  <a:pt x="1477" y="282"/>
                  <a:pt x="1476" y="280"/>
                  <a:pt x="1474" y="279"/>
                </a:cubicBezTo>
                <a:cubicBezTo>
                  <a:pt x="1470" y="277"/>
                  <a:pt x="1465" y="276"/>
                  <a:pt x="1461" y="277"/>
                </a:cubicBezTo>
                <a:cubicBezTo>
                  <a:pt x="1460" y="277"/>
                  <a:pt x="1460" y="277"/>
                  <a:pt x="1459" y="277"/>
                </a:cubicBezTo>
                <a:cubicBezTo>
                  <a:pt x="1454" y="277"/>
                  <a:pt x="1449" y="276"/>
                  <a:pt x="1445" y="273"/>
                </a:cubicBezTo>
                <a:cubicBezTo>
                  <a:pt x="1443" y="271"/>
                  <a:pt x="1441" y="270"/>
                  <a:pt x="1439" y="268"/>
                </a:cubicBezTo>
                <a:cubicBezTo>
                  <a:pt x="1438" y="268"/>
                  <a:pt x="1437" y="268"/>
                  <a:pt x="1437" y="269"/>
                </a:cubicBezTo>
                <a:cubicBezTo>
                  <a:pt x="1437" y="269"/>
                  <a:pt x="1436" y="270"/>
                  <a:pt x="1436" y="270"/>
                </a:cubicBezTo>
                <a:cubicBezTo>
                  <a:pt x="1435" y="272"/>
                  <a:pt x="1436" y="274"/>
                  <a:pt x="1438" y="276"/>
                </a:cubicBezTo>
                <a:cubicBezTo>
                  <a:pt x="1440" y="278"/>
                  <a:pt x="1444" y="278"/>
                  <a:pt x="1446" y="281"/>
                </a:cubicBezTo>
                <a:cubicBezTo>
                  <a:pt x="1446" y="281"/>
                  <a:pt x="1447" y="281"/>
                  <a:pt x="1447" y="281"/>
                </a:cubicBezTo>
                <a:cubicBezTo>
                  <a:pt x="1448" y="281"/>
                  <a:pt x="1449" y="282"/>
                  <a:pt x="1450" y="283"/>
                </a:cubicBezTo>
                <a:cubicBezTo>
                  <a:pt x="1452" y="285"/>
                  <a:pt x="1453" y="287"/>
                  <a:pt x="1455" y="289"/>
                </a:cubicBezTo>
                <a:cubicBezTo>
                  <a:pt x="1456" y="290"/>
                  <a:pt x="1456" y="291"/>
                  <a:pt x="1455" y="292"/>
                </a:cubicBezTo>
                <a:cubicBezTo>
                  <a:pt x="1453" y="294"/>
                  <a:pt x="1451" y="295"/>
                  <a:pt x="1450" y="297"/>
                </a:cubicBezTo>
                <a:cubicBezTo>
                  <a:pt x="1450" y="298"/>
                  <a:pt x="1450" y="298"/>
                  <a:pt x="1450" y="298"/>
                </a:cubicBezTo>
                <a:cubicBezTo>
                  <a:pt x="1449" y="297"/>
                  <a:pt x="1449" y="297"/>
                  <a:pt x="1448" y="297"/>
                </a:cubicBezTo>
                <a:cubicBezTo>
                  <a:pt x="1448" y="296"/>
                  <a:pt x="1448" y="294"/>
                  <a:pt x="1447" y="293"/>
                </a:cubicBezTo>
                <a:cubicBezTo>
                  <a:pt x="1447" y="292"/>
                  <a:pt x="1445" y="291"/>
                  <a:pt x="1444" y="292"/>
                </a:cubicBezTo>
                <a:cubicBezTo>
                  <a:pt x="1442" y="293"/>
                  <a:pt x="1440" y="294"/>
                  <a:pt x="1437" y="294"/>
                </a:cubicBezTo>
                <a:cubicBezTo>
                  <a:pt x="1437" y="294"/>
                  <a:pt x="1437" y="294"/>
                  <a:pt x="1437" y="294"/>
                </a:cubicBezTo>
                <a:cubicBezTo>
                  <a:pt x="1436" y="297"/>
                  <a:pt x="1434" y="297"/>
                  <a:pt x="1432" y="297"/>
                </a:cubicBezTo>
                <a:cubicBezTo>
                  <a:pt x="1430" y="297"/>
                  <a:pt x="1428" y="298"/>
                  <a:pt x="1426" y="299"/>
                </a:cubicBezTo>
                <a:cubicBezTo>
                  <a:pt x="1425" y="301"/>
                  <a:pt x="1422" y="301"/>
                  <a:pt x="1421" y="303"/>
                </a:cubicBezTo>
                <a:cubicBezTo>
                  <a:pt x="1420" y="303"/>
                  <a:pt x="1419" y="303"/>
                  <a:pt x="1418" y="303"/>
                </a:cubicBezTo>
                <a:cubicBezTo>
                  <a:pt x="1418" y="302"/>
                  <a:pt x="1418" y="302"/>
                  <a:pt x="1418" y="301"/>
                </a:cubicBezTo>
                <a:cubicBezTo>
                  <a:pt x="1418" y="299"/>
                  <a:pt x="1418" y="297"/>
                  <a:pt x="1416" y="295"/>
                </a:cubicBezTo>
                <a:cubicBezTo>
                  <a:pt x="1414" y="295"/>
                  <a:pt x="1413" y="295"/>
                  <a:pt x="1412" y="298"/>
                </a:cubicBezTo>
                <a:cubicBezTo>
                  <a:pt x="1412" y="298"/>
                  <a:pt x="1411" y="299"/>
                  <a:pt x="1411" y="299"/>
                </a:cubicBezTo>
                <a:cubicBezTo>
                  <a:pt x="1409" y="299"/>
                  <a:pt x="1409" y="300"/>
                  <a:pt x="1407" y="301"/>
                </a:cubicBezTo>
                <a:cubicBezTo>
                  <a:pt x="1406" y="302"/>
                  <a:pt x="1405" y="302"/>
                  <a:pt x="1403" y="302"/>
                </a:cubicBezTo>
                <a:cubicBezTo>
                  <a:pt x="1401" y="303"/>
                  <a:pt x="1400" y="304"/>
                  <a:pt x="1398" y="305"/>
                </a:cubicBezTo>
                <a:cubicBezTo>
                  <a:pt x="1395" y="309"/>
                  <a:pt x="1392" y="313"/>
                  <a:pt x="1388" y="316"/>
                </a:cubicBezTo>
                <a:cubicBezTo>
                  <a:pt x="1387" y="316"/>
                  <a:pt x="1386" y="317"/>
                  <a:pt x="1386" y="318"/>
                </a:cubicBezTo>
                <a:cubicBezTo>
                  <a:pt x="1386" y="320"/>
                  <a:pt x="1385" y="321"/>
                  <a:pt x="1385" y="323"/>
                </a:cubicBezTo>
                <a:cubicBezTo>
                  <a:pt x="1385" y="323"/>
                  <a:pt x="1385" y="324"/>
                  <a:pt x="1384" y="324"/>
                </a:cubicBezTo>
                <a:cubicBezTo>
                  <a:pt x="1382" y="327"/>
                  <a:pt x="1377" y="327"/>
                  <a:pt x="1375" y="325"/>
                </a:cubicBezTo>
                <a:cubicBezTo>
                  <a:pt x="1374" y="324"/>
                  <a:pt x="1373" y="322"/>
                  <a:pt x="1372" y="321"/>
                </a:cubicBezTo>
                <a:cubicBezTo>
                  <a:pt x="1371" y="320"/>
                  <a:pt x="1371" y="318"/>
                  <a:pt x="1372" y="317"/>
                </a:cubicBezTo>
                <a:cubicBezTo>
                  <a:pt x="1373" y="316"/>
                  <a:pt x="1375" y="315"/>
                  <a:pt x="1376" y="314"/>
                </a:cubicBezTo>
                <a:cubicBezTo>
                  <a:pt x="1377" y="314"/>
                  <a:pt x="1377" y="312"/>
                  <a:pt x="1377" y="311"/>
                </a:cubicBezTo>
                <a:cubicBezTo>
                  <a:pt x="1375" y="310"/>
                  <a:pt x="1374" y="309"/>
                  <a:pt x="1373" y="307"/>
                </a:cubicBezTo>
                <a:cubicBezTo>
                  <a:pt x="1371" y="305"/>
                  <a:pt x="1369" y="304"/>
                  <a:pt x="1366" y="304"/>
                </a:cubicBezTo>
                <a:cubicBezTo>
                  <a:pt x="1363" y="305"/>
                  <a:pt x="1361" y="305"/>
                  <a:pt x="1359" y="304"/>
                </a:cubicBezTo>
                <a:cubicBezTo>
                  <a:pt x="1358" y="304"/>
                  <a:pt x="1358" y="304"/>
                  <a:pt x="1358" y="304"/>
                </a:cubicBezTo>
                <a:cubicBezTo>
                  <a:pt x="1358" y="305"/>
                  <a:pt x="1358" y="305"/>
                  <a:pt x="1358" y="306"/>
                </a:cubicBezTo>
                <a:cubicBezTo>
                  <a:pt x="1362" y="309"/>
                  <a:pt x="1363" y="313"/>
                  <a:pt x="1363" y="318"/>
                </a:cubicBezTo>
                <a:cubicBezTo>
                  <a:pt x="1363" y="319"/>
                  <a:pt x="1363" y="321"/>
                  <a:pt x="1363" y="322"/>
                </a:cubicBezTo>
                <a:cubicBezTo>
                  <a:pt x="1363" y="323"/>
                  <a:pt x="1363" y="324"/>
                  <a:pt x="1364" y="325"/>
                </a:cubicBezTo>
                <a:cubicBezTo>
                  <a:pt x="1366" y="326"/>
                  <a:pt x="1367" y="327"/>
                  <a:pt x="1367" y="330"/>
                </a:cubicBezTo>
                <a:cubicBezTo>
                  <a:pt x="1367" y="331"/>
                  <a:pt x="1367" y="332"/>
                  <a:pt x="1367" y="333"/>
                </a:cubicBezTo>
                <a:cubicBezTo>
                  <a:pt x="1367" y="334"/>
                  <a:pt x="1365" y="335"/>
                  <a:pt x="1364" y="335"/>
                </a:cubicBezTo>
                <a:cubicBezTo>
                  <a:pt x="1363" y="335"/>
                  <a:pt x="1361" y="334"/>
                  <a:pt x="1359" y="334"/>
                </a:cubicBezTo>
                <a:cubicBezTo>
                  <a:pt x="1357" y="333"/>
                  <a:pt x="1355" y="334"/>
                  <a:pt x="1353" y="336"/>
                </a:cubicBezTo>
                <a:cubicBezTo>
                  <a:pt x="1352" y="337"/>
                  <a:pt x="1351" y="338"/>
                  <a:pt x="1350" y="339"/>
                </a:cubicBezTo>
                <a:cubicBezTo>
                  <a:pt x="1348" y="340"/>
                  <a:pt x="1347" y="342"/>
                  <a:pt x="1346" y="343"/>
                </a:cubicBezTo>
                <a:cubicBezTo>
                  <a:pt x="1343" y="347"/>
                  <a:pt x="1342" y="348"/>
                  <a:pt x="1346" y="353"/>
                </a:cubicBezTo>
                <a:cubicBezTo>
                  <a:pt x="1347" y="354"/>
                  <a:pt x="1347" y="354"/>
                  <a:pt x="1347" y="355"/>
                </a:cubicBezTo>
                <a:cubicBezTo>
                  <a:pt x="1348" y="356"/>
                  <a:pt x="1347" y="357"/>
                  <a:pt x="1347" y="358"/>
                </a:cubicBezTo>
                <a:cubicBezTo>
                  <a:pt x="1346" y="359"/>
                  <a:pt x="1344" y="360"/>
                  <a:pt x="1344" y="359"/>
                </a:cubicBezTo>
                <a:cubicBezTo>
                  <a:pt x="1339" y="357"/>
                  <a:pt x="1335" y="356"/>
                  <a:pt x="1331" y="353"/>
                </a:cubicBezTo>
                <a:cubicBezTo>
                  <a:pt x="1330" y="353"/>
                  <a:pt x="1329" y="353"/>
                  <a:pt x="1329" y="352"/>
                </a:cubicBezTo>
                <a:cubicBezTo>
                  <a:pt x="1328" y="352"/>
                  <a:pt x="1327" y="353"/>
                  <a:pt x="1326" y="353"/>
                </a:cubicBezTo>
                <a:cubicBezTo>
                  <a:pt x="1326" y="354"/>
                  <a:pt x="1326" y="356"/>
                  <a:pt x="1325" y="357"/>
                </a:cubicBezTo>
                <a:cubicBezTo>
                  <a:pt x="1325" y="358"/>
                  <a:pt x="1325" y="359"/>
                  <a:pt x="1326" y="360"/>
                </a:cubicBezTo>
                <a:cubicBezTo>
                  <a:pt x="1328" y="362"/>
                  <a:pt x="1329" y="364"/>
                  <a:pt x="1332" y="364"/>
                </a:cubicBezTo>
                <a:cubicBezTo>
                  <a:pt x="1333" y="364"/>
                  <a:pt x="1333" y="364"/>
                  <a:pt x="1334" y="364"/>
                </a:cubicBezTo>
                <a:cubicBezTo>
                  <a:pt x="1335" y="365"/>
                  <a:pt x="1335" y="366"/>
                  <a:pt x="1335" y="366"/>
                </a:cubicBezTo>
                <a:cubicBezTo>
                  <a:pt x="1335" y="368"/>
                  <a:pt x="1333" y="369"/>
                  <a:pt x="1332" y="369"/>
                </a:cubicBezTo>
                <a:cubicBezTo>
                  <a:pt x="1329" y="369"/>
                  <a:pt x="1326" y="368"/>
                  <a:pt x="1324" y="366"/>
                </a:cubicBezTo>
                <a:cubicBezTo>
                  <a:pt x="1323" y="364"/>
                  <a:pt x="1321" y="364"/>
                  <a:pt x="1320" y="363"/>
                </a:cubicBezTo>
                <a:cubicBezTo>
                  <a:pt x="1319" y="363"/>
                  <a:pt x="1318" y="362"/>
                  <a:pt x="1317" y="361"/>
                </a:cubicBezTo>
                <a:cubicBezTo>
                  <a:pt x="1317" y="359"/>
                  <a:pt x="1316" y="356"/>
                  <a:pt x="1314" y="354"/>
                </a:cubicBezTo>
                <a:cubicBezTo>
                  <a:pt x="1313" y="352"/>
                  <a:pt x="1314" y="351"/>
                  <a:pt x="1314" y="349"/>
                </a:cubicBezTo>
                <a:cubicBezTo>
                  <a:pt x="1314" y="345"/>
                  <a:pt x="1313" y="342"/>
                  <a:pt x="1309" y="341"/>
                </a:cubicBezTo>
                <a:cubicBezTo>
                  <a:pt x="1307" y="340"/>
                  <a:pt x="1306" y="339"/>
                  <a:pt x="1305" y="338"/>
                </a:cubicBezTo>
                <a:cubicBezTo>
                  <a:pt x="1303" y="337"/>
                  <a:pt x="1301" y="336"/>
                  <a:pt x="1301" y="334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0" y="334"/>
                  <a:pt x="1300" y="333"/>
                </a:cubicBezTo>
                <a:cubicBezTo>
                  <a:pt x="1300" y="333"/>
                  <a:pt x="1299" y="333"/>
                  <a:pt x="1299" y="332"/>
                </a:cubicBezTo>
                <a:cubicBezTo>
                  <a:pt x="1299" y="332"/>
                  <a:pt x="1299" y="332"/>
                  <a:pt x="1298" y="332"/>
                </a:cubicBezTo>
                <a:cubicBezTo>
                  <a:pt x="1298" y="332"/>
                  <a:pt x="1298" y="332"/>
                  <a:pt x="1298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300" y="333"/>
                  <a:pt x="1300" y="333"/>
                  <a:pt x="1300" y="333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1" y="334"/>
                  <a:pt x="1301" y="334"/>
                </a:cubicBezTo>
                <a:cubicBezTo>
                  <a:pt x="1303" y="334"/>
                  <a:pt x="1305" y="335"/>
                  <a:pt x="1308" y="336"/>
                </a:cubicBezTo>
                <a:cubicBezTo>
                  <a:pt x="1314" y="338"/>
                  <a:pt x="1320" y="340"/>
                  <a:pt x="1327" y="341"/>
                </a:cubicBezTo>
                <a:cubicBezTo>
                  <a:pt x="1332" y="342"/>
                  <a:pt x="1337" y="341"/>
                  <a:pt x="1342" y="339"/>
                </a:cubicBezTo>
                <a:cubicBezTo>
                  <a:pt x="1342" y="339"/>
                  <a:pt x="1343" y="338"/>
                  <a:pt x="1344" y="338"/>
                </a:cubicBezTo>
                <a:cubicBezTo>
                  <a:pt x="1347" y="335"/>
                  <a:pt x="1349" y="331"/>
                  <a:pt x="1349" y="327"/>
                </a:cubicBezTo>
                <a:cubicBezTo>
                  <a:pt x="1349" y="326"/>
                  <a:pt x="1349" y="324"/>
                  <a:pt x="1349" y="324"/>
                </a:cubicBezTo>
                <a:cubicBezTo>
                  <a:pt x="1347" y="321"/>
                  <a:pt x="1345" y="318"/>
                  <a:pt x="1342" y="317"/>
                </a:cubicBezTo>
                <a:cubicBezTo>
                  <a:pt x="1341" y="316"/>
                  <a:pt x="1340" y="315"/>
                  <a:pt x="1339" y="314"/>
                </a:cubicBezTo>
                <a:cubicBezTo>
                  <a:pt x="1338" y="313"/>
                  <a:pt x="1336" y="312"/>
                  <a:pt x="1334" y="312"/>
                </a:cubicBezTo>
                <a:cubicBezTo>
                  <a:pt x="1332" y="311"/>
                  <a:pt x="1329" y="310"/>
                  <a:pt x="1327" y="308"/>
                </a:cubicBezTo>
                <a:cubicBezTo>
                  <a:pt x="1324" y="306"/>
                  <a:pt x="1322" y="305"/>
                  <a:pt x="1319" y="303"/>
                </a:cubicBezTo>
                <a:cubicBezTo>
                  <a:pt x="1312" y="299"/>
                  <a:pt x="1310" y="298"/>
                  <a:pt x="1302" y="298"/>
                </a:cubicBezTo>
                <a:cubicBezTo>
                  <a:pt x="1301" y="298"/>
                  <a:pt x="1300" y="299"/>
                  <a:pt x="1299" y="299"/>
                </a:cubicBezTo>
                <a:cubicBezTo>
                  <a:pt x="1297" y="299"/>
                  <a:pt x="1296" y="299"/>
                  <a:pt x="1294" y="298"/>
                </a:cubicBezTo>
                <a:cubicBezTo>
                  <a:pt x="1293" y="298"/>
                  <a:pt x="1294" y="297"/>
                  <a:pt x="1294" y="296"/>
                </a:cubicBezTo>
                <a:cubicBezTo>
                  <a:pt x="1294" y="295"/>
                  <a:pt x="1294" y="294"/>
                  <a:pt x="1293" y="294"/>
                </a:cubicBezTo>
                <a:cubicBezTo>
                  <a:pt x="1292" y="293"/>
                  <a:pt x="1291" y="293"/>
                  <a:pt x="1290" y="292"/>
                </a:cubicBezTo>
                <a:cubicBezTo>
                  <a:pt x="1289" y="292"/>
                  <a:pt x="1288" y="292"/>
                  <a:pt x="1287" y="293"/>
                </a:cubicBezTo>
                <a:cubicBezTo>
                  <a:pt x="1286" y="294"/>
                  <a:pt x="1284" y="295"/>
                  <a:pt x="1282" y="294"/>
                </a:cubicBezTo>
                <a:cubicBezTo>
                  <a:pt x="1281" y="293"/>
                  <a:pt x="1279" y="294"/>
                  <a:pt x="1277" y="294"/>
                </a:cubicBezTo>
                <a:cubicBezTo>
                  <a:pt x="1277" y="294"/>
                  <a:pt x="1276" y="294"/>
                  <a:pt x="1275" y="293"/>
                </a:cubicBezTo>
                <a:cubicBezTo>
                  <a:pt x="1275" y="293"/>
                  <a:pt x="1274" y="292"/>
                  <a:pt x="1274" y="292"/>
                </a:cubicBezTo>
                <a:cubicBezTo>
                  <a:pt x="1274" y="291"/>
                  <a:pt x="1275" y="291"/>
                  <a:pt x="1275" y="291"/>
                </a:cubicBezTo>
                <a:cubicBezTo>
                  <a:pt x="1277" y="291"/>
                  <a:pt x="1278" y="290"/>
                  <a:pt x="1279" y="289"/>
                </a:cubicBezTo>
                <a:cubicBezTo>
                  <a:pt x="1280" y="288"/>
                  <a:pt x="1282" y="287"/>
                  <a:pt x="1283" y="286"/>
                </a:cubicBezTo>
                <a:cubicBezTo>
                  <a:pt x="1283" y="286"/>
                  <a:pt x="1283" y="285"/>
                  <a:pt x="1282" y="284"/>
                </a:cubicBezTo>
                <a:cubicBezTo>
                  <a:pt x="1279" y="282"/>
                  <a:pt x="1274" y="281"/>
                  <a:pt x="1270" y="279"/>
                </a:cubicBezTo>
                <a:cubicBezTo>
                  <a:pt x="1270" y="279"/>
                  <a:pt x="1269" y="280"/>
                  <a:pt x="1268" y="280"/>
                </a:cubicBezTo>
                <a:cubicBezTo>
                  <a:pt x="1267" y="281"/>
                  <a:pt x="1267" y="281"/>
                  <a:pt x="1267" y="282"/>
                </a:cubicBezTo>
                <a:cubicBezTo>
                  <a:pt x="1266" y="282"/>
                  <a:pt x="1266" y="283"/>
                  <a:pt x="1266" y="282"/>
                </a:cubicBezTo>
                <a:cubicBezTo>
                  <a:pt x="1266" y="282"/>
                  <a:pt x="1265" y="282"/>
                  <a:pt x="1265" y="282"/>
                </a:cubicBezTo>
                <a:cubicBezTo>
                  <a:pt x="1265" y="281"/>
                  <a:pt x="1266" y="280"/>
                  <a:pt x="1265" y="279"/>
                </a:cubicBezTo>
                <a:cubicBezTo>
                  <a:pt x="1265" y="277"/>
                  <a:pt x="1264" y="276"/>
                  <a:pt x="1263" y="276"/>
                </a:cubicBezTo>
                <a:cubicBezTo>
                  <a:pt x="1262" y="275"/>
                  <a:pt x="1261" y="276"/>
                  <a:pt x="1260" y="277"/>
                </a:cubicBezTo>
                <a:cubicBezTo>
                  <a:pt x="1259" y="277"/>
                  <a:pt x="1258" y="278"/>
                  <a:pt x="1258" y="280"/>
                </a:cubicBezTo>
                <a:cubicBezTo>
                  <a:pt x="1258" y="280"/>
                  <a:pt x="1258" y="281"/>
                  <a:pt x="1257" y="282"/>
                </a:cubicBezTo>
                <a:cubicBezTo>
                  <a:pt x="1257" y="282"/>
                  <a:pt x="1257" y="283"/>
                  <a:pt x="1256" y="283"/>
                </a:cubicBezTo>
                <a:cubicBezTo>
                  <a:pt x="1256" y="283"/>
                  <a:pt x="1256" y="283"/>
                  <a:pt x="1256" y="282"/>
                </a:cubicBezTo>
                <a:cubicBezTo>
                  <a:pt x="1255" y="281"/>
                  <a:pt x="1255" y="280"/>
                  <a:pt x="1253" y="280"/>
                </a:cubicBezTo>
                <a:cubicBezTo>
                  <a:pt x="1252" y="280"/>
                  <a:pt x="1252" y="279"/>
                  <a:pt x="1252" y="278"/>
                </a:cubicBezTo>
                <a:cubicBezTo>
                  <a:pt x="1251" y="276"/>
                  <a:pt x="1249" y="275"/>
                  <a:pt x="1248" y="276"/>
                </a:cubicBezTo>
                <a:cubicBezTo>
                  <a:pt x="1247" y="279"/>
                  <a:pt x="1244" y="279"/>
                  <a:pt x="1242" y="281"/>
                </a:cubicBezTo>
                <a:cubicBezTo>
                  <a:pt x="1240" y="281"/>
                  <a:pt x="1239" y="283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5" y="285"/>
                  <a:pt x="1235" y="285"/>
                  <a:pt x="1235" y="285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1" y="283"/>
                  <a:pt x="1231" y="283"/>
                  <a:pt x="1232" y="286"/>
                </a:cubicBezTo>
                <a:cubicBezTo>
                  <a:pt x="1232" y="287"/>
                  <a:pt x="1232" y="287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28" y="288"/>
                  <a:pt x="1225" y="290"/>
                  <a:pt x="1222" y="291"/>
                </a:cubicBezTo>
                <a:cubicBezTo>
                  <a:pt x="1222" y="291"/>
                  <a:pt x="1222" y="292"/>
                  <a:pt x="1222" y="293"/>
                </a:cubicBezTo>
                <a:cubicBezTo>
                  <a:pt x="1222" y="293"/>
                  <a:pt x="1223" y="294"/>
                  <a:pt x="1223" y="295"/>
                </a:cubicBezTo>
                <a:cubicBezTo>
                  <a:pt x="1222" y="296"/>
                  <a:pt x="1221" y="295"/>
                  <a:pt x="1220" y="296"/>
                </a:cubicBezTo>
                <a:cubicBezTo>
                  <a:pt x="1219" y="296"/>
                  <a:pt x="1218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5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6"/>
                  <a:pt x="1216" y="295"/>
                  <a:pt x="1216" y="294"/>
                </a:cubicBezTo>
                <a:cubicBezTo>
                  <a:pt x="1216" y="293"/>
                  <a:pt x="1215" y="293"/>
                  <a:pt x="1214" y="293"/>
                </a:cubicBezTo>
                <a:cubicBezTo>
                  <a:pt x="1214" y="293"/>
                  <a:pt x="1213" y="294"/>
                  <a:pt x="1213" y="294"/>
                </a:cubicBezTo>
                <a:cubicBezTo>
                  <a:pt x="1214" y="295"/>
                  <a:pt x="1214" y="296"/>
                  <a:pt x="1215" y="297"/>
                </a:cubicBezTo>
                <a:cubicBezTo>
                  <a:pt x="1214" y="297"/>
                  <a:pt x="1214" y="297"/>
                  <a:pt x="1214" y="297"/>
                </a:cubicBezTo>
                <a:cubicBezTo>
                  <a:pt x="1215" y="297"/>
                  <a:pt x="1215" y="297"/>
                  <a:pt x="1215" y="297"/>
                </a:cubicBezTo>
                <a:cubicBezTo>
                  <a:pt x="1212" y="297"/>
                  <a:pt x="1210" y="298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10" y="301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08" y="300"/>
                  <a:pt x="1207" y="300"/>
                </a:cubicBezTo>
                <a:cubicBezTo>
                  <a:pt x="1205" y="300"/>
                  <a:pt x="1204" y="301"/>
                  <a:pt x="1204" y="303"/>
                </a:cubicBezTo>
                <a:cubicBezTo>
                  <a:pt x="1203" y="304"/>
                  <a:pt x="1203" y="306"/>
                  <a:pt x="1205" y="307"/>
                </a:cubicBezTo>
                <a:cubicBezTo>
                  <a:pt x="1205" y="308"/>
                  <a:pt x="1206" y="308"/>
                  <a:pt x="1206" y="308"/>
                </a:cubicBezTo>
                <a:cubicBezTo>
                  <a:pt x="1207" y="309"/>
                  <a:pt x="1206" y="310"/>
                  <a:pt x="1205" y="310"/>
                </a:cubicBezTo>
                <a:cubicBezTo>
                  <a:pt x="1205" y="311"/>
                  <a:pt x="1204" y="312"/>
                  <a:pt x="1202" y="311"/>
                </a:cubicBezTo>
                <a:cubicBezTo>
                  <a:pt x="1201" y="311"/>
                  <a:pt x="1200" y="311"/>
                  <a:pt x="1198" y="311"/>
                </a:cubicBezTo>
                <a:cubicBezTo>
                  <a:pt x="1197" y="311"/>
                  <a:pt x="1196" y="310"/>
                  <a:pt x="1197" y="310"/>
                </a:cubicBezTo>
                <a:cubicBezTo>
                  <a:pt x="1197" y="308"/>
                  <a:pt x="1198" y="307"/>
                  <a:pt x="1198" y="305"/>
                </a:cubicBezTo>
                <a:cubicBezTo>
                  <a:pt x="1198" y="305"/>
                  <a:pt x="1198" y="305"/>
                  <a:pt x="1198" y="305"/>
                </a:cubicBezTo>
                <a:cubicBezTo>
                  <a:pt x="1198" y="305"/>
                  <a:pt x="1197" y="305"/>
                  <a:pt x="1197" y="305"/>
                </a:cubicBezTo>
                <a:cubicBezTo>
                  <a:pt x="1195" y="307"/>
                  <a:pt x="1193" y="309"/>
                  <a:pt x="1191" y="311"/>
                </a:cubicBezTo>
                <a:cubicBezTo>
                  <a:pt x="1190" y="312"/>
                  <a:pt x="1191" y="313"/>
                  <a:pt x="1192" y="313"/>
                </a:cubicBezTo>
                <a:cubicBezTo>
                  <a:pt x="1192" y="315"/>
                  <a:pt x="1192" y="316"/>
                  <a:pt x="1191" y="316"/>
                </a:cubicBezTo>
                <a:cubicBezTo>
                  <a:pt x="1191" y="317"/>
                  <a:pt x="1191" y="317"/>
                  <a:pt x="1190" y="318"/>
                </a:cubicBezTo>
                <a:cubicBezTo>
                  <a:pt x="1191" y="318"/>
                  <a:pt x="1192" y="318"/>
                  <a:pt x="1193" y="318"/>
                </a:cubicBezTo>
                <a:cubicBezTo>
                  <a:pt x="1195" y="317"/>
                  <a:pt x="1197" y="317"/>
                  <a:pt x="1199" y="316"/>
                </a:cubicBezTo>
                <a:cubicBezTo>
                  <a:pt x="1200" y="316"/>
                  <a:pt x="1202" y="316"/>
                  <a:pt x="1203" y="317"/>
                </a:cubicBezTo>
                <a:cubicBezTo>
                  <a:pt x="1203" y="317"/>
                  <a:pt x="1203" y="317"/>
                  <a:pt x="1203" y="317"/>
                </a:cubicBezTo>
                <a:cubicBezTo>
                  <a:pt x="1203" y="317"/>
                  <a:pt x="1203" y="317"/>
                  <a:pt x="1203" y="318"/>
                </a:cubicBezTo>
                <a:cubicBezTo>
                  <a:pt x="1202" y="318"/>
                  <a:pt x="1201" y="319"/>
                  <a:pt x="1200" y="319"/>
                </a:cubicBezTo>
                <a:cubicBezTo>
                  <a:pt x="1199" y="319"/>
                  <a:pt x="1199" y="319"/>
                  <a:pt x="1198" y="320"/>
                </a:cubicBezTo>
                <a:cubicBezTo>
                  <a:pt x="1196" y="320"/>
                  <a:pt x="1196" y="321"/>
                  <a:pt x="1197" y="322"/>
                </a:cubicBezTo>
                <a:cubicBezTo>
                  <a:pt x="1196" y="323"/>
                  <a:pt x="1195" y="323"/>
                  <a:pt x="1194" y="324"/>
                </a:cubicBezTo>
                <a:cubicBezTo>
                  <a:pt x="1194" y="325"/>
                  <a:pt x="1194" y="326"/>
                  <a:pt x="1194" y="327"/>
                </a:cubicBezTo>
                <a:cubicBezTo>
                  <a:pt x="1194" y="328"/>
                  <a:pt x="1194" y="328"/>
                  <a:pt x="1193" y="329"/>
                </a:cubicBezTo>
                <a:cubicBezTo>
                  <a:pt x="1193" y="330"/>
                  <a:pt x="1192" y="330"/>
                  <a:pt x="1192" y="331"/>
                </a:cubicBezTo>
                <a:cubicBezTo>
                  <a:pt x="1192" y="333"/>
                  <a:pt x="1191" y="334"/>
                  <a:pt x="1190" y="334"/>
                </a:cubicBezTo>
                <a:cubicBezTo>
                  <a:pt x="1189" y="335"/>
                  <a:pt x="1187" y="336"/>
                  <a:pt x="1187" y="338"/>
                </a:cubicBezTo>
                <a:cubicBezTo>
                  <a:pt x="1187" y="340"/>
                  <a:pt x="1185" y="341"/>
                  <a:pt x="1185" y="343"/>
                </a:cubicBezTo>
                <a:cubicBezTo>
                  <a:pt x="1185" y="345"/>
                  <a:pt x="1185" y="346"/>
                  <a:pt x="1183" y="346"/>
                </a:cubicBezTo>
                <a:cubicBezTo>
                  <a:pt x="1182" y="347"/>
                  <a:pt x="1182" y="348"/>
                  <a:pt x="1182" y="348"/>
                </a:cubicBezTo>
                <a:cubicBezTo>
                  <a:pt x="1183" y="350"/>
                  <a:pt x="1183" y="352"/>
                  <a:pt x="1182" y="354"/>
                </a:cubicBezTo>
                <a:cubicBezTo>
                  <a:pt x="1181" y="355"/>
                  <a:pt x="1181" y="357"/>
                  <a:pt x="1181" y="359"/>
                </a:cubicBezTo>
                <a:cubicBezTo>
                  <a:pt x="1181" y="360"/>
                  <a:pt x="1180" y="361"/>
                  <a:pt x="1179" y="361"/>
                </a:cubicBezTo>
                <a:cubicBezTo>
                  <a:pt x="1178" y="361"/>
                  <a:pt x="1177" y="362"/>
                  <a:pt x="1176" y="362"/>
                </a:cubicBezTo>
                <a:cubicBezTo>
                  <a:pt x="1176" y="362"/>
                  <a:pt x="1175" y="363"/>
                  <a:pt x="1175" y="363"/>
                </a:cubicBezTo>
                <a:cubicBezTo>
                  <a:pt x="1175" y="365"/>
                  <a:pt x="1175" y="366"/>
                  <a:pt x="1174" y="367"/>
                </a:cubicBezTo>
                <a:cubicBezTo>
                  <a:pt x="1171" y="369"/>
                  <a:pt x="1169" y="372"/>
                  <a:pt x="1168" y="375"/>
                </a:cubicBezTo>
                <a:cubicBezTo>
                  <a:pt x="1167" y="376"/>
                  <a:pt x="1167" y="377"/>
                  <a:pt x="1166" y="378"/>
                </a:cubicBezTo>
                <a:cubicBezTo>
                  <a:pt x="1166" y="379"/>
                  <a:pt x="1165" y="379"/>
                  <a:pt x="1164" y="379"/>
                </a:cubicBezTo>
                <a:cubicBezTo>
                  <a:pt x="1162" y="379"/>
                  <a:pt x="1161" y="379"/>
                  <a:pt x="1160" y="379"/>
                </a:cubicBezTo>
                <a:cubicBezTo>
                  <a:pt x="1160" y="379"/>
                  <a:pt x="1160" y="379"/>
                  <a:pt x="1159" y="379"/>
                </a:cubicBezTo>
                <a:cubicBezTo>
                  <a:pt x="1159" y="380"/>
                  <a:pt x="1159" y="380"/>
                  <a:pt x="1159" y="381"/>
                </a:cubicBezTo>
                <a:cubicBezTo>
                  <a:pt x="1160" y="381"/>
                  <a:pt x="1160" y="381"/>
                  <a:pt x="1160" y="381"/>
                </a:cubicBezTo>
                <a:cubicBezTo>
                  <a:pt x="1160" y="382"/>
                  <a:pt x="1160" y="383"/>
                  <a:pt x="1160" y="383"/>
                </a:cubicBezTo>
                <a:cubicBezTo>
                  <a:pt x="1157" y="384"/>
                  <a:pt x="1155" y="387"/>
                  <a:pt x="1153" y="386"/>
                </a:cubicBezTo>
                <a:cubicBezTo>
                  <a:pt x="1151" y="388"/>
                  <a:pt x="1149" y="389"/>
                  <a:pt x="1147" y="390"/>
                </a:cubicBezTo>
                <a:cubicBezTo>
                  <a:pt x="1147" y="391"/>
                  <a:pt x="1147" y="391"/>
                  <a:pt x="1147" y="391"/>
                </a:cubicBezTo>
                <a:cubicBezTo>
                  <a:pt x="1147" y="393"/>
                  <a:pt x="1146" y="394"/>
                  <a:pt x="1145" y="394"/>
                </a:cubicBezTo>
                <a:cubicBezTo>
                  <a:pt x="1144" y="394"/>
                  <a:pt x="1142" y="395"/>
                  <a:pt x="1141" y="395"/>
                </a:cubicBezTo>
                <a:cubicBezTo>
                  <a:pt x="1141" y="395"/>
                  <a:pt x="1140" y="396"/>
                  <a:pt x="1140" y="397"/>
                </a:cubicBezTo>
                <a:cubicBezTo>
                  <a:pt x="1139" y="398"/>
                  <a:pt x="1140" y="399"/>
                  <a:pt x="1139" y="400"/>
                </a:cubicBezTo>
                <a:cubicBezTo>
                  <a:pt x="1139" y="403"/>
                  <a:pt x="1140" y="407"/>
                  <a:pt x="1139" y="410"/>
                </a:cubicBezTo>
                <a:cubicBezTo>
                  <a:pt x="1139" y="410"/>
                  <a:pt x="1139" y="410"/>
                  <a:pt x="1139" y="411"/>
                </a:cubicBezTo>
                <a:cubicBezTo>
                  <a:pt x="1140" y="413"/>
                  <a:pt x="1141" y="414"/>
                  <a:pt x="1142" y="417"/>
                </a:cubicBezTo>
                <a:cubicBezTo>
                  <a:pt x="1143" y="418"/>
                  <a:pt x="1144" y="419"/>
                  <a:pt x="1144" y="421"/>
                </a:cubicBezTo>
                <a:cubicBezTo>
                  <a:pt x="1144" y="421"/>
                  <a:pt x="1144" y="422"/>
                  <a:pt x="1143" y="423"/>
                </a:cubicBezTo>
                <a:cubicBezTo>
                  <a:pt x="1143" y="424"/>
                  <a:pt x="1142" y="425"/>
                  <a:pt x="1141" y="426"/>
                </a:cubicBezTo>
                <a:cubicBezTo>
                  <a:pt x="1141" y="426"/>
                  <a:pt x="1141" y="428"/>
                  <a:pt x="1142" y="428"/>
                </a:cubicBezTo>
                <a:cubicBezTo>
                  <a:pt x="1142" y="428"/>
                  <a:pt x="1143" y="429"/>
                  <a:pt x="1144" y="429"/>
                </a:cubicBezTo>
                <a:cubicBezTo>
                  <a:pt x="1145" y="429"/>
                  <a:pt x="1145" y="430"/>
                  <a:pt x="1145" y="431"/>
                </a:cubicBezTo>
                <a:cubicBezTo>
                  <a:pt x="1144" y="432"/>
                  <a:pt x="1143" y="433"/>
                  <a:pt x="1143" y="434"/>
                </a:cubicBezTo>
                <a:cubicBezTo>
                  <a:pt x="1142" y="434"/>
                  <a:pt x="1142" y="436"/>
                  <a:pt x="1143" y="437"/>
                </a:cubicBezTo>
                <a:cubicBezTo>
                  <a:pt x="1146" y="440"/>
                  <a:pt x="1150" y="442"/>
                  <a:pt x="1153" y="443"/>
                </a:cubicBezTo>
                <a:cubicBezTo>
                  <a:pt x="1154" y="443"/>
                  <a:pt x="1155" y="444"/>
                  <a:pt x="1155" y="443"/>
                </a:cubicBezTo>
                <a:cubicBezTo>
                  <a:pt x="1159" y="442"/>
                  <a:pt x="1162" y="442"/>
                  <a:pt x="1165" y="438"/>
                </a:cubicBezTo>
                <a:cubicBezTo>
                  <a:pt x="1166" y="437"/>
                  <a:pt x="1167" y="435"/>
                  <a:pt x="1168" y="434"/>
                </a:cubicBezTo>
                <a:cubicBezTo>
                  <a:pt x="1170" y="432"/>
                  <a:pt x="1174" y="432"/>
                  <a:pt x="1175" y="429"/>
                </a:cubicBezTo>
                <a:cubicBezTo>
                  <a:pt x="1175" y="429"/>
                  <a:pt x="1175" y="429"/>
                  <a:pt x="1176" y="429"/>
                </a:cubicBezTo>
                <a:cubicBezTo>
                  <a:pt x="1176" y="430"/>
                  <a:pt x="1178" y="430"/>
                  <a:pt x="1178" y="431"/>
                </a:cubicBezTo>
                <a:cubicBezTo>
                  <a:pt x="1179" y="433"/>
                  <a:pt x="1178" y="435"/>
                  <a:pt x="1179" y="436"/>
                </a:cubicBezTo>
                <a:cubicBezTo>
                  <a:pt x="1179" y="438"/>
                  <a:pt x="1181" y="440"/>
                  <a:pt x="1181" y="442"/>
                </a:cubicBezTo>
                <a:cubicBezTo>
                  <a:pt x="1181" y="445"/>
                  <a:pt x="1183" y="448"/>
                  <a:pt x="1184" y="451"/>
                </a:cubicBezTo>
                <a:cubicBezTo>
                  <a:pt x="1186" y="453"/>
                  <a:pt x="1187" y="456"/>
                  <a:pt x="1189" y="458"/>
                </a:cubicBezTo>
                <a:cubicBezTo>
                  <a:pt x="1190" y="459"/>
                  <a:pt x="1189" y="460"/>
                  <a:pt x="1189" y="461"/>
                </a:cubicBezTo>
                <a:cubicBezTo>
                  <a:pt x="1189" y="461"/>
                  <a:pt x="1188" y="462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4"/>
                </a:cubicBezTo>
                <a:cubicBezTo>
                  <a:pt x="1189" y="464"/>
                  <a:pt x="1189" y="465"/>
                  <a:pt x="1190" y="465"/>
                </a:cubicBezTo>
                <a:cubicBezTo>
                  <a:pt x="1192" y="471"/>
                  <a:pt x="1193" y="470"/>
                  <a:pt x="1198" y="469"/>
                </a:cubicBezTo>
                <a:cubicBezTo>
                  <a:pt x="1199" y="469"/>
                  <a:pt x="1200" y="468"/>
                  <a:pt x="1200" y="467"/>
                </a:cubicBezTo>
                <a:cubicBezTo>
                  <a:pt x="1200" y="465"/>
                  <a:pt x="1202" y="464"/>
                  <a:pt x="1203" y="463"/>
                </a:cubicBezTo>
                <a:cubicBezTo>
                  <a:pt x="1204" y="463"/>
                  <a:pt x="1205" y="463"/>
                  <a:pt x="1206" y="463"/>
                </a:cubicBezTo>
                <a:cubicBezTo>
                  <a:pt x="1208" y="463"/>
                  <a:pt x="1211" y="463"/>
                  <a:pt x="1212" y="460"/>
                </a:cubicBezTo>
                <a:cubicBezTo>
                  <a:pt x="1216" y="461"/>
                  <a:pt x="1216" y="458"/>
                  <a:pt x="1216" y="455"/>
                </a:cubicBezTo>
                <a:cubicBezTo>
                  <a:pt x="1216" y="455"/>
                  <a:pt x="1216" y="454"/>
                  <a:pt x="1216" y="454"/>
                </a:cubicBezTo>
                <a:cubicBezTo>
                  <a:pt x="1216" y="453"/>
                  <a:pt x="1216" y="452"/>
                  <a:pt x="1214" y="452"/>
                </a:cubicBezTo>
                <a:cubicBezTo>
                  <a:pt x="1214" y="452"/>
                  <a:pt x="1214" y="452"/>
                  <a:pt x="1214" y="452"/>
                </a:cubicBezTo>
                <a:cubicBezTo>
                  <a:pt x="1213" y="452"/>
                  <a:pt x="1213" y="452"/>
                  <a:pt x="1213" y="452"/>
                </a:cubicBezTo>
                <a:cubicBezTo>
                  <a:pt x="1213" y="449"/>
                  <a:pt x="1213" y="446"/>
                  <a:pt x="1214" y="443"/>
                </a:cubicBezTo>
                <a:cubicBezTo>
                  <a:pt x="1214" y="442"/>
                  <a:pt x="1215" y="440"/>
                  <a:pt x="1215" y="439"/>
                </a:cubicBezTo>
                <a:cubicBezTo>
                  <a:pt x="1215" y="436"/>
                  <a:pt x="1216" y="434"/>
                  <a:pt x="1218" y="433"/>
                </a:cubicBezTo>
                <a:cubicBezTo>
                  <a:pt x="1219" y="432"/>
                  <a:pt x="1221" y="431"/>
                  <a:pt x="1222" y="430"/>
                </a:cubicBezTo>
                <a:cubicBezTo>
                  <a:pt x="1224" y="429"/>
                  <a:pt x="1225" y="427"/>
                  <a:pt x="1225" y="425"/>
                </a:cubicBezTo>
                <a:cubicBezTo>
                  <a:pt x="1225" y="424"/>
                  <a:pt x="1225" y="423"/>
                  <a:pt x="1225" y="421"/>
                </a:cubicBezTo>
                <a:cubicBezTo>
                  <a:pt x="1225" y="421"/>
                  <a:pt x="1225" y="420"/>
                  <a:pt x="1224" y="419"/>
                </a:cubicBezTo>
                <a:cubicBezTo>
                  <a:pt x="1222" y="416"/>
                  <a:pt x="1220" y="413"/>
                  <a:pt x="1217" y="412"/>
                </a:cubicBezTo>
                <a:cubicBezTo>
                  <a:pt x="1215" y="411"/>
                  <a:pt x="1214" y="409"/>
                  <a:pt x="1215" y="408"/>
                </a:cubicBezTo>
                <a:cubicBezTo>
                  <a:pt x="1215" y="403"/>
                  <a:pt x="1215" y="398"/>
                  <a:pt x="1215" y="394"/>
                </a:cubicBezTo>
                <a:cubicBezTo>
                  <a:pt x="1215" y="393"/>
                  <a:pt x="1215" y="392"/>
                  <a:pt x="1216" y="391"/>
                </a:cubicBezTo>
                <a:cubicBezTo>
                  <a:pt x="1218" y="387"/>
                  <a:pt x="1221" y="384"/>
                  <a:pt x="1225" y="381"/>
                </a:cubicBezTo>
                <a:cubicBezTo>
                  <a:pt x="1227" y="380"/>
                  <a:pt x="1228" y="378"/>
                  <a:pt x="1230" y="376"/>
                </a:cubicBezTo>
                <a:cubicBezTo>
                  <a:pt x="1233" y="373"/>
                  <a:pt x="1233" y="373"/>
                  <a:pt x="1235" y="368"/>
                </a:cubicBezTo>
                <a:cubicBezTo>
                  <a:pt x="1236" y="367"/>
                  <a:pt x="1236" y="366"/>
                  <a:pt x="1236" y="364"/>
                </a:cubicBezTo>
                <a:cubicBezTo>
                  <a:pt x="1235" y="361"/>
                  <a:pt x="1236" y="357"/>
                  <a:pt x="1237" y="354"/>
                </a:cubicBezTo>
                <a:cubicBezTo>
                  <a:pt x="1238" y="352"/>
                  <a:pt x="1240" y="349"/>
                  <a:pt x="1244" y="350"/>
                </a:cubicBezTo>
                <a:cubicBezTo>
                  <a:pt x="1248" y="349"/>
                  <a:pt x="1252" y="350"/>
                  <a:pt x="1256" y="352"/>
                </a:cubicBezTo>
                <a:cubicBezTo>
                  <a:pt x="1257" y="353"/>
                  <a:pt x="1257" y="355"/>
                  <a:pt x="1256" y="356"/>
                </a:cubicBezTo>
                <a:cubicBezTo>
                  <a:pt x="1255" y="357"/>
                  <a:pt x="1254" y="357"/>
                  <a:pt x="1254" y="359"/>
                </a:cubicBezTo>
                <a:cubicBezTo>
                  <a:pt x="1254" y="360"/>
                  <a:pt x="1253" y="361"/>
                  <a:pt x="1253" y="362"/>
                </a:cubicBezTo>
                <a:cubicBezTo>
                  <a:pt x="1250" y="366"/>
                  <a:pt x="1248" y="371"/>
                  <a:pt x="1244" y="375"/>
                </a:cubicBezTo>
                <a:cubicBezTo>
                  <a:pt x="1243" y="376"/>
                  <a:pt x="1242" y="377"/>
                  <a:pt x="1242" y="378"/>
                </a:cubicBezTo>
                <a:cubicBezTo>
                  <a:pt x="1241" y="380"/>
                  <a:pt x="1240" y="381"/>
                  <a:pt x="1238" y="380"/>
                </a:cubicBezTo>
                <a:cubicBezTo>
                  <a:pt x="1237" y="380"/>
                  <a:pt x="1236" y="381"/>
                  <a:pt x="1236" y="382"/>
                </a:cubicBezTo>
                <a:cubicBezTo>
                  <a:pt x="1237" y="384"/>
                  <a:pt x="1236" y="385"/>
                  <a:pt x="1236" y="386"/>
                </a:cubicBezTo>
                <a:cubicBezTo>
                  <a:pt x="1236" y="387"/>
                  <a:pt x="1236" y="389"/>
                  <a:pt x="1236" y="390"/>
                </a:cubicBezTo>
                <a:cubicBezTo>
                  <a:pt x="1236" y="391"/>
                  <a:pt x="1237" y="392"/>
                  <a:pt x="1237" y="393"/>
                </a:cubicBezTo>
                <a:cubicBezTo>
                  <a:pt x="1238" y="398"/>
                  <a:pt x="1239" y="402"/>
                  <a:pt x="1239" y="407"/>
                </a:cubicBezTo>
                <a:cubicBezTo>
                  <a:pt x="1239" y="408"/>
                  <a:pt x="1239" y="408"/>
                  <a:pt x="1239" y="409"/>
                </a:cubicBezTo>
                <a:cubicBezTo>
                  <a:pt x="1239" y="411"/>
                  <a:pt x="1240" y="412"/>
                  <a:pt x="1241" y="413"/>
                </a:cubicBezTo>
                <a:cubicBezTo>
                  <a:pt x="1242" y="413"/>
                  <a:pt x="1243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4"/>
                  <a:pt x="1245" y="414"/>
                  <a:pt x="1245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5"/>
                  <a:pt x="1246" y="415"/>
                  <a:pt x="1246" y="415"/>
                </a:cubicBezTo>
                <a:cubicBezTo>
                  <a:pt x="1248" y="415"/>
                  <a:pt x="1250" y="416"/>
                  <a:pt x="1251" y="418"/>
                </a:cubicBezTo>
                <a:cubicBezTo>
                  <a:pt x="1252" y="419"/>
                  <a:pt x="1253" y="420"/>
                  <a:pt x="1255" y="419"/>
                </a:cubicBezTo>
                <a:cubicBezTo>
                  <a:pt x="1257" y="419"/>
                  <a:pt x="1258" y="418"/>
                  <a:pt x="1260" y="417"/>
                </a:cubicBezTo>
                <a:cubicBezTo>
                  <a:pt x="1265" y="414"/>
                  <a:pt x="1271" y="413"/>
                  <a:pt x="1277" y="413"/>
                </a:cubicBezTo>
                <a:cubicBezTo>
                  <a:pt x="1279" y="413"/>
                  <a:pt x="1281" y="412"/>
                  <a:pt x="1283" y="412"/>
                </a:cubicBezTo>
                <a:cubicBezTo>
                  <a:pt x="1283" y="412"/>
                  <a:pt x="1284" y="412"/>
                  <a:pt x="1284" y="413"/>
                </a:cubicBezTo>
                <a:cubicBezTo>
                  <a:pt x="1285" y="415"/>
                  <a:pt x="1288" y="415"/>
                  <a:pt x="1290" y="416"/>
                </a:cubicBezTo>
                <a:cubicBezTo>
                  <a:pt x="1290" y="416"/>
                  <a:pt x="1290" y="416"/>
                  <a:pt x="1291" y="416"/>
                </a:cubicBezTo>
                <a:cubicBezTo>
                  <a:pt x="1291" y="417"/>
                  <a:pt x="1291" y="417"/>
                  <a:pt x="1291" y="417"/>
                </a:cubicBezTo>
                <a:cubicBezTo>
                  <a:pt x="1290" y="418"/>
                  <a:pt x="1289" y="418"/>
                  <a:pt x="1288" y="419"/>
                </a:cubicBezTo>
                <a:cubicBezTo>
                  <a:pt x="1286" y="420"/>
                  <a:pt x="1284" y="420"/>
                  <a:pt x="1284" y="422"/>
                </a:cubicBezTo>
                <a:cubicBezTo>
                  <a:pt x="1282" y="425"/>
                  <a:pt x="1279" y="425"/>
                  <a:pt x="1276" y="424"/>
                </a:cubicBezTo>
                <a:cubicBezTo>
                  <a:pt x="1274" y="423"/>
                  <a:pt x="1272" y="423"/>
                  <a:pt x="1270" y="422"/>
                </a:cubicBezTo>
                <a:cubicBezTo>
                  <a:pt x="1269" y="422"/>
                  <a:pt x="1268" y="422"/>
                  <a:pt x="1268" y="422"/>
                </a:cubicBezTo>
                <a:cubicBezTo>
                  <a:pt x="1265" y="423"/>
                  <a:pt x="1262" y="424"/>
                  <a:pt x="1259" y="425"/>
                </a:cubicBezTo>
                <a:cubicBezTo>
                  <a:pt x="1257" y="426"/>
                  <a:pt x="1255" y="428"/>
                  <a:pt x="1254" y="431"/>
                </a:cubicBezTo>
                <a:cubicBezTo>
                  <a:pt x="1254" y="433"/>
                  <a:pt x="1253" y="434"/>
                  <a:pt x="1252" y="434"/>
                </a:cubicBezTo>
                <a:cubicBezTo>
                  <a:pt x="1251" y="435"/>
                  <a:pt x="1249" y="435"/>
                  <a:pt x="1248" y="435"/>
                </a:cubicBezTo>
                <a:cubicBezTo>
                  <a:pt x="1246" y="436"/>
                  <a:pt x="1246" y="437"/>
                  <a:pt x="1247" y="440"/>
                </a:cubicBezTo>
                <a:cubicBezTo>
                  <a:pt x="1247" y="440"/>
                  <a:pt x="1248" y="440"/>
                  <a:pt x="1248" y="440"/>
                </a:cubicBezTo>
                <a:cubicBezTo>
                  <a:pt x="1250" y="440"/>
                  <a:pt x="1252" y="439"/>
                  <a:pt x="1254" y="437"/>
                </a:cubicBezTo>
                <a:cubicBezTo>
                  <a:pt x="1255" y="436"/>
                  <a:pt x="1255" y="436"/>
                  <a:pt x="1257" y="437"/>
                </a:cubicBezTo>
                <a:cubicBezTo>
                  <a:pt x="1258" y="438"/>
                  <a:pt x="1259" y="439"/>
                  <a:pt x="1260" y="439"/>
                </a:cubicBezTo>
                <a:cubicBezTo>
                  <a:pt x="1260" y="440"/>
                  <a:pt x="1261" y="440"/>
                  <a:pt x="1261" y="441"/>
                </a:cubicBezTo>
                <a:cubicBezTo>
                  <a:pt x="1261" y="443"/>
                  <a:pt x="1261" y="446"/>
                  <a:pt x="1261" y="448"/>
                </a:cubicBezTo>
                <a:cubicBezTo>
                  <a:pt x="1261" y="449"/>
                  <a:pt x="1260" y="450"/>
                  <a:pt x="1259" y="451"/>
                </a:cubicBezTo>
                <a:cubicBezTo>
                  <a:pt x="1258" y="451"/>
                  <a:pt x="1257" y="450"/>
                  <a:pt x="1257" y="450"/>
                </a:cubicBezTo>
                <a:cubicBezTo>
                  <a:pt x="1255" y="449"/>
                  <a:pt x="1254" y="447"/>
                  <a:pt x="1253" y="446"/>
                </a:cubicBezTo>
                <a:cubicBezTo>
                  <a:pt x="1252" y="445"/>
                  <a:pt x="1251" y="444"/>
                  <a:pt x="1249" y="445"/>
                </a:cubicBezTo>
                <a:cubicBezTo>
                  <a:pt x="1247" y="446"/>
                  <a:pt x="1245" y="447"/>
                  <a:pt x="1244" y="449"/>
                </a:cubicBezTo>
                <a:cubicBezTo>
                  <a:pt x="1244" y="451"/>
                  <a:pt x="1243" y="453"/>
                  <a:pt x="1243" y="454"/>
                </a:cubicBezTo>
                <a:cubicBezTo>
                  <a:pt x="1242" y="456"/>
                  <a:pt x="1242" y="459"/>
                  <a:pt x="1242" y="461"/>
                </a:cubicBezTo>
                <a:cubicBezTo>
                  <a:pt x="1243" y="464"/>
                  <a:pt x="1243" y="467"/>
                  <a:pt x="1243" y="470"/>
                </a:cubicBezTo>
                <a:cubicBezTo>
                  <a:pt x="1244" y="470"/>
                  <a:pt x="1243" y="471"/>
                  <a:pt x="1243" y="471"/>
                </a:cubicBezTo>
                <a:cubicBezTo>
                  <a:pt x="1241" y="472"/>
                  <a:pt x="1240" y="472"/>
                  <a:pt x="1239" y="473"/>
                </a:cubicBezTo>
                <a:cubicBezTo>
                  <a:pt x="1237" y="473"/>
                  <a:pt x="1236" y="474"/>
                  <a:pt x="1236" y="476"/>
                </a:cubicBezTo>
                <a:cubicBezTo>
                  <a:pt x="1236" y="479"/>
                  <a:pt x="1230" y="479"/>
                  <a:pt x="1229" y="477"/>
                </a:cubicBezTo>
                <a:cubicBezTo>
                  <a:pt x="1229" y="477"/>
                  <a:pt x="1228" y="476"/>
                  <a:pt x="1228" y="476"/>
                </a:cubicBezTo>
                <a:cubicBezTo>
                  <a:pt x="1227" y="474"/>
                  <a:pt x="1226" y="474"/>
                  <a:pt x="1225" y="474"/>
                </a:cubicBezTo>
                <a:cubicBezTo>
                  <a:pt x="1222" y="474"/>
                  <a:pt x="1219" y="475"/>
                  <a:pt x="1216" y="476"/>
                </a:cubicBezTo>
                <a:cubicBezTo>
                  <a:pt x="1213" y="478"/>
                  <a:pt x="1209" y="481"/>
                  <a:pt x="1206" y="482"/>
                </a:cubicBezTo>
                <a:cubicBezTo>
                  <a:pt x="1204" y="483"/>
                  <a:pt x="1204" y="484"/>
                  <a:pt x="1202" y="485"/>
                </a:cubicBezTo>
                <a:cubicBezTo>
                  <a:pt x="1202" y="486"/>
                  <a:pt x="1200" y="486"/>
                  <a:pt x="1200" y="485"/>
                </a:cubicBezTo>
                <a:cubicBezTo>
                  <a:pt x="1199" y="484"/>
                  <a:pt x="1197" y="483"/>
                  <a:pt x="1196" y="481"/>
                </a:cubicBezTo>
                <a:cubicBezTo>
                  <a:pt x="1196" y="480"/>
                  <a:pt x="1196" y="479"/>
                  <a:pt x="1196" y="478"/>
                </a:cubicBezTo>
                <a:cubicBezTo>
                  <a:pt x="1196" y="478"/>
                  <a:pt x="1194" y="477"/>
                  <a:pt x="1194" y="478"/>
                </a:cubicBezTo>
                <a:cubicBezTo>
                  <a:pt x="1192" y="479"/>
                  <a:pt x="1191" y="480"/>
                  <a:pt x="1189" y="480"/>
                </a:cubicBezTo>
                <a:cubicBezTo>
                  <a:pt x="1187" y="480"/>
                  <a:pt x="1184" y="482"/>
                  <a:pt x="1182" y="483"/>
                </a:cubicBezTo>
                <a:cubicBezTo>
                  <a:pt x="1182" y="483"/>
                  <a:pt x="1181" y="483"/>
                  <a:pt x="1181" y="483"/>
                </a:cubicBezTo>
                <a:cubicBezTo>
                  <a:pt x="1180" y="482"/>
                  <a:pt x="1179" y="481"/>
                  <a:pt x="1177" y="480"/>
                </a:cubicBezTo>
                <a:cubicBezTo>
                  <a:pt x="1176" y="480"/>
                  <a:pt x="1174" y="480"/>
                  <a:pt x="1173" y="479"/>
                </a:cubicBezTo>
                <a:cubicBezTo>
                  <a:pt x="1172" y="478"/>
                  <a:pt x="1172" y="476"/>
                  <a:pt x="1171" y="475"/>
                </a:cubicBezTo>
                <a:cubicBezTo>
                  <a:pt x="1171" y="475"/>
                  <a:pt x="1172" y="474"/>
                  <a:pt x="1172" y="474"/>
                </a:cubicBezTo>
                <a:cubicBezTo>
                  <a:pt x="1172" y="473"/>
                  <a:pt x="1172" y="473"/>
                  <a:pt x="1173" y="473"/>
                </a:cubicBezTo>
                <a:cubicBezTo>
                  <a:pt x="1175" y="474"/>
                  <a:pt x="1177" y="475"/>
                  <a:pt x="1180" y="477"/>
                </a:cubicBezTo>
                <a:cubicBezTo>
                  <a:pt x="1182" y="479"/>
                  <a:pt x="1185" y="478"/>
                  <a:pt x="1186" y="475"/>
                </a:cubicBezTo>
                <a:cubicBezTo>
                  <a:pt x="1188" y="471"/>
                  <a:pt x="1189" y="468"/>
                  <a:pt x="1188" y="464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5" y="463"/>
                  <a:pt x="1183" y="464"/>
                  <a:pt x="1181" y="466"/>
                </a:cubicBezTo>
                <a:cubicBezTo>
                  <a:pt x="1180" y="467"/>
                  <a:pt x="1180" y="469"/>
                  <a:pt x="1180" y="470"/>
                </a:cubicBezTo>
                <a:cubicBezTo>
                  <a:pt x="1181" y="471"/>
                  <a:pt x="1182" y="471"/>
                  <a:pt x="1182" y="473"/>
                </a:cubicBezTo>
                <a:cubicBezTo>
                  <a:pt x="1182" y="473"/>
                  <a:pt x="1182" y="474"/>
                  <a:pt x="1182" y="474"/>
                </a:cubicBezTo>
                <a:cubicBezTo>
                  <a:pt x="1182" y="474"/>
                  <a:pt x="1181" y="474"/>
                  <a:pt x="1180" y="474"/>
                </a:cubicBezTo>
                <a:cubicBezTo>
                  <a:pt x="1180" y="474"/>
                  <a:pt x="1180" y="474"/>
                  <a:pt x="1180" y="473"/>
                </a:cubicBezTo>
                <a:cubicBezTo>
                  <a:pt x="1178" y="472"/>
                  <a:pt x="1177" y="469"/>
                  <a:pt x="1174" y="468"/>
                </a:cubicBezTo>
                <a:cubicBezTo>
                  <a:pt x="1174" y="468"/>
                  <a:pt x="1174" y="467"/>
                  <a:pt x="1174" y="466"/>
                </a:cubicBezTo>
                <a:cubicBezTo>
                  <a:pt x="1175" y="464"/>
                  <a:pt x="1176" y="462"/>
                  <a:pt x="1178" y="462"/>
                </a:cubicBezTo>
                <a:cubicBezTo>
                  <a:pt x="1178" y="461"/>
                  <a:pt x="1178" y="461"/>
                  <a:pt x="1178" y="460"/>
                </a:cubicBezTo>
                <a:cubicBezTo>
                  <a:pt x="1178" y="460"/>
                  <a:pt x="1177" y="460"/>
                  <a:pt x="1177" y="459"/>
                </a:cubicBezTo>
                <a:cubicBezTo>
                  <a:pt x="1174" y="458"/>
                  <a:pt x="1174" y="456"/>
                  <a:pt x="1175" y="453"/>
                </a:cubicBezTo>
                <a:cubicBezTo>
                  <a:pt x="1175" y="451"/>
                  <a:pt x="1176" y="450"/>
                  <a:pt x="1176" y="449"/>
                </a:cubicBezTo>
                <a:cubicBezTo>
                  <a:pt x="1175" y="448"/>
                  <a:pt x="1175" y="447"/>
                  <a:pt x="1174" y="447"/>
                </a:cubicBezTo>
                <a:cubicBezTo>
                  <a:pt x="1173" y="447"/>
                  <a:pt x="1173" y="447"/>
                  <a:pt x="1172" y="447"/>
                </a:cubicBezTo>
                <a:cubicBezTo>
                  <a:pt x="1169" y="449"/>
                  <a:pt x="1167" y="453"/>
                  <a:pt x="1163" y="454"/>
                </a:cubicBezTo>
                <a:cubicBezTo>
                  <a:pt x="1162" y="454"/>
                  <a:pt x="1162" y="455"/>
                  <a:pt x="1162" y="455"/>
                </a:cubicBezTo>
                <a:cubicBezTo>
                  <a:pt x="1162" y="459"/>
                  <a:pt x="1160" y="462"/>
                  <a:pt x="1161" y="465"/>
                </a:cubicBezTo>
                <a:cubicBezTo>
                  <a:pt x="1161" y="466"/>
                  <a:pt x="1161" y="466"/>
                  <a:pt x="1161" y="467"/>
                </a:cubicBezTo>
                <a:cubicBezTo>
                  <a:pt x="1160" y="468"/>
                  <a:pt x="1161" y="469"/>
                  <a:pt x="1161" y="470"/>
                </a:cubicBezTo>
                <a:cubicBezTo>
                  <a:pt x="1162" y="471"/>
                  <a:pt x="1163" y="471"/>
                  <a:pt x="1163" y="472"/>
                </a:cubicBezTo>
                <a:cubicBezTo>
                  <a:pt x="1164" y="476"/>
                  <a:pt x="1165" y="479"/>
                  <a:pt x="1165" y="483"/>
                </a:cubicBezTo>
                <a:cubicBezTo>
                  <a:pt x="1165" y="485"/>
                  <a:pt x="1163" y="488"/>
                  <a:pt x="1161" y="488"/>
                </a:cubicBezTo>
                <a:cubicBezTo>
                  <a:pt x="1158" y="487"/>
                  <a:pt x="1156" y="487"/>
                  <a:pt x="1154" y="488"/>
                </a:cubicBezTo>
                <a:cubicBezTo>
                  <a:pt x="1152" y="489"/>
                  <a:pt x="1150" y="490"/>
                  <a:pt x="1148" y="490"/>
                </a:cubicBezTo>
                <a:cubicBezTo>
                  <a:pt x="1146" y="491"/>
                  <a:pt x="1144" y="492"/>
                  <a:pt x="1141" y="494"/>
                </a:cubicBezTo>
                <a:cubicBezTo>
                  <a:pt x="1139" y="495"/>
                  <a:pt x="1138" y="496"/>
                  <a:pt x="1137" y="499"/>
                </a:cubicBezTo>
                <a:cubicBezTo>
                  <a:pt x="1135" y="507"/>
                  <a:pt x="1135" y="507"/>
                  <a:pt x="1128" y="511"/>
                </a:cubicBezTo>
                <a:cubicBezTo>
                  <a:pt x="1127" y="512"/>
                  <a:pt x="1125" y="513"/>
                  <a:pt x="1124" y="514"/>
                </a:cubicBezTo>
                <a:cubicBezTo>
                  <a:pt x="1123" y="514"/>
                  <a:pt x="1123" y="515"/>
                  <a:pt x="1122" y="516"/>
                </a:cubicBezTo>
                <a:cubicBezTo>
                  <a:pt x="1122" y="517"/>
                  <a:pt x="1122" y="518"/>
                  <a:pt x="1121" y="519"/>
                </a:cubicBezTo>
                <a:cubicBezTo>
                  <a:pt x="1121" y="521"/>
                  <a:pt x="1120" y="522"/>
                  <a:pt x="1118" y="523"/>
                </a:cubicBezTo>
                <a:cubicBezTo>
                  <a:pt x="1117" y="523"/>
                  <a:pt x="1116" y="523"/>
                  <a:pt x="1115" y="524"/>
                </a:cubicBezTo>
                <a:cubicBezTo>
                  <a:pt x="1114" y="524"/>
                  <a:pt x="1113" y="525"/>
                  <a:pt x="1112" y="526"/>
                </a:cubicBezTo>
                <a:cubicBezTo>
                  <a:pt x="1111" y="528"/>
                  <a:pt x="1109" y="528"/>
                  <a:pt x="1108" y="528"/>
                </a:cubicBezTo>
                <a:cubicBezTo>
                  <a:pt x="1106" y="528"/>
                  <a:pt x="1105" y="527"/>
                  <a:pt x="1104" y="526"/>
                </a:cubicBezTo>
                <a:cubicBezTo>
                  <a:pt x="1103" y="526"/>
                  <a:pt x="1102" y="526"/>
                  <a:pt x="1101" y="526"/>
                </a:cubicBezTo>
                <a:cubicBezTo>
                  <a:pt x="1101" y="526"/>
                  <a:pt x="1099" y="527"/>
                  <a:pt x="1100" y="527"/>
                </a:cubicBezTo>
                <a:cubicBezTo>
                  <a:pt x="1100" y="529"/>
                  <a:pt x="1100" y="531"/>
                  <a:pt x="1101" y="532"/>
                </a:cubicBezTo>
                <a:cubicBezTo>
                  <a:pt x="1101" y="534"/>
                  <a:pt x="1100" y="535"/>
                  <a:pt x="1099" y="535"/>
                </a:cubicBezTo>
                <a:cubicBezTo>
                  <a:pt x="1097" y="535"/>
                  <a:pt x="1095" y="535"/>
                  <a:pt x="1093" y="534"/>
                </a:cubicBezTo>
                <a:cubicBezTo>
                  <a:pt x="1092" y="533"/>
                  <a:pt x="1091" y="533"/>
                  <a:pt x="1089" y="533"/>
                </a:cubicBezTo>
                <a:cubicBezTo>
                  <a:pt x="1087" y="534"/>
                  <a:pt x="1085" y="535"/>
                  <a:pt x="1083" y="535"/>
                </a:cubicBezTo>
                <a:cubicBezTo>
                  <a:pt x="1082" y="536"/>
                  <a:pt x="1081" y="537"/>
                  <a:pt x="1082" y="537"/>
                </a:cubicBezTo>
                <a:cubicBezTo>
                  <a:pt x="1082" y="540"/>
                  <a:pt x="1082" y="543"/>
                  <a:pt x="1086" y="543"/>
                </a:cubicBezTo>
                <a:cubicBezTo>
                  <a:pt x="1088" y="544"/>
                  <a:pt x="1090" y="545"/>
                  <a:pt x="1091" y="545"/>
                </a:cubicBezTo>
                <a:cubicBezTo>
                  <a:pt x="1094" y="546"/>
                  <a:pt x="1096" y="548"/>
                  <a:pt x="1097" y="550"/>
                </a:cubicBezTo>
                <a:cubicBezTo>
                  <a:pt x="1098" y="553"/>
                  <a:pt x="1099" y="555"/>
                  <a:pt x="1102" y="556"/>
                </a:cubicBezTo>
                <a:cubicBezTo>
                  <a:pt x="1103" y="557"/>
                  <a:pt x="1104" y="559"/>
                  <a:pt x="1104" y="561"/>
                </a:cubicBezTo>
                <a:cubicBezTo>
                  <a:pt x="1104" y="565"/>
                  <a:pt x="1103" y="570"/>
                  <a:pt x="1103" y="575"/>
                </a:cubicBezTo>
                <a:cubicBezTo>
                  <a:pt x="1103" y="576"/>
                  <a:pt x="1102" y="578"/>
                  <a:pt x="1102" y="580"/>
                </a:cubicBezTo>
                <a:cubicBezTo>
                  <a:pt x="1101" y="581"/>
                  <a:pt x="1099" y="583"/>
                  <a:pt x="1097" y="582"/>
                </a:cubicBezTo>
                <a:cubicBezTo>
                  <a:pt x="1094" y="581"/>
                  <a:pt x="1091" y="582"/>
                  <a:pt x="1088" y="581"/>
                </a:cubicBezTo>
                <a:cubicBezTo>
                  <a:pt x="1087" y="581"/>
                  <a:pt x="1086" y="580"/>
                  <a:pt x="1086" y="581"/>
                </a:cubicBezTo>
                <a:cubicBezTo>
                  <a:pt x="1083" y="582"/>
                  <a:pt x="1080" y="581"/>
                  <a:pt x="1077" y="581"/>
                </a:cubicBezTo>
                <a:cubicBezTo>
                  <a:pt x="1074" y="580"/>
                  <a:pt x="1071" y="579"/>
                  <a:pt x="1068" y="580"/>
                </a:cubicBezTo>
                <a:cubicBezTo>
                  <a:pt x="1067" y="580"/>
                  <a:pt x="1066" y="580"/>
                  <a:pt x="1065" y="580"/>
                </a:cubicBezTo>
                <a:cubicBezTo>
                  <a:pt x="1061" y="578"/>
                  <a:pt x="1058" y="578"/>
                  <a:pt x="1056" y="582"/>
                </a:cubicBezTo>
                <a:cubicBezTo>
                  <a:pt x="1055" y="582"/>
                  <a:pt x="1054" y="582"/>
                  <a:pt x="1053" y="583"/>
                </a:cubicBezTo>
                <a:cubicBezTo>
                  <a:pt x="1053" y="583"/>
                  <a:pt x="1052" y="583"/>
                  <a:pt x="1052" y="583"/>
                </a:cubicBezTo>
                <a:cubicBezTo>
                  <a:pt x="1051" y="584"/>
                  <a:pt x="1050" y="585"/>
                  <a:pt x="1050" y="586"/>
                </a:cubicBezTo>
                <a:cubicBezTo>
                  <a:pt x="1052" y="589"/>
                  <a:pt x="1053" y="592"/>
                  <a:pt x="1052" y="595"/>
                </a:cubicBezTo>
                <a:cubicBezTo>
                  <a:pt x="1052" y="596"/>
                  <a:pt x="1052" y="596"/>
                  <a:pt x="1052" y="596"/>
                </a:cubicBezTo>
                <a:cubicBezTo>
                  <a:pt x="1054" y="603"/>
                  <a:pt x="1052" y="609"/>
                  <a:pt x="1050" y="615"/>
                </a:cubicBezTo>
                <a:cubicBezTo>
                  <a:pt x="1049" y="616"/>
                  <a:pt x="1048" y="618"/>
                  <a:pt x="1048" y="620"/>
                </a:cubicBezTo>
                <a:cubicBezTo>
                  <a:pt x="1047" y="621"/>
                  <a:pt x="1047" y="622"/>
                  <a:pt x="1048" y="623"/>
                </a:cubicBezTo>
                <a:cubicBezTo>
                  <a:pt x="1051" y="626"/>
                  <a:pt x="1052" y="629"/>
                  <a:pt x="1051" y="633"/>
                </a:cubicBezTo>
                <a:cubicBezTo>
                  <a:pt x="1051" y="634"/>
                  <a:pt x="1051" y="635"/>
                  <a:pt x="1052" y="635"/>
                </a:cubicBezTo>
                <a:cubicBezTo>
                  <a:pt x="1052" y="636"/>
                  <a:pt x="1052" y="636"/>
                  <a:pt x="1052" y="637"/>
                </a:cubicBezTo>
                <a:cubicBezTo>
                  <a:pt x="1055" y="637"/>
                  <a:pt x="1057" y="638"/>
                  <a:pt x="1059" y="638"/>
                </a:cubicBezTo>
                <a:cubicBezTo>
                  <a:pt x="1060" y="637"/>
                  <a:pt x="1062" y="637"/>
                  <a:pt x="1063" y="637"/>
                </a:cubicBezTo>
                <a:cubicBezTo>
                  <a:pt x="1064" y="637"/>
                  <a:pt x="1066" y="638"/>
                  <a:pt x="1066" y="639"/>
                </a:cubicBezTo>
                <a:cubicBezTo>
                  <a:pt x="1068" y="641"/>
                  <a:pt x="1069" y="643"/>
                  <a:pt x="1070" y="644"/>
                </a:cubicBezTo>
                <a:cubicBezTo>
                  <a:pt x="1071" y="646"/>
                  <a:pt x="1074" y="646"/>
                  <a:pt x="1075" y="645"/>
                </a:cubicBezTo>
                <a:cubicBezTo>
                  <a:pt x="1077" y="645"/>
                  <a:pt x="1078" y="644"/>
                  <a:pt x="1079" y="643"/>
                </a:cubicBezTo>
                <a:cubicBezTo>
                  <a:pt x="1082" y="641"/>
                  <a:pt x="1085" y="640"/>
                  <a:pt x="1089" y="641"/>
                </a:cubicBezTo>
                <a:cubicBezTo>
                  <a:pt x="1091" y="641"/>
                  <a:pt x="1094" y="640"/>
                  <a:pt x="1097" y="640"/>
                </a:cubicBezTo>
                <a:cubicBezTo>
                  <a:pt x="1098" y="640"/>
                  <a:pt x="1100" y="639"/>
                  <a:pt x="1100" y="638"/>
                </a:cubicBezTo>
                <a:cubicBezTo>
                  <a:pt x="1101" y="637"/>
                  <a:pt x="1103" y="636"/>
                  <a:pt x="1104" y="635"/>
                </a:cubicBezTo>
                <a:cubicBezTo>
                  <a:pt x="1106" y="635"/>
                  <a:pt x="1107" y="633"/>
                  <a:pt x="1108" y="632"/>
                </a:cubicBezTo>
                <a:cubicBezTo>
                  <a:pt x="1109" y="629"/>
                  <a:pt x="1110" y="627"/>
                  <a:pt x="1112" y="625"/>
                </a:cubicBezTo>
                <a:cubicBezTo>
                  <a:pt x="1113" y="624"/>
                  <a:pt x="1113" y="623"/>
                  <a:pt x="1113" y="622"/>
                </a:cubicBezTo>
                <a:cubicBezTo>
                  <a:pt x="1109" y="618"/>
                  <a:pt x="1111" y="614"/>
                  <a:pt x="1114" y="611"/>
                </a:cubicBezTo>
                <a:cubicBezTo>
                  <a:pt x="1115" y="610"/>
                  <a:pt x="1116" y="609"/>
                  <a:pt x="1116" y="608"/>
                </a:cubicBezTo>
                <a:cubicBezTo>
                  <a:pt x="1119" y="606"/>
                  <a:pt x="1121" y="603"/>
                  <a:pt x="1125" y="603"/>
                </a:cubicBezTo>
                <a:cubicBezTo>
                  <a:pt x="1128" y="601"/>
                  <a:pt x="1131" y="598"/>
                  <a:pt x="1132" y="593"/>
                </a:cubicBezTo>
                <a:cubicBezTo>
                  <a:pt x="1132" y="592"/>
                  <a:pt x="1132" y="590"/>
                  <a:pt x="1132" y="588"/>
                </a:cubicBezTo>
                <a:cubicBezTo>
                  <a:pt x="1132" y="587"/>
                  <a:pt x="1132" y="587"/>
                  <a:pt x="1133" y="586"/>
                </a:cubicBezTo>
                <a:cubicBezTo>
                  <a:pt x="1133" y="584"/>
                  <a:pt x="1136" y="582"/>
                  <a:pt x="1138" y="582"/>
                </a:cubicBezTo>
                <a:cubicBezTo>
                  <a:pt x="1142" y="583"/>
                  <a:pt x="1146" y="583"/>
                  <a:pt x="1150" y="585"/>
                </a:cubicBezTo>
                <a:cubicBezTo>
                  <a:pt x="1151" y="586"/>
                  <a:pt x="1153" y="586"/>
                  <a:pt x="1154" y="585"/>
                </a:cubicBezTo>
                <a:cubicBezTo>
                  <a:pt x="1157" y="582"/>
                  <a:pt x="1159" y="580"/>
                  <a:pt x="1163" y="579"/>
                </a:cubicBezTo>
                <a:cubicBezTo>
                  <a:pt x="1164" y="578"/>
                  <a:pt x="1165" y="577"/>
                  <a:pt x="1165" y="576"/>
                </a:cubicBezTo>
                <a:cubicBezTo>
                  <a:pt x="1167" y="574"/>
                  <a:pt x="1170" y="574"/>
                  <a:pt x="1173" y="575"/>
                </a:cubicBezTo>
                <a:cubicBezTo>
                  <a:pt x="1175" y="576"/>
                  <a:pt x="1177" y="577"/>
                  <a:pt x="1178" y="580"/>
                </a:cubicBezTo>
                <a:cubicBezTo>
                  <a:pt x="1179" y="582"/>
                  <a:pt x="1180" y="584"/>
                  <a:pt x="1181" y="586"/>
                </a:cubicBezTo>
                <a:cubicBezTo>
                  <a:pt x="1185" y="589"/>
                  <a:pt x="1189" y="593"/>
                  <a:pt x="1192" y="596"/>
                </a:cubicBezTo>
                <a:cubicBezTo>
                  <a:pt x="1194" y="599"/>
                  <a:pt x="1197" y="601"/>
                  <a:pt x="1201" y="602"/>
                </a:cubicBezTo>
                <a:cubicBezTo>
                  <a:pt x="1205" y="603"/>
                  <a:pt x="1207" y="606"/>
                  <a:pt x="1211" y="608"/>
                </a:cubicBezTo>
                <a:cubicBezTo>
                  <a:pt x="1212" y="610"/>
                  <a:pt x="1214" y="612"/>
                  <a:pt x="1216" y="613"/>
                </a:cubicBezTo>
                <a:cubicBezTo>
                  <a:pt x="1217" y="613"/>
                  <a:pt x="1217" y="614"/>
                  <a:pt x="1218" y="614"/>
                </a:cubicBezTo>
                <a:cubicBezTo>
                  <a:pt x="1219" y="617"/>
                  <a:pt x="1219" y="619"/>
                  <a:pt x="1220" y="621"/>
                </a:cubicBezTo>
                <a:cubicBezTo>
                  <a:pt x="1220" y="621"/>
                  <a:pt x="1220" y="622"/>
                  <a:pt x="1220" y="623"/>
                </a:cubicBezTo>
                <a:cubicBezTo>
                  <a:pt x="1219" y="625"/>
                  <a:pt x="1219" y="627"/>
                  <a:pt x="1215" y="628"/>
                </a:cubicBezTo>
                <a:cubicBezTo>
                  <a:pt x="1210" y="629"/>
                  <a:pt x="1205" y="630"/>
                  <a:pt x="1200" y="629"/>
                </a:cubicBezTo>
                <a:cubicBezTo>
                  <a:pt x="1199" y="629"/>
                  <a:pt x="1198" y="630"/>
                  <a:pt x="1197" y="630"/>
                </a:cubicBezTo>
                <a:cubicBezTo>
                  <a:pt x="1197" y="630"/>
                  <a:pt x="1196" y="631"/>
                  <a:pt x="1196" y="631"/>
                </a:cubicBezTo>
                <a:cubicBezTo>
                  <a:pt x="1196" y="632"/>
                  <a:pt x="1196" y="633"/>
                  <a:pt x="1197" y="633"/>
                </a:cubicBezTo>
                <a:cubicBezTo>
                  <a:pt x="1198" y="634"/>
                  <a:pt x="1200" y="635"/>
                  <a:pt x="1202" y="636"/>
                </a:cubicBezTo>
                <a:cubicBezTo>
                  <a:pt x="1205" y="638"/>
                  <a:pt x="1209" y="640"/>
                  <a:pt x="1213" y="642"/>
                </a:cubicBezTo>
                <a:cubicBezTo>
                  <a:pt x="1213" y="642"/>
                  <a:pt x="1215" y="641"/>
                  <a:pt x="1215" y="641"/>
                </a:cubicBezTo>
                <a:cubicBezTo>
                  <a:pt x="1215" y="640"/>
                  <a:pt x="1216" y="639"/>
                  <a:pt x="1216" y="638"/>
                </a:cubicBezTo>
                <a:cubicBezTo>
                  <a:pt x="1216" y="637"/>
                  <a:pt x="1215" y="636"/>
                  <a:pt x="1215" y="635"/>
                </a:cubicBezTo>
                <a:cubicBezTo>
                  <a:pt x="1215" y="633"/>
                  <a:pt x="1217" y="631"/>
                  <a:pt x="1219" y="632"/>
                </a:cubicBezTo>
                <a:cubicBezTo>
                  <a:pt x="1221" y="632"/>
                  <a:pt x="1222" y="631"/>
                  <a:pt x="1223" y="629"/>
                </a:cubicBezTo>
                <a:cubicBezTo>
                  <a:pt x="1224" y="627"/>
                  <a:pt x="1226" y="624"/>
                  <a:pt x="1227" y="622"/>
                </a:cubicBezTo>
                <a:cubicBezTo>
                  <a:pt x="1228" y="620"/>
                  <a:pt x="1228" y="618"/>
                  <a:pt x="1227" y="617"/>
                </a:cubicBezTo>
                <a:cubicBezTo>
                  <a:pt x="1226" y="616"/>
                  <a:pt x="1226" y="615"/>
                  <a:pt x="1225" y="615"/>
                </a:cubicBezTo>
                <a:cubicBezTo>
                  <a:pt x="1225" y="613"/>
                  <a:pt x="1225" y="612"/>
                  <a:pt x="1226" y="611"/>
                </a:cubicBezTo>
                <a:cubicBezTo>
                  <a:pt x="1226" y="609"/>
                  <a:pt x="1228" y="609"/>
                  <a:pt x="1230" y="610"/>
                </a:cubicBezTo>
                <a:cubicBezTo>
                  <a:pt x="1231" y="610"/>
                  <a:pt x="1233" y="612"/>
                  <a:pt x="1234" y="613"/>
                </a:cubicBezTo>
                <a:cubicBezTo>
                  <a:pt x="1234" y="613"/>
                  <a:pt x="1235" y="613"/>
                  <a:pt x="1235" y="612"/>
                </a:cubicBezTo>
                <a:cubicBezTo>
                  <a:pt x="1237" y="611"/>
                  <a:pt x="1236" y="608"/>
                  <a:pt x="1235" y="608"/>
                </a:cubicBezTo>
                <a:cubicBezTo>
                  <a:pt x="1231" y="605"/>
                  <a:pt x="1227" y="601"/>
                  <a:pt x="1222" y="600"/>
                </a:cubicBezTo>
                <a:cubicBezTo>
                  <a:pt x="1220" y="599"/>
                  <a:pt x="1220" y="598"/>
                  <a:pt x="1219" y="597"/>
                </a:cubicBezTo>
                <a:cubicBezTo>
                  <a:pt x="1219" y="596"/>
                  <a:pt x="1219" y="595"/>
                  <a:pt x="1218" y="595"/>
                </a:cubicBezTo>
                <a:cubicBezTo>
                  <a:pt x="1217" y="595"/>
                  <a:pt x="1216" y="595"/>
                  <a:pt x="1215" y="595"/>
                </a:cubicBezTo>
                <a:cubicBezTo>
                  <a:pt x="1212" y="595"/>
                  <a:pt x="1210" y="593"/>
                  <a:pt x="1208" y="591"/>
                </a:cubicBezTo>
                <a:cubicBezTo>
                  <a:pt x="1207" y="590"/>
                  <a:pt x="1206" y="588"/>
                  <a:pt x="1205" y="586"/>
                </a:cubicBezTo>
                <a:cubicBezTo>
                  <a:pt x="1203" y="583"/>
                  <a:pt x="1201" y="580"/>
                  <a:pt x="1198" y="578"/>
                </a:cubicBezTo>
                <a:cubicBezTo>
                  <a:pt x="1197" y="577"/>
                  <a:pt x="1196" y="576"/>
                  <a:pt x="1195" y="576"/>
                </a:cubicBezTo>
                <a:cubicBezTo>
                  <a:pt x="1193" y="574"/>
                  <a:pt x="1193" y="573"/>
                  <a:pt x="1193" y="571"/>
                </a:cubicBezTo>
                <a:cubicBezTo>
                  <a:pt x="1193" y="569"/>
                  <a:pt x="1193" y="568"/>
                  <a:pt x="1193" y="567"/>
                </a:cubicBezTo>
                <a:cubicBezTo>
                  <a:pt x="1193" y="566"/>
                  <a:pt x="1194" y="565"/>
                  <a:pt x="1194" y="565"/>
                </a:cubicBezTo>
                <a:cubicBezTo>
                  <a:pt x="1196" y="564"/>
                  <a:pt x="1197" y="563"/>
                  <a:pt x="1198" y="563"/>
                </a:cubicBezTo>
                <a:cubicBezTo>
                  <a:pt x="1199" y="563"/>
                  <a:pt x="1200" y="563"/>
                  <a:pt x="1200" y="564"/>
                </a:cubicBezTo>
                <a:cubicBezTo>
                  <a:pt x="1200" y="565"/>
                  <a:pt x="1200" y="566"/>
                  <a:pt x="1201" y="568"/>
                </a:cubicBezTo>
                <a:cubicBezTo>
                  <a:pt x="1201" y="569"/>
                  <a:pt x="1202" y="570"/>
                  <a:pt x="1203" y="570"/>
                </a:cubicBezTo>
                <a:cubicBezTo>
                  <a:pt x="1205" y="569"/>
                  <a:pt x="1206" y="571"/>
                  <a:pt x="1208" y="571"/>
                </a:cubicBezTo>
                <a:cubicBezTo>
                  <a:pt x="1209" y="571"/>
                  <a:pt x="1210" y="572"/>
                  <a:pt x="1211" y="573"/>
                </a:cubicBezTo>
                <a:cubicBezTo>
                  <a:pt x="1212" y="577"/>
                  <a:pt x="1215" y="579"/>
                  <a:pt x="1218" y="581"/>
                </a:cubicBezTo>
                <a:cubicBezTo>
                  <a:pt x="1221" y="583"/>
                  <a:pt x="1223" y="585"/>
                  <a:pt x="1226" y="585"/>
                </a:cubicBezTo>
                <a:cubicBezTo>
                  <a:pt x="1228" y="586"/>
                  <a:pt x="1229" y="588"/>
                  <a:pt x="1231" y="588"/>
                </a:cubicBezTo>
                <a:cubicBezTo>
                  <a:pt x="1233" y="588"/>
                  <a:pt x="1235" y="590"/>
                  <a:pt x="1236" y="591"/>
                </a:cubicBezTo>
                <a:cubicBezTo>
                  <a:pt x="1238" y="593"/>
                  <a:pt x="1239" y="595"/>
                  <a:pt x="1241" y="596"/>
                </a:cubicBezTo>
                <a:cubicBezTo>
                  <a:pt x="1242" y="597"/>
                  <a:pt x="1242" y="598"/>
                  <a:pt x="1242" y="599"/>
                </a:cubicBezTo>
                <a:cubicBezTo>
                  <a:pt x="1242" y="601"/>
                  <a:pt x="1242" y="603"/>
                  <a:pt x="1242" y="605"/>
                </a:cubicBezTo>
                <a:cubicBezTo>
                  <a:pt x="1242" y="608"/>
                  <a:pt x="1242" y="610"/>
                  <a:pt x="1245" y="612"/>
                </a:cubicBezTo>
                <a:cubicBezTo>
                  <a:pt x="1245" y="612"/>
                  <a:pt x="1245" y="613"/>
                  <a:pt x="1245" y="613"/>
                </a:cubicBezTo>
                <a:cubicBezTo>
                  <a:pt x="1244" y="616"/>
                  <a:pt x="1246" y="617"/>
                  <a:pt x="1248" y="618"/>
                </a:cubicBezTo>
                <a:cubicBezTo>
                  <a:pt x="1249" y="619"/>
                  <a:pt x="1250" y="620"/>
                  <a:pt x="1252" y="621"/>
                </a:cubicBezTo>
                <a:cubicBezTo>
                  <a:pt x="1252" y="624"/>
                  <a:pt x="1255" y="625"/>
                  <a:pt x="1255" y="628"/>
                </a:cubicBezTo>
                <a:cubicBezTo>
                  <a:pt x="1256" y="629"/>
                  <a:pt x="1256" y="629"/>
                  <a:pt x="1255" y="630"/>
                </a:cubicBezTo>
                <a:cubicBezTo>
                  <a:pt x="1255" y="630"/>
                  <a:pt x="1255" y="631"/>
                  <a:pt x="1255" y="632"/>
                </a:cubicBezTo>
                <a:cubicBezTo>
                  <a:pt x="1257" y="633"/>
                  <a:pt x="1260" y="635"/>
                  <a:pt x="1260" y="638"/>
                </a:cubicBezTo>
                <a:cubicBezTo>
                  <a:pt x="1260" y="639"/>
                  <a:pt x="1261" y="640"/>
                  <a:pt x="1262" y="640"/>
                </a:cubicBezTo>
                <a:cubicBezTo>
                  <a:pt x="1264" y="641"/>
                  <a:pt x="1266" y="641"/>
                  <a:pt x="1269" y="641"/>
                </a:cubicBezTo>
                <a:cubicBezTo>
                  <a:pt x="1270" y="641"/>
                  <a:pt x="1270" y="641"/>
                  <a:pt x="1270" y="640"/>
                </a:cubicBezTo>
                <a:cubicBezTo>
                  <a:pt x="1269" y="637"/>
                  <a:pt x="1272" y="635"/>
                  <a:pt x="1272" y="632"/>
                </a:cubicBezTo>
                <a:cubicBezTo>
                  <a:pt x="1272" y="632"/>
                  <a:pt x="1272" y="632"/>
                  <a:pt x="1272" y="632"/>
                </a:cubicBezTo>
                <a:cubicBezTo>
                  <a:pt x="1275" y="633"/>
                  <a:pt x="1276" y="631"/>
                  <a:pt x="1278" y="630"/>
                </a:cubicBezTo>
                <a:cubicBezTo>
                  <a:pt x="1279" y="630"/>
                  <a:pt x="1279" y="630"/>
                  <a:pt x="1279" y="629"/>
                </a:cubicBezTo>
                <a:cubicBezTo>
                  <a:pt x="1278" y="627"/>
                  <a:pt x="1277" y="625"/>
                  <a:pt x="1275" y="623"/>
                </a:cubicBezTo>
                <a:cubicBezTo>
                  <a:pt x="1274" y="623"/>
                  <a:pt x="1273" y="622"/>
                  <a:pt x="1272" y="621"/>
                </a:cubicBezTo>
                <a:cubicBezTo>
                  <a:pt x="1270" y="618"/>
                  <a:pt x="1268" y="615"/>
                  <a:pt x="1266" y="612"/>
                </a:cubicBezTo>
                <a:cubicBezTo>
                  <a:pt x="1265" y="612"/>
                  <a:pt x="1265" y="611"/>
                  <a:pt x="1265" y="610"/>
                </a:cubicBezTo>
                <a:cubicBezTo>
                  <a:pt x="1265" y="610"/>
                  <a:pt x="1266" y="610"/>
                  <a:pt x="1266" y="609"/>
                </a:cubicBezTo>
                <a:cubicBezTo>
                  <a:pt x="1266" y="609"/>
                  <a:pt x="1267" y="609"/>
                  <a:pt x="1267" y="609"/>
                </a:cubicBezTo>
                <a:cubicBezTo>
                  <a:pt x="1268" y="610"/>
                  <a:pt x="1268" y="610"/>
                  <a:pt x="1268" y="610"/>
                </a:cubicBezTo>
                <a:cubicBezTo>
                  <a:pt x="1271" y="613"/>
                  <a:pt x="1273" y="612"/>
                  <a:pt x="1274" y="609"/>
                </a:cubicBezTo>
                <a:cubicBezTo>
                  <a:pt x="1275" y="608"/>
                  <a:pt x="1275" y="607"/>
                  <a:pt x="1276" y="606"/>
                </a:cubicBezTo>
                <a:cubicBezTo>
                  <a:pt x="1276" y="605"/>
                  <a:pt x="1277" y="605"/>
                  <a:pt x="1277" y="605"/>
                </a:cubicBezTo>
                <a:cubicBezTo>
                  <a:pt x="1278" y="606"/>
                  <a:pt x="1279" y="606"/>
                  <a:pt x="1280" y="605"/>
                </a:cubicBezTo>
                <a:cubicBezTo>
                  <a:pt x="1282" y="604"/>
                  <a:pt x="1284" y="604"/>
                  <a:pt x="1285" y="604"/>
                </a:cubicBezTo>
                <a:cubicBezTo>
                  <a:pt x="1288" y="604"/>
                  <a:pt x="1290" y="606"/>
                  <a:pt x="1290" y="609"/>
                </a:cubicBezTo>
                <a:cubicBezTo>
                  <a:pt x="1290" y="612"/>
                  <a:pt x="1290" y="616"/>
                  <a:pt x="1289" y="619"/>
                </a:cubicBezTo>
                <a:cubicBezTo>
                  <a:pt x="1288" y="620"/>
                  <a:pt x="1289" y="621"/>
                  <a:pt x="1290" y="621"/>
                </a:cubicBezTo>
                <a:cubicBezTo>
                  <a:pt x="1291" y="621"/>
                  <a:pt x="1292" y="621"/>
                  <a:pt x="1293" y="621"/>
                </a:cubicBezTo>
                <a:cubicBezTo>
                  <a:pt x="1293" y="621"/>
                  <a:pt x="1293" y="621"/>
                  <a:pt x="1294" y="621"/>
                </a:cubicBezTo>
                <a:cubicBezTo>
                  <a:pt x="1294" y="621"/>
                  <a:pt x="1294" y="621"/>
                  <a:pt x="1294" y="621"/>
                </a:cubicBezTo>
                <a:cubicBezTo>
                  <a:pt x="1294" y="622"/>
                  <a:pt x="1294" y="623"/>
                  <a:pt x="1294" y="623"/>
                </a:cubicBezTo>
                <a:cubicBezTo>
                  <a:pt x="1293" y="625"/>
                  <a:pt x="1291" y="624"/>
                  <a:pt x="1290" y="625"/>
                </a:cubicBezTo>
                <a:cubicBezTo>
                  <a:pt x="1289" y="625"/>
                  <a:pt x="1289" y="626"/>
                  <a:pt x="1289" y="626"/>
                </a:cubicBezTo>
                <a:cubicBezTo>
                  <a:pt x="1289" y="626"/>
                  <a:pt x="1289" y="627"/>
                  <a:pt x="1290" y="627"/>
                </a:cubicBezTo>
                <a:cubicBezTo>
                  <a:pt x="1291" y="628"/>
                  <a:pt x="1292" y="628"/>
                  <a:pt x="1293" y="629"/>
                </a:cubicBezTo>
                <a:cubicBezTo>
                  <a:pt x="1293" y="629"/>
                  <a:pt x="1294" y="630"/>
                  <a:pt x="1295" y="630"/>
                </a:cubicBezTo>
                <a:cubicBezTo>
                  <a:pt x="1296" y="631"/>
                  <a:pt x="1294" y="632"/>
                  <a:pt x="1295" y="633"/>
                </a:cubicBezTo>
                <a:cubicBezTo>
                  <a:pt x="1296" y="634"/>
                  <a:pt x="1298" y="635"/>
                  <a:pt x="1299" y="636"/>
                </a:cubicBezTo>
                <a:cubicBezTo>
                  <a:pt x="1299" y="638"/>
                  <a:pt x="1301" y="639"/>
                  <a:pt x="1302" y="640"/>
                </a:cubicBezTo>
                <a:cubicBezTo>
                  <a:pt x="1303" y="641"/>
                  <a:pt x="1304" y="641"/>
                  <a:pt x="1305" y="641"/>
                </a:cubicBezTo>
                <a:cubicBezTo>
                  <a:pt x="1308" y="640"/>
                  <a:pt x="1310" y="641"/>
                  <a:pt x="1311" y="643"/>
                </a:cubicBezTo>
                <a:cubicBezTo>
                  <a:pt x="1312" y="644"/>
                  <a:pt x="1313" y="644"/>
                  <a:pt x="1314" y="645"/>
                </a:cubicBezTo>
                <a:cubicBezTo>
                  <a:pt x="1314" y="645"/>
                  <a:pt x="1315" y="645"/>
                  <a:pt x="1315" y="645"/>
                </a:cubicBezTo>
                <a:cubicBezTo>
                  <a:pt x="1318" y="645"/>
                  <a:pt x="1321" y="645"/>
                  <a:pt x="1323" y="642"/>
                </a:cubicBezTo>
                <a:cubicBezTo>
                  <a:pt x="1325" y="640"/>
                  <a:pt x="1326" y="640"/>
                  <a:pt x="1328" y="641"/>
                </a:cubicBezTo>
                <a:cubicBezTo>
                  <a:pt x="1331" y="641"/>
                  <a:pt x="1332" y="642"/>
                  <a:pt x="1334" y="644"/>
                </a:cubicBezTo>
                <a:cubicBezTo>
                  <a:pt x="1336" y="646"/>
                  <a:pt x="1339" y="646"/>
                  <a:pt x="1342" y="645"/>
                </a:cubicBezTo>
                <a:cubicBezTo>
                  <a:pt x="1345" y="645"/>
                  <a:pt x="1348" y="643"/>
                  <a:pt x="1350" y="641"/>
                </a:cubicBezTo>
                <a:cubicBezTo>
                  <a:pt x="1351" y="640"/>
                  <a:pt x="1352" y="639"/>
                  <a:pt x="1353" y="640"/>
                </a:cubicBezTo>
                <a:cubicBezTo>
                  <a:pt x="1355" y="641"/>
                  <a:pt x="1358" y="640"/>
                  <a:pt x="1360" y="641"/>
                </a:cubicBezTo>
                <a:cubicBezTo>
                  <a:pt x="1360" y="641"/>
                  <a:pt x="1360" y="641"/>
                  <a:pt x="1360" y="640"/>
                </a:cubicBezTo>
                <a:cubicBezTo>
                  <a:pt x="1360" y="640"/>
                  <a:pt x="1360" y="640"/>
                  <a:pt x="1360" y="640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59" y="644"/>
                  <a:pt x="1359" y="647"/>
                  <a:pt x="1360" y="650"/>
                </a:cubicBezTo>
                <a:cubicBezTo>
                  <a:pt x="1360" y="653"/>
                  <a:pt x="1360" y="656"/>
                  <a:pt x="1359" y="659"/>
                </a:cubicBezTo>
                <a:cubicBezTo>
                  <a:pt x="1359" y="661"/>
                  <a:pt x="1358" y="663"/>
                  <a:pt x="1357" y="665"/>
                </a:cubicBezTo>
                <a:cubicBezTo>
                  <a:pt x="1356" y="668"/>
                  <a:pt x="1355" y="671"/>
                  <a:pt x="1354" y="674"/>
                </a:cubicBezTo>
                <a:cubicBezTo>
                  <a:pt x="1354" y="677"/>
                  <a:pt x="1352" y="680"/>
                  <a:pt x="1350" y="682"/>
                </a:cubicBezTo>
                <a:cubicBezTo>
                  <a:pt x="1349" y="683"/>
                  <a:pt x="1348" y="684"/>
                  <a:pt x="1347" y="684"/>
                </a:cubicBezTo>
                <a:cubicBezTo>
                  <a:pt x="1343" y="684"/>
                  <a:pt x="1338" y="685"/>
                  <a:pt x="1334" y="683"/>
                </a:cubicBezTo>
                <a:cubicBezTo>
                  <a:pt x="1333" y="682"/>
                  <a:pt x="1331" y="682"/>
                  <a:pt x="1329" y="682"/>
                </a:cubicBezTo>
                <a:cubicBezTo>
                  <a:pt x="1325" y="682"/>
                  <a:pt x="1322" y="683"/>
                  <a:pt x="1318" y="685"/>
                </a:cubicBezTo>
                <a:cubicBezTo>
                  <a:pt x="1317" y="686"/>
                  <a:pt x="1315" y="686"/>
                  <a:pt x="1313" y="685"/>
                </a:cubicBezTo>
                <a:cubicBezTo>
                  <a:pt x="1307" y="684"/>
                  <a:pt x="1301" y="682"/>
                  <a:pt x="1294" y="682"/>
                </a:cubicBezTo>
                <a:cubicBezTo>
                  <a:pt x="1292" y="681"/>
                  <a:pt x="1290" y="681"/>
                  <a:pt x="1288" y="680"/>
                </a:cubicBezTo>
                <a:cubicBezTo>
                  <a:pt x="1285" y="678"/>
                  <a:pt x="1282" y="678"/>
                  <a:pt x="1279" y="677"/>
                </a:cubicBezTo>
                <a:cubicBezTo>
                  <a:pt x="1276" y="677"/>
                  <a:pt x="1274" y="676"/>
                  <a:pt x="1272" y="674"/>
                </a:cubicBezTo>
                <a:cubicBezTo>
                  <a:pt x="1271" y="673"/>
                  <a:pt x="1270" y="672"/>
                  <a:pt x="1269" y="672"/>
                </a:cubicBezTo>
                <a:cubicBezTo>
                  <a:pt x="1264" y="671"/>
                  <a:pt x="1259" y="671"/>
                  <a:pt x="1254" y="673"/>
                </a:cubicBezTo>
                <a:cubicBezTo>
                  <a:pt x="1251" y="675"/>
                  <a:pt x="1248" y="679"/>
                  <a:pt x="1250" y="683"/>
                </a:cubicBezTo>
                <a:cubicBezTo>
                  <a:pt x="1250" y="684"/>
                  <a:pt x="1250" y="685"/>
                  <a:pt x="1251" y="686"/>
                </a:cubicBezTo>
                <a:cubicBezTo>
                  <a:pt x="1251" y="687"/>
                  <a:pt x="1250" y="688"/>
                  <a:pt x="1250" y="689"/>
                </a:cubicBezTo>
                <a:cubicBezTo>
                  <a:pt x="1249" y="690"/>
                  <a:pt x="1249" y="691"/>
                  <a:pt x="1248" y="691"/>
                </a:cubicBezTo>
                <a:cubicBezTo>
                  <a:pt x="1246" y="693"/>
                  <a:pt x="1244" y="693"/>
                  <a:pt x="1242" y="692"/>
                </a:cubicBezTo>
                <a:cubicBezTo>
                  <a:pt x="1241" y="692"/>
                  <a:pt x="1240" y="691"/>
                  <a:pt x="1239" y="690"/>
                </a:cubicBezTo>
                <a:cubicBezTo>
                  <a:pt x="1238" y="689"/>
                  <a:pt x="1237" y="688"/>
                  <a:pt x="1235" y="687"/>
                </a:cubicBezTo>
                <a:cubicBezTo>
                  <a:pt x="1231" y="685"/>
                  <a:pt x="1228" y="684"/>
                  <a:pt x="1223" y="684"/>
                </a:cubicBezTo>
                <a:cubicBezTo>
                  <a:pt x="1222" y="684"/>
                  <a:pt x="1220" y="683"/>
                  <a:pt x="1219" y="681"/>
                </a:cubicBezTo>
                <a:cubicBezTo>
                  <a:pt x="1219" y="680"/>
                  <a:pt x="1219" y="679"/>
                  <a:pt x="1218" y="678"/>
                </a:cubicBezTo>
                <a:cubicBezTo>
                  <a:pt x="1218" y="676"/>
                  <a:pt x="1216" y="675"/>
                  <a:pt x="1215" y="674"/>
                </a:cubicBezTo>
                <a:cubicBezTo>
                  <a:pt x="1210" y="673"/>
                  <a:pt x="1205" y="671"/>
                  <a:pt x="1199" y="672"/>
                </a:cubicBezTo>
                <a:cubicBezTo>
                  <a:pt x="1196" y="672"/>
                  <a:pt x="1194" y="671"/>
                  <a:pt x="1191" y="670"/>
                </a:cubicBezTo>
                <a:cubicBezTo>
                  <a:pt x="1191" y="669"/>
                  <a:pt x="1190" y="669"/>
                  <a:pt x="1190" y="669"/>
                </a:cubicBezTo>
                <a:cubicBezTo>
                  <a:pt x="1188" y="667"/>
                  <a:pt x="1186" y="666"/>
                  <a:pt x="1183" y="665"/>
                </a:cubicBezTo>
                <a:cubicBezTo>
                  <a:pt x="1182" y="664"/>
                  <a:pt x="1181" y="662"/>
                  <a:pt x="1182" y="661"/>
                </a:cubicBezTo>
                <a:cubicBezTo>
                  <a:pt x="1183" y="660"/>
                  <a:pt x="1184" y="659"/>
                  <a:pt x="1186" y="657"/>
                </a:cubicBezTo>
                <a:cubicBezTo>
                  <a:pt x="1187" y="655"/>
                  <a:pt x="1187" y="653"/>
                  <a:pt x="1186" y="651"/>
                </a:cubicBezTo>
                <a:cubicBezTo>
                  <a:pt x="1186" y="649"/>
                  <a:pt x="1185" y="648"/>
                  <a:pt x="1184" y="647"/>
                </a:cubicBezTo>
                <a:cubicBezTo>
                  <a:pt x="1184" y="647"/>
                  <a:pt x="1184" y="646"/>
                  <a:pt x="1184" y="646"/>
                </a:cubicBezTo>
                <a:cubicBezTo>
                  <a:pt x="1184" y="644"/>
                  <a:pt x="1185" y="642"/>
                  <a:pt x="1186" y="641"/>
                </a:cubicBezTo>
                <a:cubicBezTo>
                  <a:pt x="1186" y="640"/>
                  <a:pt x="1185" y="639"/>
                  <a:pt x="1184" y="639"/>
                </a:cubicBezTo>
                <a:cubicBezTo>
                  <a:pt x="1183" y="640"/>
                  <a:pt x="1182" y="640"/>
                  <a:pt x="1180" y="638"/>
                </a:cubicBezTo>
                <a:cubicBezTo>
                  <a:pt x="1179" y="636"/>
                  <a:pt x="1176" y="636"/>
                  <a:pt x="1174" y="637"/>
                </a:cubicBezTo>
                <a:cubicBezTo>
                  <a:pt x="1172" y="637"/>
                  <a:pt x="1170" y="638"/>
                  <a:pt x="1167" y="639"/>
                </a:cubicBezTo>
                <a:cubicBezTo>
                  <a:pt x="1166" y="639"/>
                  <a:pt x="1165" y="639"/>
                  <a:pt x="1163" y="639"/>
                </a:cubicBezTo>
                <a:cubicBezTo>
                  <a:pt x="1161" y="638"/>
                  <a:pt x="1159" y="640"/>
                  <a:pt x="1156" y="639"/>
                </a:cubicBezTo>
                <a:cubicBezTo>
                  <a:pt x="1154" y="638"/>
                  <a:pt x="1152" y="640"/>
                  <a:pt x="1150" y="640"/>
                </a:cubicBezTo>
                <a:cubicBezTo>
                  <a:pt x="1148" y="640"/>
                  <a:pt x="1146" y="640"/>
                  <a:pt x="1145" y="640"/>
                </a:cubicBezTo>
                <a:cubicBezTo>
                  <a:pt x="1140" y="639"/>
                  <a:pt x="1136" y="640"/>
                  <a:pt x="1132" y="641"/>
                </a:cubicBezTo>
                <a:cubicBezTo>
                  <a:pt x="1129" y="642"/>
                  <a:pt x="1127" y="642"/>
                  <a:pt x="1125" y="642"/>
                </a:cubicBezTo>
                <a:cubicBezTo>
                  <a:pt x="1123" y="642"/>
                  <a:pt x="1121" y="642"/>
                  <a:pt x="1119" y="643"/>
                </a:cubicBezTo>
                <a:cubicBezTo>
                  <a:pt x="1116" y="645"/>
                  <a:pt x="1113" y="647"/>
                  <a:pt x="1109" y="648"/>
                </a:cubicBezTo>
                <a:cubicBezTo>
                  <a:pt x="1107" y="649"/>
                  <a:pt x="1105" y="650"/>
                  <a:pt x="1103" y="652"/>
                </a:cubicBezTo>
                <a:cubicBezTo>
                  <a:pt x="1100" y="654"/>
                  <a:pt x="1097" y="654"/>
                  <a:pt x="1095" y="653"/>
                </a:cubicBezTo>
                <a:cubicBezTo>
                  <a:pt x="1092" y="652"/>
                  <a:pt x="1090" y="652"/>
                  <a:pt x="1088" y="652"/>
                </a:cubicBezTo>
                <a:cubicBezTo>
                  <a:pt x="1086" y="653"/>
                  <a:pt x="1083" y="653"/>
                  <a:pt x="1081" y="652"/>
                </a:cubicBezTo>
                <a:cubicBezTo>
                  <a:pt x="1080" y="652"/>
                  <a:pt x="1079" y="652"/>
                  <a:pt x="1078" y="651"/>
                </a:cubicBezTo>
                <a:cubicBezTo>
                  <a:pt x="1077" y="651"/>
                  <a:pt x="1077" y="650"/>
                  <a:pt x="1077" y="650"/>
                </a:cubicBezTo>
                <a:cubicBezTo>
                  <a:pt x="1074" y="647"/>
                  <a:pt x="1072" y="648"/>
                  <a:pt x="1071" y="651"/>
                </a:cubicBezTo>
                <a:cubicBezTo>
                  <a:pt x="1070" y="653"/>
                  <a:pt x="1070" y="654"/>
                  <a:pt x="1069" y="656"/>
                </a:cubicBezTo>
                <a:cubicBezTo>
                  <a:pt x="1068" y="660"/>
                  <a:pt x="1066" y="663"/>
                  <a:pt x="1062" y="665"/>
                </a:cubicBezTo>
                <a:cubicBezTo>
                  <a:pt x="1059" y="666"/>
                  <a:pt x="1056" y="668"/>
                  <a:pt x="1053" y="670"/>
                </a:cubicBezTo>
                <a:cubicBezTo>
                  <a:pt x="1051" y="672"/>
                  <a:pt x="1048" y="674"/>
                  <a:pt x="1048" y="677"/>
                </a:cubicBezTo>
                <a:cubicBezTo>
                  <a:pt x="1048" y="679"/>
                  <a:pt x="1047" y="680"/>
                  <a:pt x="1046" y="681"/>
                </a:cubicBezTo>
                <a:cubicBezTo>
                  <a:pt x="1045" y="683"/>
                  <a:pt x="1044" y="685"/>
                  <a:pt x="1044" y="688"/>
                </a:cubicBezTo>
                <a:cubicBezTo>
                  <a:pt x="1044" y="690"/>
                  <a:pt x="1044" y="691"/>
                  <a:pt x="1044" y="693"/>
                </a:cubicBezTo>
                <a:cubicBezTo>
                  <a:pt x="1045" y="695"/>
                  <a:pt x="1044" y="696"/>
                  <a:pt x="1043" y="697"/>
                </a:cubicBezTo>
                <a:cubicBezTo>
                  <a:pt x="1042" y="699"/>
                  <a:pt x="1041" y="701"/>
                  <a:pt x="1040" y="702"/>
                </a:cubicBezTo>
                <a:cubicBezTo>
                  <a:pt x="1039" y="703"/>
                  <a:pt x="1038" y="704"/>
                  <a:pt x="1037" y="705"/>
                </a:cubicBezTo>
                <a:cubicBezTo>
                  <a:pt x="1036" y="706"/>
                  <a:pt x="1034" y="706"/>
                  <a:pt x="1033" y="707"/>
                </a:cubicBezTo>
                <a:cubicBezTo>
                  <a:pt x="1031" y="709"/>
                  <a:pt x="1029" y="710"/>
                  <a:pt x="1027" y="710"/>
                </a:cubicBezTo>
                <a:cubicBezTo>
                  <a:pt x="1024" y="710"/>
                  <a:pt x="1023" y="712"/>
                  <a:pt x="1022" y="714"/>
                </a:cubicBezTo>
                <a:cubicBezTo>
                  <a:pt x="1021" y="714"/>
                  <a:pt x="1020" y="715"/>
                  <a:pt x="1020" y="716"/>
                </a:cubicBezTo>
                <a:cubicBezTo>
                  <a:pt x="1019" y="719"/>
                  <a:pt x="1017" y="720"/>
                  <a:pt x="1015" y="721"/>
                </a:cubicBezTo>
                <a:cubicBezTo>
                  <a:pt x="1013" y="723"/>
                  <a:pt x="1011" y="725"/>
                  <a:pt x="1010" y="727"/>
                </a:cubicBezTo>
                <a:cubicBezTo>
                  <a:pt x="1008" y="731"/>
                  <a:pt x="1006" y="736"/>
                  <a:pt x="1003" y="739"/>
                </a:cubicBezTo>
                <a:cubicBezTo>
                  <a:pt x="1002" y="740"/>
                  <a:pt x="1001" y="741"/>
                  <a:pt x="1001" y="742"/>
                </a:cubicBezTo>
                <a:cubicBezTo>
                  <a:pt x="999" y="746"/>
                  <a:pt x="996" y="751"/>
                  <a:pt x="994" y="755"/>
                </a:cubicBezTo>
                <a:cubicBezTo>
                  <a:pt x="992" y="757"/>
                  <a:pt x="992" y="759"/>
                  <a:pt x="992" y="761"/>
                </a:cubicBezTo>
                <a:cubicBezTo>
                  <a:pt x="991" y="763"/>
                  <a:pt x="992" y="765"/>
                  <a:pt x="994" y="767"/>
                </a:cubicBezTo>
                <a:cubicBezTo>
                  <a:pt x="996" y="768"/>
                  <a:pt x="997" y="770"/>
                  <a:pt x="996" y="772"/>
                </a:cubicBezTo>
                <a:cubicBezTo>
                  <a:pt x="996" y="774"/>
                  <a:pt x="996" y="776"/>
                  <a:pt x="996" y="778"/>
                </a:cubicBezTo>
                <a:cubicBezTo>
                  <a:pt x="998" y="783"/>
                  <a:pt x="998" y="788"/>
                  <a:pt x="996" y="793"/>
                </a:cubicBezTo>
                <a:cubicBezTo>
                  <a:pt x="995" y="794"/>
                  <a:pt x="995" y="794"/>
                  <a:pt x="995" y="795"/>
                </a:cubicBezTo>
                <a:cubicBezTo>
                  <a:pt x="994" y="800"/>
                  <a:pt x="993" y="805"/>
                  <a:pt x="989" y="809"/>
                </a:cubicBezTo>
                <a:cubicBezTo>
                  <a:pt x="989" y="809"/>
                  <a:pt x="989" y="810"/>
                  <a:pt x="989" y="811"/>
                </a:cubicBezTo>
                <a:cubicBezTo>
                  <a:pt x="990" y="812"/>
                  <a:pt x="991" y="814"/>
                  <a:pt x="992" y="815"/>
                </a:cubicBezTo>
                <a:cubicBezTo>
                  <a:pt x="993" y="817"/>
                  <a:pt x="993" y="818"/>
                  <a:pt x="993" y="820"/>
                </a:cubicBezTo>
                <a:cubicBezTo>
                  <a:pt x="991" y="823"/>
                  <a:pt x="992" y="825"/>
                  <a:pt x="993" y="827"/>
                </a:cubicBezTo>
                <a:cubicBezTo>
                  <a:pt x="994" y="829"/>
                  <a:pt x="996" y="831"/>
                  <a:pt x="998" y="832"/>
                </a:cubicBezTo>
                <a:cubicBezTo>
                  <a:pt x="999" y="832"/>
                  <a:pt x="1001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5"/>
                  <a:pt x="1003" y="837"/>
                  <a:pt x="1005" y="838"/>
                </a:cubicBezTo>
                <a:cubicBezTo>
                  <a:pt x="1006" y="839"/>
                  <a:pt x="1007" y="840"/>
                  <a:pt x="1008" y="842"/>
                </a:cubicBezTo>
                <a:cubicBezTo>
                  <a:pt x="1008" y="843"/>
                  <a:pt x="1009" y="844"/>
                  <a:pt x="1010" y="844"/>
                </a:cubicBezTo>
                <a:cubicBezTo>
                  <a:pt x="1013" y="845"/>
                  <a:pt x="1015" y="847"/>
                  <a:pt x="1016" y="849"/>
                </a:cubicBezTo>
                <a:cubicBezTo>
                  <a:pt x="1017" y="850"/>
                  <a:pt x="1018" y="851"/>
                  <a:pt x="1018" y="852"/>
                </a:cubicBezTo>
                <a:cubicBezTo>
                  <a:pt x="1018" y="856"/>
                  <a:pt x="1020" y="859"/>
                  <a:pt x="1022" y="862"/>
                </a:cubicBezTo>
                <a:cubicBezTo>
                  <a:pt x="1023" y="865"/>
                  <a:pt x="1026" y="867"/>
                  <a:pt x="1029" y="869"/>
                </a:cubicBezTo>
                <a:cubicBezTo>
                  <a:pt x="1032" y="870"/>
                  <a:pt x="1034" y="871"/>
                  <a:pt x="1036" y="873"/>
                </a:cubicBezTo>
                <a:cubicBezTo>
                  <a:pt x="1041" y="876"/>
                  <a:pt x="1045" y="880"/>
                  <a:pt x="1051" y="884"/>
                </a:cubicBezTo>
                <a:cubicBezTo>
                  <a:pt x="1053" y="885"/>
                  <a:pt x="1056" y="886"/>
                  <a:pt x="1059" y="887"/>
                </a:cubicBezTo>
                <a:cubicBezTo>
                  <a:pt x="1059" y="887"/>
                  <a:pt x="1060" y="887"/>
                  <a:pt x="1061" y="887"/>
                </a:cubicBezTo>
                <a:cubicBezTo>
                  <a:pt x="1063" y="886"/>
                  <a:pt x="1065" y="885"/>
                  <a:pt x="1067" y="884"/>
                </a:cubicBezTo>
                <a:cubicBezTo>
                  <a:pt x="1070" y="883"/>
                  <a:pt x="1073" y="882"/>
                  <a:pt x="1077" y="882"/>
                </a:cubicBezTo>
                <a:cubicBezTo>
                  <a:pt x="1079" y="882"/>
                  <a:pt x="1081" y="882"/>
                  <a:pt x="1084" y="882"/>
                </a:cubicBezTo>
                <a:cubicBezTo>
                  <a:pt x="1087" y="881"/>
                  <a:pt x="1091" y="881"/>
                  <a:pt x="1094" y="883"/>
                </a:cubicBezTo>
                <a:cubicBezTo>
                  <a:pt x="1095" y="883"/>
                  <a:pt x="1096" y="883"/>
                  <a:pt x="1096" y="884"/>
                </a:cubicBezTo>
                <a:cubicBezTo>
                  <a:pt x="1098" y="884"/>
                  <a:pt x="1100" y="884"/>
                  <a:pt x="1102" y="884"/>
                </a:cubicBezTo>
                <a:cubicBezTo>
                  <a:pt x="1103" y="883"/>
                  <a:pt x="1105" y="882"/>
                  <a:pt x="1107" y="882"/>
                </a:cubicBezTo>
                <a:cubicBezTo>
                  <a:pt x="1109" y="881"/>
                  <a:pt x="1111" y="880"/>
                  <a:pt x="1112" y="879"/>
                </a:cubicBezTo>
                <a:cubicBezTo>
                  <a:pt x="1114" y="878"/>
                  <a:pt x="1117" y="877"/>
                  <a:pt x="1119" y="876"/>
                </a:cubicBezTo>
                <a:cubicBezTo>
                  <a:pt x="1122" y="875"/>
                  <a:pt x="1124" y="874"/>
                  <a:pt x="1127" y="874"/>
                </a:cubicBezTo>
                <a:cubicBezTo>
                  <a:pt x="1130" y="874"/>
                  <a:pt x="1134" y="872"/>
                  <a:pt x="1138" y="872"/>
                </a:cubicBezTo>
                <a:cubicBezTo>
                  <a:pt x="1139" y="873"/>
                  <a:pt x="1140" y="873"/>
                  <a:pt x="1140" y="873"/>
                </a:cubicBezTo>
                <a:cubicBezTo>
                  <a:pt x="1144" y="874"/>
                  <a:pt x="1146" y="876"/>
                  <a:pt x="1148" y="880"/>
                </a:cubicBezTo>
                <a:cubicBezTo>
                  <a:pt x="1149" y="881"/>
                  <a:pt x="1149" y="883"/>
                  <a:pt x="1150" y="885"/>
                </a:cubicBezTo>
                <a:cubicBezTo>
                  <a:pt x="1151" y="888"/>
                  <a:pt x="1154" y="889"/>
                  <a:pt x="1157" y="889"/>
                </a:cubicBezTo>
                <a:cubicBezTo>
                  <a:pt x="1158" y="889"/>
                  <a:pt x="1159" y="889"/>
                  <a:pt x="1160" y="889"/>
                </a:cubicBezTo>
                <a:cubicBezTo>
                  <a:pt x="1163" y="888"/>
                  <a:pt x="1167" y="888"/>
                  <a:pt x="1171" y="887"/>
                </a:cubicBezTo>
                <a:cubicBezTo>
                  <a:pt x="1173" y="886"/>
                  <a:pt x="1175" y="886"/>
                  <a:pt x="1176" y="888"/>
                </a:cubicBezTo>
                <a:cubicBezTo>
                  <a:pt x="1177" y="889"/>
                  <a:pt x="1178" y="890"/>
                  <a:pt x="1178" y="891"/>
                </a:cubicBezTo>
                <a:cubicBezTo>
                  <a:pt x="1182" y="893"/>
                  <a:pt x="1182" y="896"/>
                  <a:pt x="1182" y="899"/>
                </a:cubicBezTo>
                <a:cubicBezTo>
                  <a:pt x="1182" y="901"/>
                  <a:pt x="1181" y="903"/>
                  <a:pt x="1181" y="905"/>
                </a:cubicBezTo>
                <a:cubicBezTo>
                  <a:pt x="1180" y="907"/>
                  <a:pt x="1179" y="908"/>
                  <a:pt x="1179" y="910"/>
                </a:cubicBezTo>
                <a:cubicBezTo>
                  <a:pt x="1178" y="912"/>
                  <a:pt x="1179" y="914"/>
                  <a:pt x="1178" y="916"/>
                </a:cubicBezTo>
                <a:cubicBezTo>
                  <a:pt x="1178" y="919"/>
                  <a:pt x="1177" y="922"/>
                  <a:pt x="1175" y="925"/>
                </a:cubicBezTo>
                <a:cubicBezTo>
                  <a:pt x="1175" y="925"/>
                  <a:pt x="1175" y="926"/>
                  <a:pt x="1175" y="926"/>
                </a:cubicBezTo>
                <a:cubicBezTo>
                  <a:pt x="1175" y="926"/>
                  <a:pt x="1175" y="927"/>
                  <a:pt x="1175" y="927"/>
                </a:cubicBezTo>
                <a:cubicBezTo>
                  <a:pt x="1179" y="936"/>
                  <a:pt x="1180" y="938"/>
                  <a:pt x="1188" y="945"/>
                </a:cubicBezTo>
                <a:cubicBezTo>
                  <a:pt x="1189" y="947"/>
                  <a:pt x="1190" y="948"/>
                  <a:pt x="1191" y="949"/>
                </a:cubicBezTo>
                <a:cubicBezTo>
                  <a:pt x="1194" y="951"/>
                  <a:pt x="1195" y="953"/>
                  <a:pt x="1196" y="956"/>
                </a:cubicBezTo>
                <a:cubicBezTo>
                  <a:pt x="1197" y="957"/>
                  <a:pt x="1198" y="959"/>
                  <a:pt x="1198" y="960"/>
                </a:cubicBezTo>
                <a:cubicBezTo>
                  <a:pt x="1199" y="963"/>
                  <a:pt x="1200" y="967"/>
                  <a:pt x="1202" y="970"/>
                </a:cubicBezTo>
                <a:cubicBezTo>
                  <a:pt x="1204" y="973"/>
                  <a:pt x="1204" y="977"/>
                  <a:pt x="1205" y="981"/>
                </a:cubicBezTo>
                <a:cubicBezTo>
                  <a:pt x="1206" y="982"/>
                  <a:pt x="1205" y="983"/>
                  <a:pt x="1205" y="984"/>
                </a:cubicBezTo>
                <a:cubicBezTo>
                  <a:pt x="1205" y="985"/>
                  <a:pt x="1204" y="986"/>
                  <a:pt x="1205" y="987"/>
                </a:cubicBezTo>
                <a:cubicBezTo>
                  <a:pt x="1205" y="990"/>
                  <a:pt x="1206" y="992"/>
                  <a:pt x="1207" y="995"/>
                </a:cubicBezTo>
                <a:cubicBezTo>
                  <a:pt x="1208" y="996"/>
                  <a:pt x="1208" y="997"/>
                  <a:pt x="1209" y="998"/>
                </a:cubicBezTo>
                <a:cubicBezTo>
                  <a:pt x="1210" y="1002"/>
                  <a:pt x="1210" y="1007"/>
                  <a:pt x="1205" y="1011"/>
                </a:cubicBezTo>
                <a:cubicBezTo>
                  <a:pt x="1204" y="1012"/>
                  <a:pt x="1202" y="1014"/>
                  <a:pt x="1201" y="1016"/>
                </a:cubicBezTo>
                <a:cubicBezTo>
                  <a:pt x="1199" y="1018"/>
                  <a:pt x="1198" y="1020"/>
                  <a:pt x="1198" y="1022"/>
                </a:cubicBezTo>
                <a:cubicBezTo>
                  <a:pt x="1197" y="1026"/>
                  <a:pt x="1196" y="1029"/>
                  <a:pt x="1195" y="1033"/>
                </a:cubicBezTo>
                <a:cubicBezTo>
                  <a:pt x="1194" y="1035"/>
                  <a:pt x="1193" y="1037"/>
                  <a:pt x="1193" y="1039"/>
                </a:cubicBezTo>
                <a:cubicBezTo>
                  <a:pt x="1193" y="1042"/>
                  <a:pt x="1193" y="1046"/>
                  <a:pt x="1193" y="1049"/>
                </a:cubicBezTo>
                <a:cubicBezTo>
                  <a:pt x="1193" y="1051"/>
                  <a:pt x="1194" y="1053"/>
                  <a:pt x="1195" y="1054"/>
                </a:cubicBezTo>
                <a:cubicBezTo>
                  <a:pt x="1198" y="1057"/>
                  <a:pt x="1201" y="1061"/>
                  <a:pt x="1202" y="1066"/>
                </a:cubicBezTo>
                <a:cubicBezTo>
                  <a:pt x="1204" y="1071"/>
                  <a:pt x="1206" y="1075"/>
                  <a:pt x="1208" y="1079"/>
                </a:cubicBezTo>
                <a:cubicBezTo>
                  <a:pt x="1210" y="1083"/>
                  <a:pt x="1211" y="1086"/>
                  <a:pt x="1211" y="1089"/>
                </a:cubicBezTo>
                <a:cubicBezTo>
                  <a:pt x="1211" y="1093"/>
                  <a:pt x="1212" y="1097"/>
                  <a:pt x="1213" y="1100"/>
                </a:cubicBezTo>
                <a:cubicBezTo>
                  <a:pt x="1213" y="1102"/>
                  <a:pt x="1214" y="1103"/>
                  <a:pt x="1214" y="1105"/>
                </a:cubicBezTo>
                <a:cubicBezTo>
                  <a:pt x="1214" y="1109"/>
                  <a:pt x="1215" y="1113"/>
                  <a:pt x="1216" y="1117"/>
                </a:cubicBezTo>
                <a:cubicBezTo>
                  <a:pt x="1217" y="1121"/>
                  <a:pt x="1219" y="1125"/>
                  <a:pt x="1221" y="1128"/>
                </a:cubicBezTo>
                <a:cubicBezTo>
                  <a:pt x="1223" y="1130"/>
                  <a:pt x="1224" y="1132"/>
                  <a:pt x="1226" y="1134"/>
                </a:cubicBezTo>
                <a:cubicBezTo>
                  <a:pt x="1227" y="1136"/>
                  <a:pt x="1228" y="1138"/>
                  <a:pt x="1229" y="1140"/>
                </a:cubicBezTo>
                <a:cubicBezTo>
                  <a:pt x="1230" y="1145"/>
                  <a:pt x="1231" y="1149"/>
                  <a:pt x="1233" y="1153"/>
                </a:cubicBezTo>
                <a:cubicBezTo>
                  <a:pt x="1234" y="1154"/>
                  <a:pt x="1234" y="1156"/>
                  <a:pt x="1235" y="1157"/>
                </a:cubicBezTo>
                <a:cubicBezTo>
                  <a:pt x="1236" y="1159"/>
                  <a:pt x="1236" y="1162"/>
                  <a:pt x="1234" y="1164"/>
                </a:cubicBezTo>
                <a:cubicBezTo>
                  <a:pt x="1233" y="1165"/>
                  <a:pt x="1233" y="1166"/>
                  <a:pt x="1234" y="1167"/>
                </a:cubicBezTo>
                <a:cubicBezTo>
                  <a:pt x="1235" y="1169"/>
                  <a:pt x="1235" y="1172"/>
                  <a:pt x="1236" y="1175"/>
                </a:cubicBezTo>
                <a:cubicBezTo>
                  <a:pt x="1236" y="1175"/>
                  <a:pt x="1236" y="1176"/>
                  <a:pt x="1236" y="1176"/>
                </a:cubicBezTo>
                <a:cubicBezTo>
                  <a:pt x="1239" y="1178"/>
                  <a:pt x="1243" y="1180"/>
                  <a:pt x="1246" y="1181"/>
                </a:cubicBezTo>
                <a:cubicBezTo>
                  <a:pt x="1246" y="1182"/>
                  <a:pt x="1247" y="1181"/>
                  <a:pt x="1248" y="1181"/>
                </a:cubicBezTo>
                <a:cubicBezTo>
                  <a:pt x="1251" y="1180"/>
                  <a:pt x="1254" y="1178"/>
                  <a:pt x="1257" y="1179"/>
                </a:cubicBezTo>
                <a:cubicBezTo>
                  <a:pt x="1259" y="1179"/>
                  <a:pt x="1260" y="1178"/>
                  <a:pt x="1262" y="1178"/>
                </a:cubicBezTo>
                <a:cubicBezTo>
                  <a:pt x="1264" y="1177"/>
                  <a:pt x="1266" y="1176"/>
                  <a:pt x="1269" y="1176"/>
                </a:cubicBezTo>
                <a:cubicBezTo>
                  <a:pt x="1272" y="1176"/>
                  <a:pt x="1275" y="1175"/>
                  <a:pt x="1278" y="1177"/>
                </a:cubicBezTo>
                <a:cubicBezTo>
                  <a:pt x="1278" y="1177"/>
                  <a:pt x="1280" y="1177"/>
                  <a:pt x="1280" y="1177"/>
                </a:cubicBezTo>
                <a:cubicBezTo>
                  <a:pt x="1283" y="1175"/>
                  <a:pt x="1286" y="1177"/>
                  <a:pt x="1288" y="1174"/>
                </a:cubicBezTo>
                <a:cubicBezTo>
                  <a:pt x="1289" y="1174"/>
                  <a:pt x="1290" y="1173"/>
                  <a:pt x="1291" y="1173"/>
                </a:cubicBezTo>
                <a:cubicBezTo>
                  <a:pt x="1295" y="1173"/>
                  <a:pt x="1299" y="1171"/>
                  <a:pt x="1302" y="1169"/>
                </a:cubicBezTo>
                <a:cubicBezTo>
                  <a:pt x="1307" y="1166"/>
                  <a:pt x="1311" y="1162"/>
                  <a:pt x="1315" y="1158"/>
                </a:cubicBezTo>
                <a:cubicBezTo>
                  <a:pt x="1318" y="1155"/>
                  <a:pt x="1321" y="1152"/>
                  <a:pt x="1323" y="1149"/>
                </a:cubicBezTo>
                <a:cubicBezTo>
                  <a:pt x="1325" y="1146"/>
                  <a:pt x="1327" y="1143"/>
                  <a:pt x="1329" y="1140"/>
                </a:cubicBezTo>
                <a:cubicBezTo>
                  <a:pt x="1330" y="1138"/>
                  <a:pt x="1332" y="1136"/>
                  <a:pt x="1333" y="1135"/>
                </a:cubicBezTo>
                <a:cubicBezTo>
                  <a:pt x="1337" y="1133"/>
                  <a:pt x="1339" y="1130"/>
                  <a:pt x="1340" y="1126"/>
                </a:cubicBezTo>
                <a:cubicBezTo>
                  <a:pt x="1341" y="1123"/>
                  <a:pt x="1342" y="1120"/>
                  <a:pt x="1343" y="1117"/>
                </a:cubicBezTo>
                <a:cubicBezTo>
                  <a:pt x="1343" y="1116"/>
                  <a:pt x="1343" y="1114"/>
                  <a:pt x="1342" y="1113"/>
                </a:cubicBezTo>
                <a:cubicBezTo>
                  <a:pt x="1341" y="1111"/>
                  <a:pt x="1342" y="1110"/>
                  <a:pt x="1343" y="1108"/>
                </a:cubicBezTo>
                <a:cubicBezTo>
                  <a:pt x="1345" y="1107"/>
                  <a:pt x="1347" y="1105"/>
                  <a:pt x="1350" y="1105"/>
                </a:cubicBezTo>
                <a:cubicBezTo>
                  <a:pt x="1353" y="1104"/>
                  <a:pt x="1356" y="1103"/>
                  <a:pt x="1358" y="1101"/>
                </a:cubicBezTo>
                <a:cubicBezTo>
                  <a:pt x="1360" y="1100"/>
                  <a:pt x="1362" y="1098"/>
                  <a:pt x="1362" y="1096"/>
                </a:cubicBezTo>
                <a:cubicBezTo>
                  <a:pt x="1362" y="1093"/>
                  <a:pt x="1363" y="1090"/>
                  <a:pt x="1363" y="1087"/>
                </a:cubicBezTo>
                <a:cubicBezTo>
                  <a:pt x="1363" y="1086"/>
                  <a:pt x="1363" y="1084"/>
                  <a:pt x="1363" y="1083"/>
                </a:cubicBezTo>
                <a:cubicBezTo>
                  <a:pt x="1362" y="1078"/>
                  <a:pt x="1360" y="1074"/>
                  <a:pt x="1359" y="1069"/>
                </a:cubicBezTo>
                <a:cubicBezTo>
                  <a:pt x="1359" y="1068"/>
                  <a:pt x="1359" y="1066"/>
                  <a:pt x="1360" y="1065"/>
                </a:cubicBezTo>
                <a:cubicBezTo>
                  <a:pt x="1366" y="1060"/>
                  <a:pt x="1373" y="1055"/>
                  <a:pt x="1379" y="1050"/>
                </a:cubicBezTo>
                <a:cubicBezTo>
                  <a:pt x="1381" y="1048"/>
                  <a:pt x="1383" y="1047"/>
                  <a:pt x="1385" y="1046"/>
                </a:cubicBezTo>
                <a:cubicBezTo>
                  <a:pt x="1387" y="1045"/>
                  <a:pt x="1390" y="1044"/>
                  <a:pt x="1392" y="1043"/>
                </a:cubicBezTo>
                <a:cubicBezTo>
                  <a:pt x="1397" y="1040"/>
                  <a:pt x="1400" y="1036"/>
                  <a:pt x="1402" y="1030"/>
                </a:cubicBezTo>
                <a:cubicBezTo>
                  <a:pt x="1403" y="1028"/>
                  <a:pt x="1404" y="1026"/>
                  <a:pt x="1404" y="1023"/>
                </a:cubicBezTo>
                <a:cubicBezTo>
                  <a:pt x="1403" y="1020"/>
                  <a:pt x="1404" y="1018"/>
                  <a:pt x="1404" y="1015"/>
                </a:cubicBezTo>
                <a:cubicBezTo>
                  <a:pt x="1404" y="1013"/>
                  <a:pt x="1404" y="1011"/>
                  <a:pt x="1404" y="1009"/>
                </a:cubicBezTo>
                <a:cubicBezTo>
                  <a:pt x="1403" y="1005"/>
                  <a:pt x="1403" y="1002"/>
                  <a:pt x="1404" y="998"/>
                </a:cubicBezTo>
                <a:cubicBezTo>
                  <a:pt x="1405" y="997"/>
                  <a:pt x="1404" y="995"/>
                  <a:pt x="1402" y="994"/>
                </a:cubicBezTo>
                <a:cubicBezTo>
                  <a:pt x="1399" y="992"/>
                  <a:pt x="1398" y="989"/>
                  <a:pt x="1397" y="986"/>
                </a:cubicBezTo>
                <a:cubicBezTo>
                  <a:pt x="1396" y="982"/>
                  <a:pt x="1396" y="978"/>
                  <a:pt x="1396" y="974"/>
                </a:cubicBezTo>
                <a:cubicBezTo>
                  <a:pt x="1396" y="973"/>
                  <a:pt x="1396" y="972"/>
                  <a:pt x="1396" y="972"/>
                </a:cubicBezTo>
                <a:cubicBezTo>
                  <a:pt x="1397" y="970"/>
                  <a:pt x="1397" y="968"/>
                  <a:pt x="1396" y="967"/>
                </a:cubicBezTo>
                <a:cubicBezTo>
                  <a:pt x="1392" y="965"/>
                  <a:pt x="1392" y="962"/>
                  <a:pt x="1394" y="958"/>
                </a:cubicBezTo>
                <a:cubicBezTo>
                  <a:pt x="1395" y="956"/>
                  <a:pt x="1396" y="953"/>
                  <a:pt x="1398" y="951"/>
                </a:cubicBezTo>
                <a:cubicBezTo>
                  <a:pt x="1400" y="948"/>
                  <a:pt x="1401" y="945"/>
                  <a:pt x="1403" y="942"/>
                </a:cubicBezTo>
                <a:cubicBezTo>
                  <a:pt x="1404" y="940"/>
                  <a:pt x="1404" y="939"/>
                  <a:pt x="1406" y="938"/>
                </a:cubicBezTo>
                <a:cubicBezTo>
                  <a:pt x="1409" y="936"/>
                  <a:pt x="1411" y="934"/>
                  <a:pt x="1413" y="931"/>
                </a:cubicBezTo>
                <a:cubicBezTo>
                  <a:pt x="1418" y="925"/>
                  <a:pt x="1424" y="919"/>
                  <a:pt x="1431" y="913"/>
                </a:cubicBezTo>
                <a:cubicBezTo>
                  <a:pt x="1434" y="910"/>
                  <a:pt x="1437" y="906"/>
                  <a:pt x="1442" y="904"/>
                </a:cubicBezTo>
                <a:cubicBezTo>
                  <a:pt x="1443" y="904"/>
                  <a:pt x="1443" y="903"/>
                  <a:pt x="1444" y="903"/>
                </a:cubicBezTo>
                <a:cubicBezTo>
                  <a:pt x="1455" y="894"/>
                  <a:pt x="1463" y="884"/>
                  <a:pt x="1469" y="871"/>
                </a:cubicBezTo>
                <a:cubicBezTo>
                  <a:pt x="1471" y="866"/>
                  <a:pt x="1473" y="862"/>
                  <a:pt x="1476" y="857"/>
                </a:cubicBezTo>
                <a:cubicBezTo>
                  <a:pt x="1478" y="855"/>
                  <a:pt x="1480" y="851"/>
                  <a:pt x="1481" y="848"/>
                </a:cubicBezTo>
                <a:cubicBezTo>
                  <a:pt x="1482" y="843"/>
                  <a:pt x="1482" y="839"/>
                  <a:pt x="1482" y="834"/>
                </a:cubicBezTo>
                <a:cubicBezTo>
                  <a:pt x="1482" y="833"/>
                  <a:pt x="1480" y="831"/>
                  <a:pt x="1479" y="832"/>
                </a:cubicBezTo>
                <a:cubicBezTo>
                  <a:pt x="1478" y="832"/>
                  <a:pt x="1478" y="832"/>
                  <a:pt x="1478" y="832"/>
                </a:cubicBezTo>
                <a:cubicBezTo>
                  <a:pt x="1474" y="835"/>
                  <a:pt x="1470" y="836"/>
                  <a:pt x="1466" y="836"/>
                </a:cubicBezTo>
                <a:cubicBezTo>
                  <a:pt x="1461" y="837"/>
                  <a:pt x="1455" y="837"/>
                  <a:pt x="1449" y="840"/>
                </a:cubicBezTo>
                <a:cubicBezTo>
                  <a:pt x="1449" y="840"/>
                  <a:pt x="1448" y="840"/>
                  <a:pt x="1447" y="840"/>
                </a:cubicBezTo>
                <a:cubicBezTo>
                  <a:pt x="1443" y="840"/>
                  <a:pt x="1440" y="841"/>
                  <a:pt x="1438" y="842"/>
                </a:cubicBezTo>
                <a:cubicBezTo>
                  <a:pt x="1437" y="843"/>
                  <a:pt x="1436" y="843"/>
                  <a:pt x="1435" y="843"/>
                </a:cubicBezTo>
                <a:cubicBezTo>
                  <a:pt x="1434" y="843"/>
                  <a:pt x="1433" y="843"/>
                  <a:pt x="1432" y="843"/>
                </a:cubicBezTo>
                <a:cubicBezTo>
                  <a:pt x="1431" y="842"/>
                  <a:pt x="1430" y="842"/>
                  <a:pt x="1430" y="841"/>
                </a:cubicBezTo>
                <a:cubicBezTo>
                  <a:pt x="1428" y="839"/>
                  <a:pt x="1426" y="837"/>
                  <a:pt x="1424" y="835"/>
                </a:cubicBezTo>
                <a:cubicBezTo>
                  <a:pt x="1423" y="834"/>
                  <a:pt x="1423" y="833"/>
                  <a:pt x="1423" y="833"/>
                </a:cubicBezTo>
                <a:cubicBezTo>
                  <a:pt x="1425" y="829"/>
                  <a:pt x="1425" y="828"/>
                  <a:pt x="1423" y="827"/>
                </a:cubicBezTo>
                <a:cubicBezTo>
                  <a:pt x="1421" y="825"/>
                  <a:pt x="1420" y="824"/>
                  <a:pt x="1418" y="822"/>
                </a:cubicBezTo>
                <a:cubicBezTo>
                  <a:pt x="1416" y="819"/>
                  <a:pt x="1412" y="816"/>
                  <a:pt x="1409" y="813"/>
                </a:cubicBezTo>
                <a:cubicBezTo>
                  <a:pt x="1408" y="811"/>
                  <a:pt x="1405" y="810"/>
                  <a:pt x="1403" y="808"/>
                </a:cubicBezTo>
                <a:cubicBezTo>
                  <a:pt x="1399" y="806"/>
                  <a:pt x="1395" y="803"/>
                  <a:pt x="1394" y="798"/>
                </a:cubicBezTo>
                <a:cubicBezTo>
                  <a:pt x="1393" y="796"/>
                  <a:pt x="1393" y="793"/>
                  <a:pt x="1392" y="791"/>
                </a:cubicBezTo>
                <a:cubicBezTo>
                  <a:pt x="1391" y="788"/>
                  <a:pt x="1389" y="786"/>
                  <a:pt x="1387" y="785"/>
                </a:cubicBezTo>
                <a:cubicBezTo>
                  <a:pt x="1385" y="783"/>
                  <a:pt x="1384" y="782"/>
                  <a:pt x="1382" y="780"/>
                </a:cubicBezTo>
                <a:cubicBezTo>
                  <a:pt x="1380" y="779"/>
                  <a:pt x="1379" y="777"/>
                  <a:pt x="1379" y="776"/>
                </a:cubicBezTo>
                <a:cubicBezTo>
                  <a:pt x="1379" y="771"/>
                  <a:pt x="1378" y="766"/>
                  <a:pt x="1377" y="761"/>
                </a:cubicBezTo>
                <a:cubicBezTo>
                  <a:pt x="1376" y="756"/>
                  <a:pt x="1373" y="753"/>
                  <a:pt x="1369" y="751"/>
                </a:cubicBezTo>
                <a:cubicBezTo>
                  <a:pt x="1368" y="750"/>
                  <a:pt x="1368" y="750"/>
                  <a:pt x="1367" y="750"/>
                </a:cubicBezTo>
                <a:cubicBezTo>
                  <a:pt x="1366" y="749"/>
                  <a:pt x="1366" y="748"/>
                  <a:pt x="1365" y="748"/>
                </a:cubicBezTo>
                <a:cubicBezTo>
                  <a:pt x="1365" y="747"/>
                  <a:pt x="1365" y="746"/>
                  <a:pt x="1365" y="745"/>
                </a:cubicBezTo>
                <a:cubicBezTo>
                  <a:pt x="1365" y="742"/>
                  <a:pt x="1364" y="739"/>
                  <a:pt x="1362" y="737"/>
                </a:cubicBezTo>
                <a:cubicBezTo>
                  <a:pt x="1362" y="736"/>
                  <a:pt x="1361" y="735"/>
                  <a:pt x="1360" y="733"/>
                </a:cubicBezTo>
                <a:cubicBezTo>
                  <a:pt x="1357" y="728"/>
                  <a:pt x="1353" y="723"/>
                  <a:pt x="1352" y="716"/>
                </a:cubicBezTo>
                <a:cubicBezTo>
                  <a:pt x="1351" y="715"/>
                  <a:pt x="1351" y="714"/>
                  <a:pt x="1350" y="713"/>
                </a:cubicBezTo>
                <a:cubicBezTo>
                  <a:pt x="1350" y="712"/>
                  <a:pt x="1350" y="711"/>
                  <a:pt x="1351" y="711"/>
                </a:cubicBezTo>
                <a:cubicBezTo>
                  <a:pt x="1352" y="711"/>
                  <a:pt x="1354" y="712"/>
                  <a:pt x="1355" y="711"/>
                </a:cubicBezTo>
                <a:cubicBezTo>
                  <a:pt x="1355" y="710"/>
                  <a:pt x="1356" y="709"/>
                  <a:pt x="1358" y="709"/>
                </a:cubicBezTo>
                <a:cubicBezTo>
                  <a:pt x="1359" y="709"/>
                  <a:pt x="1360" y="710"/>
                  <a:pt x="1361" y="711"/>
                </a:cubicBezTo>
                <a:cubicBezTo>
                  <a:pt x="1362" y="712"/>
                  <a:pt x="1362" y="713"/>
                  <a:pt x="1363" y="714"/>
                </a:cubicBezTo>
                <a:cubicBezTo>
                  <a:pt x="1367" y="718"/>
                  <a:pt x="1369" y="723"/>
                  <a:pt x="1372" y="727"/>
                </a:cubicBezTo>
                <a:cubicBezTo>
                  <a:pt x="1374" y="730"/>
                  <a:pt x="1375" y="732"/>
                  <a:pt x="1376" y="735"/>
                </a:cubicBezTo>
                <a:cubicBezTo>
                  <a:pt x="1376" y="737"/>
                  <a:pt x="1377" y="738"/>
                  <a:pt x="1379" y="739"/>
                </a:cubicBezTo>
                <a:cubicBezTo>
                  <a:pt x="1383" y="740"/>
                  <a:pt x="1385" y="742"/>
                  <a:pt x="1386" y="746"/>
                </a:cubicBezTo>
                <a:cubicBezTo>
                  <a:pt x="1387" y="747"/>
                  <a:pt x="1387" y="748"/>
                  <a:pt x="1388" y="749"/>
                </a:cubicBezTo>
                <a:cubicBezTo>
                  <a:pt x="1389" y="751"/>
                  <a:pt x="1389" y="753"/>
                  <a:pt x="1389" y="755"/>
                </a:cubicBezTo>
                <a:cubicBezTo>
                  <a:pt x="1389" y="756"/>
                  <a:pt x="1389" y="757"/>
                  <a:pt x="1389" y="758"/>
                </a:cubicBezTo>
                <a:cubicBezTo>
                  <a:pt x="1390" y="762"/>
                  <a:pt x="1392" y="766"/>
                  <a:pt x="1396" y="769"/>
                </a:cubicBezTo>
                <a:cubicBezTo>
                  <a:pt x="1397" y="770"/>
                  <a:pt x="1399" y="770"/>
                  <a:pt x="1400" y="771"/>
                </a:cubicBezTo>
                <a:cubicBezTo>
                  <a:pt x="1402" y="773"/>
                  <a:pt x="1404" y="775"/>
                  <a:pt x="1405" y="778"/>
                </a:cubicBezTo>
                <a:cubicBezTo>
                  <a:pt x="1406" y="782"/>
                  <a:pt x="1408" y="785"/>
                  <a:pt x="1410" y="787"/>
                </a:cubicBezTo>
                <a:cubicBezTo>
                  <a:pt x="1412" y="789"/>
                  <a:pt x="1414" y="792"/>
                  <a:pt x="1416" y="794"/>
                </a:cubicBezTo>
                <a:cubicBezTo>
                  <a:pt x="1418" y="797"/>
                  <a:pt x="1419" y="800"/>
                  <a:pt x="1419" y="804"/>
                </a:cubicBezTo>
                <a:cubicBezTo>
                  <a:pt x="1418" y="805"/>
                  <a:pt x="1418" y="806"/>
                  <a:pt x="1419" y="807"/>
                </a:cubicBezTo>
                <a:cubicBezTo>
                  <a:pt x="1421" y="811"/>
                  <a:pt x="1421" y="816"/>
                  <a:pt x="1423" y="820"/>
                </a:cubicBezTo>
                <a:cubicBezTo>
                  <a:pt x="1423" y="821"/>
                  <a:pt x="1424" y="823"/>
                  <a:pt x="1425" y="824"/>
                </a:cubicBezTo>
                <a:cubicBezTo>
                  <a:pt x="1425" y="826"/>
                  <a:pt x="1427" y="826"/>
                  <a:pt x="1428" y="826"/>
                </a:cubicBezTo>
                <a:cubicBezTo>
                  <a:pt x="1430" y="826"/>
                  <a:pt x="1431" y="826"/>
                  <a:pt x="1433" y="826"/>
                </a:cubicBezTo>
                <a:cubicBezTo>
                  <a:pt x="1435" y="826"/>
                  <a:pt x="1437" y="825"/>
                  <a:pt x="1438" y="824"/>
                </a:cubicBezTo>
                <a:cubicBezTo>
                  <a:pt x="1440" y="821"/>
                  <a:pt x="1442" y="821"/>
                  <a:pt x="1445" y="821"/>
                </a:cubicBezTo>
                <a:cubicBezTo>
                  <a:pt x="1448" y="821"/>
                  <a:pt x="1451" y="821"/>
                  <a:pt x="1454" y="819"/>
                </a:cubicBezTo>
                <a:cubicBezTo>
                  <a:pt x="1456" y="818"/>
                  <a:pt x="1458" y="817"/>
                  <a:pt x="1460" y="817"/>
                </a:cubicBezTo>
                <a:cubicBezTo>
                  <a:pt x="1462" y="817"/>
                  <a:pt x="1463" y="816"/>
                  <a:pt x="1464" y="815"/>
                </a:cubicBezTo>
                <a:cubicBezTo>
                  <a:pt x="1466" y="813"/>
                  <a:pt x="1468" y="812"/>
                  <a:pt x="1470" y="811"/>
                </a:cubicBezTo>
                <a:cubicBezTo>
                  <a:pt x="1473" y="810"/>
                  <a:pt x="1476" y="810"/>
                  <a:pt x="1479" y="808"/>
                </a:cubicBezTo>
                <a:cubicBezTo>
                  <a:pt x="1481" y="808"/>
                  <a:pt x="1483" y="806"/>
                  <a:pt x="1486" y="805"/>
                </a:cubicBezTo>
                <a:cubicBezTo>
                  <a:pt x="1487" y="805"/>
                  <a:pt x="1488" y="804"/>
                  <a:pt x="1488" y="803"/>
                </a:cubicBezTo>
                <a:cubicBezTo>
                  <a:pt x="1489" y="800"/>
                  <a:pt x="1491" y="798"/>
                  <a:pt x="1493" y="797"/>
                </a:cubicBezTo>
                <a:cubicBezTo>
                  <a:pt x="1497" y="796"/>
                  <a:pt x="1500" y="795"/>
                  <a:pt x="1504" y="795"/>
                </a:cubicBezTo>
                <a:cubicBezTo>
                  <a:pt x="1507" y="794"/>
                  <a:pt x="1509" y="793"/>
                  <a:pt x="1509" y="790"/>
                </a:cubicBezTo>
                <a:cubicBezTo>
                  <a:pt x="1510" y="789"/>
                  <a:pt x="1510" y="788"/>
                  <a:pt x="1512" y="788"/>
                </a:cubicBezTo>
                <a:cubicBezTo>
                  <a:pt x="1515" y="787"/>
                  <a:pt x="1517" y="786"/>
                  <a:pt x="1518" y="782"/>
                </a:cubicBezTo>
                <a:cubicBezTo>
                  <a:pt x="1519" y="781"/>
                  <a:pt x="1520" y="780"/>
                  <a:pt x="1522" y="780"/>
                </a:cubicBezTo>
                <a:cubicBezTo>
                  <a:pt x="1523" y="779"/>
                  <a:pt x="1524" y="779"/>
                  <a:pt x="1525" y="779"/>
                </a:cubicBezTo>
                <a:cubicBezTo>
                  <a:pt x="1526" y="778"/>
                  <a:pt x="1526" y="777"/>
                  <a:pt x="1526" y="777"/>
                </a:cubicBezTo>
                <a:cubicBezTo>
                  <a:pt x="1527" y="775"/>
                  <a:pt x="1526" y="773"/>
                  <a:pt x="1527" y="771"/>
                </a:cubicBezTo>
                <a:cubicBezTo>
                  <a:pt x="1527" y="770"/>
                  <a:pt x="1527" y="769"/>
                  <a:pt x="1529" y="768"/>
                </a:cubicBezTo>
                <a:cubicBezTo>
                  <a:pt x="1533" y="765"/>
                  <a:pt x="1536" y="761"/>
                  <a:pt x="1538" y="756"/>
                </a:cubicBezTo>
                <a:cubicBezTo>
                  <a:pt x="1539" y="754"/>
                  <a:pt x="1539" y="752"/>
                  <a:pt x="1536" y="750"/>
                </a:cubicBezTo>
                <a:cubicBezTo>
                  <a:pt x="1535" y="748"/>
                  <a:pt x="1533" y="746"/>
                  <a:pt x="1532" y="744"/>
                </a:cubicBezTo>
                <a:cubicBezTo>
                  <a:pt x="1531" y="743"/>
                  <a:pt x="1530" y="742"/>
                  <a:pt x="1528" y="741"/>
                </a:cubicBezTo>
                <a:cubicBezTo>
                  <a:pt x="1525" y="741"/>
                  <a:pt x="1523" y="741"/>
                  <a:pt x="1521" y="740"/>
                </a:cubicBezTo>
                <a:cubicBezTo>
                  <a:pt x="1520" y="740"/>
                  <a:pt x="1518" y="739"/>
                  <a:pt x="1517" y="738"/>
                </a:cubicBezTo>
                <a:cubicBezTo>
                  <a:pt x="1515" y="736"/>
                  <a:pt x="1513" y="734"/>
                  <a:pt x="1513" y="731"/>
                </a:cubicBezTo>
                <a:cubicBezTo>
                  <a:pt x="1513" y="728"/>
                  <a:pt x="1512" y="725"/>
                  <a:pt x="1512" y="723"/>
                </a:cubicBezTo>
                <a:cubicBezTo>
                  <a:pt x="1512" y="723"/>
                  <a:pt x="1512" y="722"/>
                  <a:pt x="1512" y="722"/>
                </a:cubicBezTo>
                <a:cubicBezTo>
                  <a:pt x="1511" y="722"/>
                  <a:pt x="1510" y="722"/>
                  <a:pt x="1510" y="723"/>
                </a:cubicBezTo>
                <a:cubicBezTo>
                  <a:pt x="1507" y="726"/>
                  <a:pt x="1503" y="730"/>
                  <a:pt x="1500" y="734"/>
                </a:cubicBezTo>
                <a:cubicBezTo>
                  <a:pt x="1498" y="737"/>
                  <a:pt x="1495" y="739"/>
                  <a:pt x="1492" y="738"/>
                </a:cubicBezTo>
                <a:cubicBezTo>
                  <a:pt x="1489" y="738"/>
                  <a:pt x="1486" y="738"/>
                  <a:pt x="1483" y="739"/>
                </a:cubicBezTo>
                <a:cubicBezTo>
                  <a:pt x="1482" y="740"/>
                  <a:pt x="1481" y="739"/>
                  <a:pt x="1480" y="738"/>
                </a:cubicBezTo>
                <a:cubicBezTo>
                  <a:pt x="1479" y="737"/>
                  <a:pt x="1478" y="736"/>
                  <a:pt x="1478" y="735"/>
                </a:cubicBezTo>
                <a:cubicBezTo>
                  <a:pt x="1478" y="732"/>
                  <a:pt x="1477" y="729"/>
                  <a:pt x="1477" y="726"/>
                </a:cubicBezTo>
                <a:cubicBezTo>
                  <a:pt x="1477" y="725"/>
                  <a:pt x="1477" y="725"/>
                  <a:pt x="1476" y="724"/>
                </a:cubicBezTo>
                <a:cubicBezTo>
                  <a:pt x="1476" y="724"/>
                  <a:pt x="1476" y="723"/>
                  <a:pt x="1475" y="723"/>
                </a:cubicBezTo>
                <a:cubicBezTo>
                  <a:pt x="1475" y="723"/>
                  <a:pt x="1474" y="724"/>
                  <a:pt x="1474" y="724"/>
                </a:cubicBezTo>
                <a:cubicBezTo>
                  <a:pt x="1473" y="725"/>
                  <a:pt x="1473" y="726"/>
                  <a:pt x="1472" y="727"/>
                </a:cubicBezTo>
                <a:cubicBezTo>
                  <a:pt x="1471" y="728"/>
                  <a:pt x="1470" y="728"/>
                  <a:pt x="1469" y="727"/>
                </a:cubicBezTo>
                <a:cubicBezTo>
                  <a:pt x="1468" y="726"/>
                  <a:pt x="1467" y="724"/>
                  <a:pt x="1467" y="722"/>
                </a:cubicBezTo>
                <a:cubicBezTo>
                  <a:pt x="1467" y="719"/>
                  <a:pt x="1465" y="717"/>
                  <a:pt x="1463" y="715"/>
                </a:cubicBezTo>
                <a:cubicBezTo>
                  <a:pt x="1462" y="713"/>
                  <a:pt x="1460" y="712"/>
                  <a:pt x="1459" y="710"/>
                </a:cubicBezTo>
                <a:cubicBezTo>
                  <a:pt x="1458" y="710"/>
                  <a:pt x="1457" y="709"/>
                  <a:pt x="1457" y="709"/>
                </a:cubicBezTo>
                <a:cubicBezTo>
                  <a:pt x="1455" y="706"/>
                  <a:pt x="1453" y="703"/>
                  <a:pt x="1452" y="700"/>
                </a:cubicBezTo>
                <a:cubicBezTo>
                  <a:pt x="1451" y="699"/>
                  <a:pt x="1452" y="698"/>
                  <a:pt x="1452" y="697"/>
                </a:cubicBezTo>
                <a:cubicBezTo>
                  <a:pt x="1452" y="696"/>
                  <a:pt x="1452" y="695"/>
                  <a:pt x="1452" y="694"/>
                </a:cubicBezTo>
                <a:cubicBezTo>
                  <a:pt x="1453" y="693"/>
                  <a:pt x="1453" y="693"/>
                  <a:pt x="1454" y="693"/>
                </a:cubicBezTo>
                <a:cubicBezTo>
                  <a:pt x="1455" y="692"/>
                  <a:pt x="1457" y="692"/>
                  <a:pt x="1459" y="692"/>
                </a:cubicBezTo>
                <a:cubicBezTo>
                  <a:pt x="1460" y="692"/>
                  <a:pt x="1462" y="692"/>
                  <a:pt x="1464" y="693"/>
                </a:cubicBezTo>
                <a:cubicBezTo>
                  <a:pt x="1465" y="694"/>
                  <a:pt x="1465" y="695"/>
                  <a:pt x="1466" y="696"/>
                </a:cubicBezTo>
                <a:cubicBezTo>
                  <a:pt x="1468" y="700"/>
                  <a:pt x="1471" y="703"/>
                  <a:pt x="1473" y="707"/>
                </a:cubicBezTo>
                <a:cubicBezTo>
                  <a:pt x="1474" y="708"/>
                  <a:pt x="1475" y="709"/>
                  <a:pt x="1477" y="710"/>
                </a:cubicBezTo>
                <a:cubicBezTo>
                  <a:pt x="1478" y="710"/>
                  <a:pt x="1478" y="710"/>
                  <a:pt x="1479" y="710"/>
                </a:cubicBezTo>
                <a:cubicBezTo>
                  <a:pt x="1481" y="711"/>
                  <a:pt x="1483" y="712"/>
                  <a:pt x="1484" y="713"/>
                </a:cubicBezTo>
                <a:cubicBezTo>
                  <a:pt x="1485" y="715"/>
                  <a:pt x="1487" y="715"/>
                  <a:pt x="1488" y="716"/>
                </a:cubicBezTo>
                <a:cubicBezTo>
                  <a:pt x="1491" y="718"/>
                  <a:pt x="1495" y="719"/>
                  <a:pt x="1499" y="720"/>
                </a:cubicBezTo>
                <a:cubicBezTo>
                  <a:pt x="1500" y="720"/>
                  <a:pt x="1501" y="720"/>
                  <a:pt x="1503" y="719"/>
                </a:cubicBezTo>
                <a:cubicBezTo>
                  <a:pt x="1505" y="718"/>
                  <a:pt x="1507" y="717"/>
                  <a:pt x="1509" y="716"/>
                </a:cubicBezTo>
                <a:cubicBezTo>
                  <a:pt x="1512" y="715"/>
                  <a:pt x="1514" y="716"/>
                  <a:pt x="1515" y="718"/>
                </a:cubicBezTo>
                <a:cubicBezTo>
                  <a:pt x="1516" y="720"/>
                  <a:pt x="1517" y="722"/>
                  <a:pt x="1517" y="724"/>
                </a:cubicBezTo>
                <a:cubicBezTo>
                  <a:pt x="1518" y="726"/>
                  <a:pt x="1520" y="726"/>
                  <a:pt x="1521" y="727"/>
                </a:cubicBezTo>
                <a:cubicBezTo>
                  <a:pt x="1530" y="727"/>
                  <a:pt x="1538" y="729"/>
                  <a:pt x="1546" y="730"/>
                </a:cubicBezTo>
                <a:cubicBezTo>
                  <a:pt x="1549" y="731"/>
                  <a:pt x="1551" y="731"/>
                  <a:pt x="1554" y="731"/>
                </a:cubicBezTo>
                <a:cubicBezTo>
                  <a:pt x="1559" y="730"/>
                  <a:pt x="1564" y="729"/>
                  <a:pt x="1569" y="730"/>
                </a:cubicBezTo>
                <a:cubicBezTo>
                  <a:pt x="1570" y="730"/>
                  <a:pt x="1571" y="730"/>
                  <a:pt x="1572" y="729"/>
                </a:cubicBezTo>
                <a:cubicBezTo>
                  <a:pt x="1576" y="728"/>
                  <a:pt x="1579" y="728"/>
                  <a:pt x="1583" y="728"/>
                </a:cubicBezTo>
                <a:cubicBezTo>
                  <a:pt x="1584" y="728"/>
                  <a:pt x="1585" y="729"/>
                  <a:pt x="1586" y="730"/>
                </a:cubicBezTo>
                <a:cubicBezTo>
                  <a:pt x="1586" y="731"/>
                  <a:pt x="1587" y="732"/>
                  <a:pt x="1588" y="733"/>
                </a:cubicBezTo>
                <a:cubicBezTo>
                  <a:pt x="1589" y="733"/>
                  <a:pt x="1590" y="735"/>
                  <a:pt x="1590" y="736"/>
                </a:cubicBezTo>
                <a:cubicBezTo>
                  <a:pt x="1591" y="739"/>
                  <a:pt x="1593" y="741"/>
                  <a:pt x="1596" y="741"/>
                </a:cubicBezTo>
                <a:cubicBezTo>
                  <a:pt x="1598" y="741"/>
                  <a:pt x="1599" y="743"/>
                  <a:pt x="1601" y="745"/>
                </a:cubicBezTo>
                <a:cubicBezTo>
                  <a:pt x="1603" y="748"/>
                  <a:pt x="1606" y="749"/>
                  <a:pt x="1610" y="749"/>
                </a:cubicBezTo>
                <a:cubicBezTo>
                  <a:pt x="1610" y="749"/>
                  <a:pt x="1611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1" y="751"/>
                  <a:pt x="1609" y="752"/>
                  <a:pt x="1606" y="751"/>
                </a:cubicBezTo>
                <a:cubicBezTo>
                  <a:pt x="1606" y="751"/>
                  <a:pt x="1605" y="752"/>
                  <a:pt x="1605" y="752"/>
                </a:cubicBezTo>
                <a:cubicBezTo>
                  <a:pt x="1605" y="752"/>
                  <a:pt x="1605" y="753"/>
                  <a:pt x="1605" y="753"/>
                </a:cubicBezTo>
                <a:cubicBezTo>
                  <a:pt x="1608" y="756"/>
                  <a:pt x="1610" y="759"/>
                  <a:pt x="1613" y="761"/>
                </a:cubicBezTo>
                <a:cubicBezTo>
                  <a:pt x="1618" y="766"/>
                  <a:pt x="1620" y="766"/>
                  <a:pt x="1626" y="762"/>
                </a:cubicBezTo>
                <a:cubicBezTo>
                  <a:pt x="1628" y="761"/>
                  <a:pt x="1630" y="759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7"/>
                  <a:pt x="1630" y="757"/>
                </a:cubicBezTo>
                <a:cubicBezTo>
                  <a:pt x="1632" y="761"/>
                  <a:pt x="1633" y="764"/>
                  <a:pt x="1633" y="768"/>
                </a:cubicBezTo>
                <a:cubicBezTo>
                  <a:pt x="1633" y="770"/>
                  <a:pt x="1633" y="772"/>
                  <a:pt x="1633" y="774"/>
                </a:cubicBezTo>
                <a:cubicBezTo>
                  <a:pt x="1635" y="778"/>
                  <a:pt x="1636" y="782"/>
                  <a:pt x="1637" y="786"/>
                </a:cubicBezTo>
                <a:cubicBezTo>
                  <a:pt x="1638" y="791"/>
                  <a:pt x="1640" y="794"/>
                  <a:pt x="1640" y="799"/>
                </a:cubicBezTo>
                <a:cubicBezTo>
                  <a:pt x="1640" y="800"/>
                  <a:pt x="1641" y="800"/>
                  <a:pt x="1641" y="801"/>
                </a:cubicBezTo>
                <a:cubicBezTo>
                  <a:pt x="1643" y="804"/>
                  <a:pt x="1644" y="806"/>
                  <a:pt x="1646" y="809"/>
                </a:cubicBezTo>
                <a:cubicBezTo>
                  <a:pt x="1648" y="812"/>
                  <a:pt x="1649" y="815"/>
                  <a:pt x="1650" y="818"/>
                </a:cubicBezTo>
                <a:cubicBezTo>
                  <a:pt x="1651" y="820"/>
                  <a:pt x="1651" y="822"/>
                  <a:pt x="1652" y="823"/>
                </a:cubicBezTo>
                <a:cubicBezTo>
                  <a:pt x="1653" y="827"/>
                  <a:pt x="1654" y="830"/>
                  <a:pt x="1657" y="832"/>
                </a:cubicBezTo>
                <a:cubicBezTo>
                  <a:pt x="1658" y="834"/>
                  <a:pt x="1659" y="836"/>
                  <a:pt x="1660" y="837"/>
                </a:cubicBezTo>
                <a:cubicBezTo>
                  <a:pt x="1662" y="841"/>
                  <a:pt x="1664" y="845"/>
                  <a:pt x="1665" y="850"/>
                </a:cubicBezTo>
                <a:cubicBezTo>
                  <a:pt x="1665" y="852"/>
                  <a:pt x="1666" y="855"/>
                  <a:pt x="1668" y="857"/>
                </a:cubicBezTo>
                <a:cubicBezTo>
                  <a:pt x="1669" y="858"/>
                  <a:pt x="1669" y="858"/>
                  <a:pt x="1670" y="859"/>
                </a:cubicBezTo>
                <a:cubicBezTo>
                  <a:pt x="1672" y="861"/>
                  <a:pt x="1676" y="861"/>
                  <a:pt x="1677" y="858"/>
                </a:cubicBezTo>
                <a:cubicBezTo>
                  <a:pt x="1678" y="858"/>
                  <a:pt x="1678" y="857"/>
                  <a:pt x="1679" y="856"/>
                </a:cubicBezTo>
                <a:cubicBezTo>
                  <a:pt x="1679" y="855"/>
                  <a:pt x="1680" y="854"/>
                  <a:pt x="1682" y="853"/>
                </a:cubicBezTo>
                <a:cubicBezTo>
                  <a:pt x="1683" y="852"/>
                  <a:pt x="1684" y="851"/>
                  <a:pt x="1685" y="849"/>
                </a:cubicBezTo>
                <a:cubicBezTo>
                  <a:pt x="1686" y="847"/>
                  <a:pt x="1687" y="845"/>
                  <a:pt x="1689" y="844"/>
                </a:cubicBezTo>
                <a:cubicBezTo>
                  <a:pt x="1691" y="843"/>
                  <a:pt x="1691" y="842"/>
                  <a:pt x="1691" y="840"/>
                </a:cubicBezTo>
                <a:cubicBezTo>
                  <a:pt x="1691" y="839"/>
                  <a:pt x="1690" y="837"/>
                  <a:pt x="1690" y="836"/>
                </a:cubicBezTo>
                <a:cubicBezTo>
                  <a:pt x="1690" y="834"/>
                  <a:pt x="1690" y="832"/>
                  <a:pt x="1691" y="831"/>
                </a:cubicBezTo>
                <a:cubicBezTo>
                  <a:pt x="1691" y="830"/>
                  <a:pt x="1691" y="829"/>
                  <a:pt x="1692" y="828"/>
                </a:cubicBezTo>
                <a:cubicBezTo>
                  <a:pt x="1693" y="825"/>
                  <a:pt x="1693" y="823"/>
                  <a:pt x="1692" y="820"/>
                </a:cubicBezTo>
                <a:cubicBezTo>
                  <a:pt x="1691" y="819"/>
                  <a:pt x="1691" y="817"/>
                  <a:pt x="1691" y="816"/>
                </a:cubicBezTo>
                <a:cubicBezTo>
                  <a:pt x="1691" y="813"/>
                  <a:pt x="1691" y="809"/>
                  <a:pt x="1691" y="806"/>
                </a:cubicBezTo>
                <a:cubicBezTo>
                  <a:pt x="1691" y="804"/>
                  <a:pt x="1692" y="803"/>
                  <a:pt x="1694" y="802"/>
                </a:cubicBezTo>
                <a:cubicBezTo>
                  <a:pt x="1695" y="802"/>
                  <a:pt x="1696" y="802"/>
                  <a:pt x="1697" y="802"/>
                </a:cubicBezTo>
                <a:cubicBezTo>
                  <a:pt x="1698" y="799"/>
                  <a:pt x="1701" y="798"/>
                  <a:pt x="1703" y="797"/>
                </a:cubicBezTo>
                <a:cubicBezTo>
                  <a:pt x="1704" y="797"/>
                  <a:pt x="1705" y="796"/>
                  <a:pt x="1705" y="795"/>
                </a:cubicBezTo>
                <a:cubicBezTo>
                  <a:pt x="1706" y="793"/>
                  <a:pt x="1706" y="792"/>
                  <a:pt x="1707" y="791"/>
                </a:cubicBezTo>
                <a:cubicBezTo>
                  <a:pt x="1711" y="789"/>
                  <a:pt x="1713" y="785"/>
                  <a:pt x="1716" y="783"/>
                </a:cubicBezTo>
                <a:cubicBezTo>
                  <a:pt x="1718" y="782"/>
                  <a:pt x="1719" y="781"/>
                  <a:pt x="1720" y="779"/>
                </a:cubicBezTo>
                <a:cubicBezTo>
                  <a:pt x="1721" y="777"/>
                  <a:pt x="1722" y="776"/>
                  <a:pt x="1724" y="774"/>
                </a:cubicBezTo>
                <a:cubicBezTo>
                  <a:pt x="1725" y="773"/>
                  <a:pt x="1726" y="773"/>
                  <a:pt x="1727" y="772"/>
                </a:cubicBezTo>
                <a:cubicBezTo>
                  <a:pt x="1732" y="770"/>
                  <a:pt x="1735" y="766"/>
                  <a:pt x="1735" y="761"/>
                </a:cubicBezTo>
                <a:cubicBezTo>
                  <a:pt x="1735" y="759"/>
                  <a:pt x="1737" y="758"/>
                  <a:pt x="1738" y="757"/>
                </a:cubicBezTo>
                <a:cubicBezTo>
                  <a:pt x="1740" y="756"/>
                  <a:pt x="1742" y="756"/>
                  <a:pt x="1745" y="756"/>
                </a:cubicBezTo>
                <a:cubicBezTo>
                  <a:pt x="1750" y="756"/>
                  <a:pt x="1755" y="755"/>
                  <a:pt x="1760" y="752"/>
                </a:cubicBezTo>
                <a:cubicBezTo>
                  <a:pt x="1761" y="751"/>
                  <a:pt x="1764" y="751"/>
                  <a:pt x="1766" y="749"/>
                </a:cubicBezTo>
                <a:cubicBezTo>
                  <a:pt x="1766" y="749"/>
                  <a:pt x="1767" y="749"/>
                  <a:pt x="1767" y="750"/>
                </a:cubicBezTo>
                <a:cubicBezTo>
                  <a:pt x="1768" y="751"/>
                  <a:pt x="1768" y="753"/>
                  <a:pt x="1769" y="755"/>
                </a:cubicBezTo>
                <a:cubicBezTo>
                  <a:pt x="1771" y="761"/>
                  <a:pt x="1774" y="765"/>
                  <a:pt x="1779" y="768"/>
                </a:cubicBezTo>
                <a:cubicBezTo>
                  <a:pt x="1780" y="768"/>
                  <a:pt x="1781" y="769"/>
                  <a:pt x="1782" y="769"/>
                </a:cubicBezTo>
                <a:cubicBezTo>
                  <a:pt x="1783" y="770"/>
                  <a:pt x="1783" y="771"/>
                  <a:pt x="1783" y="773"/>
                </a:cubicBezTo>
                <a:cubicBezTo>
                  <a:pt x="1782" y="776"/>
                  <a:pt x="1783" y="776"/>
                  <a:pt x="1785" y="778"/>
                </a:cubicBezTo>
                <a:cubicBezTo>
                  <a:pt x="1787" y="778"/>
                  <a:pt x="1788" y="779"/>
                  <a:pt x="1789" y="781"/>
                </a:cubicBezTo>
                <a:cubicBezTo>
                  <a:pt x="1789" y="781"/>
                  <a:pt x="1789" y="781"/>
                  <a:pt x="1789" y="782"/>
                </a:cubicBezTo>
                <a:cubicBezTo>
                  <a:pt x="1791" y="785"/>
                  <a:pt x="1792" y="789"/>
                  <a:pt x="1791" y="793"/>
                </a:cubicBezTo>
                <a:cubicBezTo>
                  <a:pt x="1790" y="795"/>
                  <a:pt x="1791" y="796"/>
                  <a:pt x="1791" y="798"/>
                </a:cubicBezTo>
                <a:cubicBezTo>
                  <a:pt x="1791" y="799"/>
                  <a:pt x="1793" y="801"/>
                  <a:pt x="1794" y="801"/>
                </a:cubicBezTo>
                <a:cubicBezTo>
                  <a:pt x="1797" y="800"/>
                  <a:pt x="1800" y="800"/>
                  <a:pt x="1803" y="798"/>
                </a:cubicBezTo>
                <a:cubicBezTo>
                  <a:pt x="1805" y="797"/>
                  <a:pt x="1807" y="795"/>
                  <a:pt x="1809" y="794"/>
                </a:cubicBezTo>
                <a:close/>
                <a:moveTo>
                  <a:pt x="1960" y="668"/>
                </a:moveTo>
                <a:cubicBezTo>
                  <a:pt x="1961" y="668"/>
                  <a:pt x="1961" y="668"/>
                  <a:pt x="1961" y="669"/>
                </a:cubicBezTo>
                <a:cubicBezTo>
                  <a:pt x="1961" y="669"/>
                  <a:pt x="1961" y="669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0" y="670"/>
                  <a:pt x="1960" y="669"/>
                  <a:pt x="1960" y="669"/>
                </a:cubicBezTo>
                <a:cubicBezTo>
                  <a:pt x="1959" y="669"/>
                  <a:pt x="1960" y="668"/>
                  <a:pt x="1960" y="668"/>
                </a:cubicBezTo>
                <a:close/>
                <a:moveTo>
                  <a:pt x="1945" y="649"/>
                </a:moveTo>
                <a:cubicBezTo>
                  <a:pt x="1946" y="650"/>
                  <a:pt x="1946" y="650"/>
                  <a:pt x="1946" y="650"/>
                </a:cubicBezTo>
                <a:cubicBezTo>
                  <a:pt x="1946" y="650"/>
                  <a:pt x="1946" y="650"/>
                  <a:pt x="1945" y="650"/>
                </a:cubicBezTo>
                <a:cubicBezTo>
                  <a:pt x="1945" y="650"/>
                  <a:pt x="1945" y="650"/>
                  <a:pt x="1945" y="650"/>
                </a:cubicBezTo>
                <a:cubicBezTo>
                  <a:pt x="1944" y="650"/>
                  <a:pt x="1945" y="649"/>
                  <a:pt x="1945" y="649"/>
                </a:cubicBezTo>
                <a:close/>
                <a:moveTo>
                  <a:pt x="1937" y="689"/>
                </a:moveTo>
                <a:cubicBezTo>
                  <a:pt x="1937" y="689"/>
                  <a:pt x="1937" y="689"/>
                  <a:pt x="1937" y="689"/>
                </a:cubicBezTo>
                <a:cubicBezTo>
                  <a:pt x="1938" y="689"/>
                  <a:pt x="1938" y="690"/>
                  <a:pt x="1938" y="691"/>
                </a:cubicBezTo>
                <a:cubicBezTo>
                  <a:pt x="1938" y="691"/>
                  <a:pt x="1937" y="691"/>
                  <a:pt x="1937" y="691"/>
                </a:cubicBezTo>
                <a:cubicBezTo>
                  <a:pt x="1937" y="690"/>
                  <a:pt x="1937" y="690"/>
                  <a:pt x="1936" y="689"/>
                </a:cubicBezTo>
                <a:cubicBezTo>
                  <a:pt x="1936" y="689"/>
                  <a:pt x="1937" y="689"/>
                  <a:pt x="1937" y="689"/>
                </a:cubicBezTo>
                <a:close/>
                <a:moveTo>
                  <a:pt x="2013" y="521"/>
                </a:moveTo>
                <a:cubicBezTo>
                  <a:pt x="2013" y="521"/>
                  <a:pt x="2015" y="522"/>
                  <a:pt x="2015" y="522"/>
                </a:cubicBezTo>
                <a:cubicBezTo>
                  <a:pt x="2015" y="523"/>
                  <a:pt x="2015" y="524"/>
                  <a:pt x="2015" y="525"/>
                </a:cubicBezTo>
                <a:cubicBezTo>
                  <a:pt x="2015" y="525"/>
                  <a:pt x="2014" y="526"/>
                  <a:pt x="2014" y="527"/>
                </a:cubicBezTo>
                <a:cubicBezTo>
                  <a:pt x="2014" y="527"/>
                  <a:pt x="2013" y="527"/>
                  <a:pt x="2013" y="527"/>
                </a:cubicBezTo>
                <a:cubicBezTo>
                  <a:pt x="2012" y="526"/>
                  <a:pt x="2011" y="525"/>
                  <a:pt x="2011" y="523"/>
                </a:cubicBezTo>
                <a:cubicBezTo>
                  <a:pt x="2011" y="522"/>
                  <a:pt x="2012" y="521"/>
                  <a:pt x="2013" y="521"/>
                </a:cubicBezTo>
                <a:close/>
                <a:moveTo>
                  <a:pt x="2168" y="194"/>
                </a:moveTo>
                <a:cubicBezTo>
                  <a:pt x="2169" y="194"/>
                  <a:pt x="2170" y="193"/>
                  <a:pt x="2171" y="193"/>
                </a:cubicBezTo>
                <a:cubicBezTo>
                  <a:pt x="2171" y="193"/>
                  <a:pt x="2172" y="193"/>
                  <a:pt x="2172" y="193"/>
                </a:cubicBezTo>
                <a:cubicBezTo>
                  <a:pt x="2172" y="194"/>
                  <a:pt x="2172" y="194"/>
                  <a:pt x="2172" y="194"/>
                </a:cubicBezTo>
                <a:cubicBezTo>
                  <a:pt x="2171" y="195"/>
                  <a:pt x="2170" y="196"/>
                  <a:pt x="2169" y="196"/>
                </a:cubicBezTo>
                <a:cubicBezTo>
                  <a:pt x="2169" y="196"/>
                  <a:pt x="2168" y="196"/>
                  <a:pt x="2167" y="195"/>
                </a:cubicBezTo>
                <a:cubicBezTo>
                  <a:pt x="2167" y="194"/>
                  <a:pt x="2167" y="194"/>
                  <a:pt x="2168" y="194"/>
                </a:cubicBezTo>
                <a:close/>
                <a:moveTo>
                  <a:pt x="2021" y="143"/>
                </a:moveTo>
                <a:cubicBezTo>
                  <a:pt x="2021" y="143"/>
                  <a:pt x="2021" y="143"/>
                  <a:pt x="2021" y="143"/>
                </a:cubicBezTo>
                <a:cubicBezTo>
                  <a:pt x="2022" y="143"/>
                  <a:pt x="2022" y="143"/>
                  <a:pt x="2022" y="144"/>
                </a:cubicBezTo>
                <a:cubicBezTo>
                  <a:pt x="2022" y="144"/>
                  <a:pt x="2022" y="144"/>
                  <a:pt x="2022" y="144"/>
                </a:cubicBezTo>
                <a:cubicBezTo>
                  <a:pt x="2021" y="144"/>
                  <a:pt x="2021" y="143"/>
                  <a:pt x="2021" y="143"/>
                </a:cubicBezTo>
                <a:cubicBezTo>
                  <a:pt x="2021" y="143"/>
                  <a:pt x="2021" y="143"/>
                  <a:pt x="2021" y="143"/>
                </a:cubicBezTo>
                <a:cubicBezTo>
                  <a:pt x="2020" y="143"/>
                  <a:pt x="2020" y="143"/>
                  <a:pt x="2020" y="142"/>
                </a:cubicBezTo>
                <a:cubicBezTo>
                  <a:pt x="2020" y="142"/>
                  <a:pt x="2021" y="143"/>
                  <a:pt x="2021" y="143"/>
                </a:cubicBezTo>
                <a:close/>
                <a:moveTo>
                  <a:pt x="1942" y="418"/>
                </a:moveTo>
                <a:cubicBezTo>
                  <a:pt x="1942" y="417"/>
                  <a:pt x="1942" y="417"/>
                  <a:pt x="1942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2" y="417"/>
                </a:cubicBezTo>
                <a:cubicBezTo>
                  <a:pt x="1942" y="418"/>
                  <a:pt x="1942" y="418"/>
                  <a:pt x="1942" y="418"/>
                </a:cubicBezTo>
                <a:cubicBezTo>
                  <a:pt x="1941" y="418"/>
                  <a:pt x="1941" y="418"/>
                  <a:pt x="1941" y="418"/>
                </a:cubicBezTo>
                <a:lnTo>
                  <a:pt x="1942" y="418"/>
                </a:lnTo>
                <a:close/>
                <a:moveTo>
                  <a:pt x="1907" y="691"/>
                </a:moveTo>
                <a:cubicBezTo>
                  <a:pt x="1907" y="691"/>
                  <a:pt x="1907" y="691"/>
                  <a:pt x="1907" y="691"/>
                </a:cubicBezTo>
                <a:cubicBezTo>
                  <a:pt x="1908" y="691"/>
                  <a:pt x="1909" y="691"/>
                  <a:pt x="1910" y="690"/>
                </a:cubicBezTo>
                <a:cubicBezTo>
                  <a:pt x="1911" y="690"/>
                  <a:pt x="1911" y="690"/>
                  <a:pt x="1911" y="691"/>
                </a:cubicBezTo>
                <a:cubicBezTo>
                  <a:pt x="1911" y="691"/>
                  <a:pt x="1911" y="692"/>
                  <a:pt x="1910" y="692"/>
                </a:cubicBezTo>
                <a:cubicBezTo>
                  <a:pt x="1909" y="693"/>
                  <a:pt x="1908" y="692"/>
                  <a:pt x="1907" y="691"/>
                </a:cubicBezTo>
                <a:cubicBezTo>
                  <a:pt x="1907" y="691"/>
                  <a:pt x="1907" y="691"/>
                  <a:pt x="1906" y="691"/>
                </a:cubicBezTo>
                <a:cubicBezTo>
                  <a:pt x="1906" y="691"/>
                  <a:pt x="1906" y="691"/>
                  <a:pt x="1906" y="691"/>
                </a:cubicBezTo>
                <a:cubicBezTo>
                  <a:pt x="1907" y="691"/>
                  <a:pt x="1907" y="691"/>
                  <a:pt x="1907" y="691"/>
                </a:cubicBezTo>
                <a:close/>
                <a:moveTo>
                  <a:pt x="1903" y="127"/>
                </a:moveTo>
                <a:cubicBezTo>
                  <a:pt x="1903" y="126"/>
                  <a:pt x="1903" y="126"/>
                  <a:pt x="1903" y="126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5" y="128"/>
                  <a:pt x="1905" y="129"/>
                  <a:pt x="1905" y="130"/>
                </a:cubicBezTo>
                <a:cubicBezTo>
                  <a:pt x="1905" y="131"/>
                  <a:pt x="1904" y="132"/>
                  <a:pt x="1904" y="133"/>
                </a:cubicBezTo>
                <a:cubicBezTo>
                  <a:pt x="1904" y="133"/>
                  <a:pt x="1903" y="133"/>
                  <a:pt x="1903" y="133"/>
                </a:cubicBezTo>
                <a:cubicBezTo>
                  <a:pt x="1903" y="133"/>
                  <a:pt x="1903" y="133"/>
                  <a:pt x="1903" y="133"/>
                </a:cubicBezTo>
                <a:cubicBezTo>
                  <a:pt x="1903" y="131"/>
                  <a:pt x="1903" y="129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lose/>
                <a:moveTo>
                  <a:pt x="1895" y="491"/>
                </a:moveTo>
                <a:cubicBezTo>
                  <a:pt x="1895" y="491"/>
                  <a:pt x="1895" y="491"/>
                  <a:pt x="1895" y="491"/>
                </a:cubicBezTo>
                <a:cubicBezTo>
                  <a:pt x="1895" y="490"/>
                  <a:pt x="1895" y="490"/>
                  <a:pt x="1895" y="489"/>
                </a:cubicBezTo>
                <a:cubicBezTo>
                  <a:pt x="1895" y="489"/>
                  <a:pt x="1896" y="490"/>
                  <a:pt x="1896" y="490"/>
                </a:cubicBezTo>
                <a:cubicBezTo>
                  <a:pt x="1896" y="490"/>
                  <a:pt x="1895" y="491"/>
                  <a:pt x="1895" y="491"/>
                </a:cubicBezTo>
                <a:close/>
                <a:moveTo>
                  <a:pt x="1896" y="122"/>
                </a:moveTo>
                <a:cubicBezTo>
                  <a:pt x="1896" y="122"/>
                  <a:pt x="1897" y="123"/>
                  <a:pt x="1897" y="123"/>
                </a:cubicBezTo>
                <a:cubicBezTo>
                  <a:pt x="1897" y="123"/>
                  <a:pt x="1897" y="123"/>
                  <a:pt x="1897" y="123"/>
                </a:cubicBezTo>
                <a:cubicBezTo>
                  <a:pt x="1896" y="124"/>
                  <a:pt x="1896" y="125"/>
                  <a:pt x="1895" y="125"/>
                </a:cubicBezTo>
                <a:cubicBezTo>
                  <a:pt x="1895" y="125"/>
                  <a:pt x="1895" y="125"/>
                  <a:pt x="1894" y="126"/>
                </a:cubicBezTo>
                <a:cubicBezTo>
                  <a:pt x="1894" y="126"/>
                  <a:pt x="1893" y="125"/>
                  <a:pt x="1893" y="125"/>
                </a:cubicBezTo>
                <a:cubicBezTo>
                  <a:pt x="1893" y="123"/>
                  <a:pt x="1894" y="122"/>
                  <a:pt x="1896" y="122"/>
                </a:cubicBezTo>
                <a:close/>
                <a:moveTo>
                  <a:pt x="1867" y="153"/>
                </a:moveTo>
                <a:cubicBezTo>
                  <a:pt x="1868" y="153"/>
                  <a:pt x="1869" y="154"/>
                  <a:pt x="1870" y="154"/>
                </a:cubicBezTo>
                <a:cubicBezTo>
                  <a:pt x="1870" y="154"/>
                  <a:pt x="1870" y="154"/>
                  <a:pt x="1870" y="155"/>
                </a:cubicBezTo>
                <a:cubicBezTo>
                  <a:pt x="1870" y="155"/>
                  <a:pt x="1870" y="156"/>
                  <a:pt x="1869" y="156"/>
                </a:cubicBezTo>
                <a:cubicBezTo>
                  <a:pt x="1868" y="156"/>
                  <a:pt x="1867" y="156"/>
                  <a:pt x="1866" y="154"/>
                </a:cubicBezTo>
                <a:cubicBezTo>
                  <a:pt x="1866" y="154"/>
                  <a:pt x="1866" y="153"/>
                  <a:pt x="1867" y="153"/>
                </a:cubicBezTo>
                <a:close/>
                <a:moveTo>
                  <a:pt x="1864" y="823"/>
                </a:moveTo>
                <a:cubicBezTo>
                  <a:pt x="1864" y="823"/>
                  <a:pt x="1865" y="823"/>
                  <a:pt x="1865" y="823"/>
                </a:cubicBezTo>
                <a:cubicBezTo>
                  <a:pt x="1864" y="823"/>
                  <a:pt x="1864" y="823"/>
                  <a:pt x="1864" y="823"/>
                </a:cubicBezTo>
                <a:cubicBezTo>
                  <a:pt x="1864" y="823"/>
                  <a:pt x="1864" y="823"/>
                  <a:pt x="1864" y="823"/>
                </a:cubicBezTo>
                <a:close/>
                <a:moveTo>
                  <a:pt x="1684" y="116"/>
                </a:moveTo>
                <a:cubicBezTo>
                  <a:pt x="1684" y="116"/>
                  <a:pt x="1684" y="117"/>
                  <a:pt x="1685" y="117"/>
                </a:cubicBezTo>
                <a:cubicBezTo>
                  <a:pt x="1684" y="117"/>
                  <a:pt x="1684" y="117"/>
                  <a:pt x="1684" y="116"/>
                </a:cubicBezTo>
                <a:cubicBezTo>
                  <a:pt x="1684" y="116"/>
                  <a:pt x="1684" y="116"/>
                  <a:pt x="1684" y="116"/>
                </a:cubicBezTo>
                <a:close/>
                <a:moveTo>
                  <a:pt x="1172" y="380"/>
                </a:moveTo>
                <a:cubicBezTo>
                  <a:pt x="1172" y="380"/>
                  <a:pt x="1172" y="380"/>
                  <a:pt x="1172" y="380"/>
                </a:cubicBezTo>
                <a:cubicBezTo>
                  <a:pt x="1173" y="380"/>
                  <a:pt x="1173" y="380"/>
                  <a:pt x="1173" y="380"/>
                </a:cubicBezTo>
                <a:lnTo>
                  <a:pt x="1172" y="380"/>
                </a:lnTo>
                <a:close/>
                <a:moveTo>
                  <a:pt x="1195" y="434"/>
                </a:moveTo>
                <a:cubicBezTo>
                  <a:pt x="1195" y="435"/>
                  <a:pt x="1194" y="436"/>
                  <a:pt x="1192" y="437"/>
                </a:cubicBezTo>
                <a:cubicBezTo>
                  <a:pt x="1191" y="437"/>
                  <a:pt x="1190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5"/>
                  <a:pt x="1188" y="433"/>
                  <a:pt x="1191" y="432"/>
                </a:cubicBezTo>
                <a:cubicBezTo>
                  <a:pt x="1191" y="432"/>
                  <a:pt x="1191" y="431"/>
                  <a:pt x="1192" y="430"/>
                </a:cubicBezTo>
                <a:cubicBezTo>
                  <a:pt x="1193" y="429"/>
                  <a:pt x="1193" y="429"/>
                  <a:pt x="1194" y="429"/>
                </a:cubicBezTo>
                <a:cubicBezTo>
                  <a:pt x="1194" y="430"/>
                  <a:pt x="1195" y="430"/>
                  <a:pt x="1195" y="431"/>
                </a:cubicBezTo>
                <a:cubicBezTo>
                  <a:pt x="1195" y="432"/>
                  <a:pt x="1195" y="433"/>
                  <a:pt x="1195" y="434"/>
                </a:cubicBezTo>
                <a:close/>
                <a:moveTo>
                  <a:pt x="1201" y="438"/>
                </a:moveTo>
                <a:cubicBezTo>
                  <a:pt x="1201" y="438"/>
                  <a:pt x="1201" y="439"/>
                  <a:pt x="1201" y="439"/>
                </a:cubicBezTo>
                <a:cubicBezTo>
                  <a:pt x="1200" y="439"/>
                  <a:pt x="1200" y="439"/>
                  <a:pt x="1200" y="439"/>
                </a:cubicBezTo>
                <a:cubicBezTo>
                  <a:pt x="1200" y="439"/>
                  <a:pt x="1200" y="440"/>
                  <a:pt x="1200" y="440"/>
                </a:cubicBezTo>
                <a:cubicBezTo>
                  <a:pt x="1200" y="439"/>
                  <a:pt x="1200" y="439"/>
                  <a:pt x="1200" y="438"/>
                </a:cubicBezTo>
                <a:cubicBezTo>
                  <a:pt x="1200" y="438"/>
                  <a:pt x="1200" y="438"/>
                  <a:pt x="1201" y="438"/>
                </a:cubicBezTo>
                <a:cubicBezTo>
                  <a:pt x="1201" y="438"/>
                  <a:pt x="1201" y="437"/>
                  <a:pt x="1201" y="437"/>
                </a:cubicBezTo>
                <a:cubicBezTo>
                  <a:pt x="1201" y="437"/>
                  <a:pt x="1201" y="437"/>
                  <a:pt x="1201" y="437"/>
                </a:cubicBezTo>
                <a:cubicBezTo>
                  <a:pt x="1201" y="438"/>
                  <a:pt x="1201" y="438"/>
                  <a:pt x="1201" y="438"/>
                </a:cubicBezTo>
                <a:close/>
                <a:moveTo>
                  <a:pt x="1215" y="425"/>
                </a:moveTo>
                <a:cubicBezTo>
                  <a:pt x="1215" y="425"/>
                  <a:pt x="1215" y="425"/>
                  <a:pt x="1216" y="425"/>
                </a:cubicBezTo>
                <a:cubicBezTo>
                  <a:pt x="1216" y="425"/>
                  <a:pt x="1217" y="425"/>
                  <a:pt x="1217" y="426"/>
                </a:cubicBezTo>
                <a:cubicBezTo>
                  <a:pt x="1217" y="426"/>
                  <a:pt x="1217" y="426"/>
                  <a:pt x="1217" y="426"/>
                </a:cubicBezTo>
                <a:cubicBezTo>
                  <a:pt x="1217" y="426"/>
                  <a:pt x="1216" y="426"/>
                  <a:pt x="1215" y="426"/>
                </a:cubicBezTo>
                <a:cubicBezTo>
                  <a:pt x="1215" y="426"/>
                  <a:pt x="1214" y="426"/>
                  <a:pt x="1215" y="425"/>
                </a:cubicBezTo>
                <a:close/>
                <a:moveTo>
                  <a:pt x="1228" y="294"/>
                </a:moveTo>
                <a:cubicBezTo>
                  <a:pt x="1228" y="294"/>
                  <a:pt x="1228" y="294"/>
                  <a:pt x="1227" y="294"/>
                </a:cubicBezTo>
                <a:cubicBezTo>
                  <a:pt x="1227" y="295"/>
                  <a:pt x="1226" y="295"/>
                  <a:pt x="1226" y="294"/>
                </a:cubicBezTo>
                <a:cubicBezTo>
                  <a:pt x="1226" y="294"/>
                  <a:pt x="1226" y="293"/>
                  <a:pt x="1226" y="293"/>
                </a:cubicBezTo>
                <a:cubicBezTo>
                  <a:pt x="1226" y="293"/>
                  <a:pt x="1227" y="292"/>
                  <a:pt x="1227" y="292"/>
                </a:cubicBezTo>
                <a:cubicBezTo>
                  <a:pt x="1228" y="292"/>
                  <a:pt x="1229" y="294"/>
                  <a:pt x="1228" y="294"/>
                </a:cubicBezTo>
                <a:close/>
                <a:moveTo>
                  <a:pt x="1237" y="288"/>
                </a:moveTo>
                <a:cubicBezTo>
                  <a:pt x="1237" y="289"/>
                  <a:pt x="1237" y="289"/>
                  <a:pt x="1237" y="289"/>
                </a:cubicBezTo>
                <a:cubicBezTo>
                  <a:pt x="1237" y="289"/>
                  <a:pt x="1237" y="290"/>
                  <a:pt x="1236" y="290"/>
                </a:cubicBezTo>
                <a:cubicBezTo>
                  <a:pt x="1236" y="290"/>
                  <a:pt x="1236" y="289"/>
                  <a:pt x="1236" y="289"/>
                </a:cubicBezTo>
                <a:cubicBezTo>
                  <a:pt x="1236" y="289"/>
                  <a:pt x="1237" y="289"/>
                  <a:pt x="1237" y="289"/>
                </a:cubicBezTo>
                <a:cubicBezTo>
                  <a:pt x="1237" y="288"/>
                  <a:pt x="1237" y="288"/>
                  <a:pt x="1237" y="288"/>
                </a:cubicBezTo>
                <a:cubicBezTo>
                  <a:pt x="1238" y="288"/>
                  <a:pt x="1238" y="288"/>
                  <a:pt x="1238" y="288"/>
                </a:cubicBezTo>
                <a:lnTo>
                  <a:pt x="1237" y="288"/>
                </a:lnTo>
                <a:close/>
                <a:moveTo>
                  <a:pt x="1250" y="284"/>
                </a:moveTo>
                <a:cubicBezTo>
                  <a:pt x="1250" y="284"/>
                  <a:pt x="1250" y="285"/>
                  <a:pt x="1250" y="285"/>
                </a:cubicBezTo>
                <a:cubicBezTo>
                  <a:pt x="1249" y="285"/>
                  <a:pt x="1249" y="285"/>
                  <a:pt x="1249" y="285"/>
                </a:cubicBezTo>
                <a:cubicBezTo>
                  <a:pt x="1249" y="286"/>
                  <a:pt x="1249" y="288"/>
                  <a:pt x="1249" y="289"/>
                </a:cubicBezTo>
                <a:cubicBezTo>
                  <a:pt x="1249" y="289"/>
                  <a:pt x="1249" y="289"/>
                  <a:pt x="1249" y="289"/>
                </a:cubicBezTo>
                <a:cubicBezTo>
                  <a:pt x="1249" y="289"/>
                  <a:pt x="1248" y="289"/>
                  <a:pt x="1248" y="289"/>
                </a:cubicBezTo>
                <a:cubicBezTo>
                  <a:pt x="1248" y="287"/>
                  <a:pt x="1249" y="286"/>
                  <a:pt x="1249" y="285"/>
                </a:cubicBezTo>
                <a:cubicBezTo>
                  <a:pt x="1249" y="285"/>
                  <a:pt x="1249" y="285"/>
                  <a:pt x="1249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lose/>
                <a:moveTo>
                  <a:pt x="1264" y="399"/>
                </a:moveTo>
                <a:cubicBezTo>
                  <a:pt x="1265" y="398"/>
                  <a:pt x="1265" y="398"/>
                  <a:pt x="1265" y="398"/>
                </a:cubicBezTo>
                <a:cubicBezTo>
                  <a:pt x="1265" y="399"/>
                  <a:pt x="1265" y="399"/>
                  <a:pt x="1265" y="399"/>
                </a:cubicBezTo>
                <a:lnTo>
                  <a:pt x="1264" y="399"/>
                </a:lnTo>
                <a:close/>
                <a:moveTo>
                  <a:pt x="1266" y="306"/>
                </a:moveTo>
                <a:cubicBezTo>
                  <a:pt x="1266" y="305"/>
                  <a:pt x="1267" y="305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3"/>
                  <a:pt x="1267" y="303"/>
                  <a:pt x="1267" y="303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5"/>
                  <a:pt x="1268" y="306"/>
                  <a:pt x="1268" y="306"/>
                </a:cubicBezTo>
                <a:cubicBezTo>
                  <a:pt x="1268" y="307"/>
                  <a:pt x="1267" y="307"/>
                  <a:pt x="1267" y="307"/>
                </a:cubicBezTo>
                <a:cubicBezTo>
                  <a:pt x="1267" y="308"/>
                  <a:pt x="1266" y="308"/>
                  <a:pt x="1266" y="307"/>
                </a:cubicBezTo>
                <a:cubicBezTo>
                  <a:pt x="1266" y="307"/>
                  <a:pt x="1265" y="306"/>
                  <a:pt x="1266" y="306"/>
                </a:cubicBezTo>
                <a:close/>
                <a:moveTo>
                  <a:pt x="1269" y="386"/>
                </a:moveTo>
                <a:cubicBezTo>
                  <a:pt x="1269" y="386"/>
                  <a:pt x="1268" y="386"/>
                  <a:pt x="1268" y="386"/>
                </a:cubicBezTo>
                <a:cubicBezTo>
                  <a:pt x="1267" y="386"/>
                  <a:pt x="1266" y="386"/>
                  <a:pt x="1266" y="385"/>
                </a:cubicBezTo>
                <a:cubicBezTo>
                  <a:pt x="1266" y="385"/>
                  <a:pt x="1267" y="384"/>
                  <a:pt x="1267" y="384"/>
                </a:cubicBezTo>
                <a:cubicBezTo>
                  <a:pt x="1267" y="384"/>
                  <a:pt x="1268" y="385"/>
                  <a:pt x="1268" y="385"/>
                </a:cubicBezTo>
                <a:cubicBezTo>
                  <a:pt x="1269" y="385"/>
                  <a:pt x="1269" y="385"/>
                  <a:pt x="1269" y="385"/>
                </a:cubicBezTo>
                <a:cubicBezTo>
                  <a:pt x="1269" y="385"/>
                  <a:pt x="1269" y="386"/>
                  <a:pt x="1270" y="386"/>
                </a:cubicBezTo>
                <a:cubicBezTo>
                  <a:pt x="1269" y="386"/>
                  <a:pt x="1269" y="386"/>
                  <a:pt x="1269" y="386"/>
                </a:cubicBezTo>
                <a:close/>
                <a:moveTo>
                  <a:pt x="1273" y="367"/>
                </a:moveTo>
                <a:cubicBezTo>
                  <a:pt x="1273" y="367"/>
                  <a:pt x="1272" y="368"/>
                  <a:pt x="1272" y="368"/>
                </a:cubicBezTo>
                <a:cubicBezTo>
                  <a:pt x="1271" y="367"/>
                  <a:pt x="1271" y="367"/>
                  <a:pt x="1270" y="366"/>
                </a:cubicBezTo>
                <a:cubicBezTo>
                  <a:pt x="1270" y="366"/>
                  <a:pt x="1271" y="365"/>
                  <a:pt x="1271" y="365"/>
                </a:cubicBezTo>
                <a:cubicBezTo>
                  <a:pt x="1272" y="365"/>
                  <a:pt x="1273" y="365"/>
                  <a:pt x="1273" y="366"/>
                </a:cubicBezTo>
                <a:cubicBezTo>
                  <a:pt x="1273" y="367"/>
                  <a:pt x="1273" y="367"/>
                  <a:pt x="1273" y="367"/>
                </a:cubicBezTo>
                <a:close/>
                <a:moveTo>
                  <a:pt x="1282" y="392"/>
                </a:moveTo>
                <a:cubicBezTo>
                  <a:pt x="1282" y="393"/>
                  <a:pt x="1282" y="393"/>
                  <a:pt x="1282" y="393"/>
                </a:cubicBezTo>
                <a:cubicBezTo>
                  <a:pt x="1281" y="392"/>
                  <a:pt x="1281" y="392"/>
                  <a:pt x="1281" y="392"/>
                </a:cubicBezTo>
                <a:lnTo>
                  <a:pt x="1282" y="392"/>
                </a:lnTo>
                <a:close/>
                <a:moveTo>
                  <a:pt x="1284" y="400"/>
                </a:moveTo>
                <a:cubicBezTo>
                  <a:pt x="1284" y="400"/>
                  <a:pt x="1283" y="401"/>
                  <a:pt x="1284" y="402"/>
                </a:cubicBezTo>
                <a:cubicBezTo>
                  <a:pt x="1284" y="403"/>
                  <a:pt x="1284" y="404"/>
                  <a:pt x="1283" y="404"/>
                </a:cubicBezTo>
                <a:cubicBezTo>
                  <a:pt x="1283" y="404"/>
                  <a:pt x="1282" y="404"/>
                  <a:pt x="1281" y="403"/>
                </a:cubicBezTo>
                <a:cubicBezTo>
                  <a:pt x="1280" y="403"/>
                  <a:pt x="1280" y="401"/>
                  <a:pt x="1280" y="400"/>
                </a:cubicBezTo>
                <a:cubicBezTo>
                  <a:pt x="1281" y="399"/>
                  <a:pt x="1283" y="398"/>
                  <a:pt x="1284" y="397"/>
                </a:cubicBezTo>
                <a:cubicBezTo>
                  <a:pt x="1284" y="397"/>
                  <a:pt x="1284" y="397"/>
                  <a:pt x="1284" y="397"/>
                </a:cubicBezTo>
                <a:cubicBezTo>
                  <a:pt x="1285" y="398"/>
                  <a:pt x="1285" y="398"/>
                  <a:pt x="1285" y="398"/>
                </a:cubicBezTo>
                <a:cubicBezTo>
                  <a:pt x="1285" y="399"/>
                  <a:pt x="1285" y="399"/>
                  <a:pt x="1284" y="400"/>
                </a:cubicBezTo>
                <a:close/>
                <a:moveTo>
                  <a:pt x="1286" y="379"/>
                </a:moveTo>
                <a:cubicBezTo>
                  <a:pt x="1287" y="378"/>
                  <a:pt x="1287" y="378"/>
                  <a:pt x="1287" y="378"/>
                </a:cubicBezTo>
                <a:cubicBezTo>
                  <a:pt x="1287" y="378"/>
                  <a:pt x="1288" y="378"/>
                  <a:pt x="1288" y="379"/>
                </a:cubicBezTo>
                <a:cubicBezTo>
                  <a:pt x="1289" y="379"/>
                  <a:pt x="1289" y="379"/>
                  <a:pt x="1289" y="379"/>
                </a:cubicBezTo>
                <a:cubicBezTo>
                  <a:pt x="1289" y="379"/>
                  <a:pt x="1288" y="380"/>
                  <a:pt x="1288" y="380"/>
                </a:cubicBezTo>
                <a:cubicBezTo>
                  <a:pt x="1288" y="379"/>
                  <a:pt x="1287" y="379"/>
                  <a:pt x="1286" y="379"/>
                </a:cubicBezTo>
                <a:close/>
                <a:moveTo>
                  <a:pt x="1289" y="390"/>
                </a:moveTo>
                <a:cubicBezTo>
                  <a:pt x="1289" y="390"/>
                  <a:pt x="1289" y="390"/>
                  <a:pt x="1289" y="389"/>
                </a:cubicBezTo>
                <a:cubicBezTo>
                  <a:pt x="1289" y="389"/>
                  <a:pt x="1289" y="389"/>
                  <a:pt x="1289" y="389"/>
                </a:cubicBezTo>
                <a:cubicBezTo>
                  <a:pt x="1289" y="389"/>
                  <a:pt x="1289" y="389"/>
                  <a:pt x="1289" y="390"/>
                </a:cubicBezTo>
                <a:cubicBezTo>
                  <a:pt x="1289" y="390"/>
                  <a:pt x="1289" y="390"/>
                  <a:pt x="1289" y="390"/>
                </a:cubicBezTo>
                <a:close/>
                <a:moveTo>
                  <a:pt x="1282" y="434"/>
                </a:moveTo>
                <a:cubicBezTo>
                  <a:pt x="1282" y="434"/>
                  <a:pt x="1281" y="434"/>
                  <a:pt x="1281" y="434"/>
                </a:cubicBezTo>
                <a:cubicBezTo>
                  <a:pt x="1280" y="435"/>
                  <a:pt x="1280" y="434"/>
                  <a:pt x="1280" y="434"/>
                </a:cubicBezTo>
                <a:cubicBezTo>
                  <a:pt x="1279" y="433"/>
                  <a:pt x="1279" y="432"/>
                  <a:pt x="1280" y="431"/>
                </a:cubicBezTo>
                <a:cubicBezTo>
                  <a:pt x="1280" y="431"/>
                  <a:pt x="1281" y="431"/>
                  <a:pt x="1281" y="431"/>
                </a:cubicBezTo>
                <a:cubicBezTo>
                  <a:pt x="1282" y="432"/>
                  <a:pt x="1282" y="433"/>
                  <a:pt x="1282" y="434"/>
                </a:cubicBezTo>
                <a:close/>
                <a:moveTo>
                  <a:pt x="1285" y="441"/>
                </a:moveTo>
                <a:cubicBezTo>
                  <a:pt x="1284" y="440"/>
                  <a:pt x="1284" y="440"/>
                  <a:pt x="1284" y="440"/>
                </a:cubicBezTo>
                <a:cubicBezTo>
                  <a:pt x="1285" y="440"/>
                  <a:pt x="1285" y="440"/>
                  <a:pt x="1285" y="440"/>
                </a:cubicBezTo>
                <a:cubicBezTo>
                  <a:pt x="1285" y="441"/>
                  <a:pt x="1285" y="441"/>
                  <a:pt x="1285" y="441"/>
                </a:cubicBezTo>
                <a:close/>
                <a:moveTo>
                  <a:pt x="1107" y="856"/>
                </a:moveTo>
                <a:cubicBezTo>
                  <a:pt x="1108" y="856"/>
                  <a:pt x="1108" y="856"/>
                  <a:pt x="1108" y="856"/>
                </a:cubicBezTo>
                <a:cubicBezTo>
                  <a:pt x="1108" y="856"/>
                  <a:pt x="1108" y="856"/>
                  <a:pt x="1108" y="857"/>
                </a:cubicBezTo>
                <a:cubicBezTo>
                  <a:pt x="1108" y="856"/>
                  <a:pt x="1108" y="856"/>
                  <a:pt x="1107" y="856"/>
                </a:cubicBezTo>
                <a:close/>
                <a:moveTo>
                  <a:pt x="1109" y="857"/>
                </a:moveTo>
                <a:cubicBezTo>
                  <a:pt x="1109" y="857"/>
                  <a:pt x="1109" y="857"/>
                  <a:pt x="1109" y="857"/>
                </a:cubicBezTo>
                <a:cubicBezTo>
                  <a:pt x="1109" y="857"/>
                  <a:pt x="1109" y="857"/>
                  <a:pt x="1110" y="857"/>
                </a:cubicBezTo>
                <a:cubicBezTo>
                  <a:pt x="1110" y="858"/>
                  <a:pt x="1110" y="858"/>
                  <a:pt x="1110" y="858"/>
                </a:cubicBezTo>
                <a:lnTo>
                  <a:pt x="1109" y="857"/>
                </a:lnTo>
                <a:close/>
                <a:moveTo>
                  <a:pt x="1114" y="864"/>
                </a:moveTo>
                <a:cubicBezTo>
                  <a:pt x="1114" y="864"/>
                  <a:pt x="1114" y="863"/>
                  <a:pt x="1114" y="863"/>
                </a:cubicBezTo>
                <a:cubicBezTo>
                  <a:pt x="1114" y="862"/>
                  <a:pt x="1114" y="862"/>
                  <a:pt x="1115" y="862"/>
                </a:cubicBezTo>
                <a:cubicBezTo>
                  <a:pt x="1115" y="863"/>
                  <a:pt x="1115" y="863"/>
                  <a:pt x="1115" y="863"/>
                </a:cubicBezTo>
                <a:cubicBezTo>
                  <a:pt x="1115" y="864"/>
                  <a:pt x="1115" y="864"/>
                  <a:pt x="1114" y="864"/>
                </a:cubicBezTo>
                <a:close/>
                <a:moveTo>
                  <a:pt x="1290" y="1148"/>
                </a:moveTo>
                <a:cubicBezTo>
                  <a:pt x="1290" y="1147"/>
                  <a:pt x="1290" y="1147"/>
                  <a:pt x="1290" y="1147"/>
                </a:cubicBezTo>
                <a:cubicBezTo>
                  <a:pt x="1290" y="1148"/>
                  <a:pt x="1290" y="1148"/>
                  <a:pt x="1290" y="1148"/>
                </a:cubicBezTo>
                <a:close/>
                <a:moveTo>
                  <a:pt x="1314" y="1041"/>
                </a:moveTo>
                <a:cubicBezTo>
                  <a:pt x="1314" y="1041"/>
                  <a:pt x="1314" y="1040"/>
                  <a:pt x="1314" y="1040"/>
                </a:cubicBezTo>
                <a:cubicBezTo>
                  <a:pt x="1315" y="1041"/>
                  <a:pt x="1315" y="1041"/>
                  <a:pt x="1315" y="1041"/>
                </a:cubicBezTo>
                <a:cubicBezTo>
                  <a:pt x="1314" y="1041"/>
                  <a:pt x="1314" y="1041"/>
                  <a:pt x="1314" y="1041"/>
                </a:cubicBezTo>
                <a:close/>
                <a:moveTo>
                  <a:pt x="1322" y="933"/>
                </a:moveTo>
                <a:cubicBezTo>
                  <a:pt x="1322" y="934"/>
                  <a:pt x="1322" y="934"/>
                  <a:pt x="1322" y="934"/>
                </a:cubicBezTo>
                <a:cubicBezTo>
                  <a:pt x="1322" y="933"/>
                  <a:pt x="1322" y="933"/>
                  <a:pt x="1322" y="933"/>
                </a:cubicBezTo>
                <a:close/>
                <a:moveTo>
                  <a:pt x="1319" y="985"/>
                </a:moveTo>
                <a:cubicBezTo>
                  <a:pt x="1318" y="985"/>
                  <a:pt x="1318" y="986"/>
                  <a:pt x="1317" y="986"/>
                </a:cubicBezTo>
                <a:cubicBezTo>
                  <a:pt x="1317" y="986"/>
                  <a:pt x="1317" y="985"/>
                  <a:pt x="1317" y="985"/>
                </a:cubicBezTo>
                <a:cubicBezTo>
                  <a:pt x="1317" y="984"/>
                  <a:pt x="1318" y="984"/>
                  <a:pt x="1319" y="984"/>
                </a:cubicBezTo>
                <a:cubicBezTo>
                  <a:pt x="1319" y="984"/>
                  <a:pt x="1319" y="984"/>
                  <a:pt x="1319" y="984"/>
                </a:cubicBezTo>
                <a:cubicBezTo>
                  <a:pt x="1319" y="985"/>
                  <a:pt x="1319" y="985"/>
                  <a:pt x="1319" y="985"/>
                </a:cubicBezTo>
                <a:close/>
                <a:moveTo>
                  <a:pt x="1325" y="1000"/>
                </a:moveTo>
                <a:cubicBezTo>
                  <a:pt x="1325" y="1000"/>
                  <a:pt x="1325" y="1000"/>
                  <a:pt x="1325" y="1000"/>
                </a:cubicBezTo>
                <a:cubicBezTo>
                  <a:pt x="1324" y="1000"/>
                  <a:pt x="1324" y="1001"/>
                  <a:pt x="1324" y="1001"/>
                </a:cubicBezTo>
                <a:cubicBezTo>
                  <a:pt x="1324" y="1001"/>
                  <a:pt x="1324" y="1001"/>
                  <a:pt x="1324" y="1001"/>
                </a:cubicBezTo>
                <a:cubicBezTo>
                  <a:pt x="1324" y="1000"/>
                  <a:pt x="1324" y="1000"/>
                  <a:pt x="1325" y="1000"/>
                </a:cubicBezTo>
                <a:cubicBezTo>
                  <a:pt x="1325" y="1000"/>
                  <a:pt x="1325" y="1000"/>
                  <a:pt x="1325" y="999"/>
                </a:cubicBezTo>
                <a:cubicBezTo>
                  <a:pt x="1325" y="999"/>
                  <a:pt x="1325" y="999"/>
                  <a:pt x="1325" y="999"/>
                </a:cubicBezTo>
                <a:lnTo>
                  <a:pt x="1325" y="1000"/>
                </a:lnTo>
                <a:close/>
                <a:moveTo>
                  <a:pt x="1333" y="981"/>
                </a:moveTo>
                <a:cubicBezTo>
                  <a:pt x="1333" y="981"/>
                  <a:pt x="1333" y="981"/>
                  <a:pt x="1333" y="981"/>
                </a:cubicBezTo>
                <a:cubicBezTo>
                  <a:pt x="1332" y="979"/>
                  <a:pt x="1332" y="978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2" y="977"/>
                  <a:pt x="1332" y="976"/>
                  <a:pt x="1332" y="976"/>
                </a:cubicBezTo>
                <a:cubicBezTo>
                  <a:pt x="1330" y="975"/>
                  <a:pt x="1330" y="973"/>
                  <a:pt x="1329" y="972"/>
                </a:cubicBezTo>
                <a:cubicBezTo>
                  <a:pt x="1328" y="971"/>
                  <a:pt x="1327" y="970"/>
                  <a:pt x="1326" y="969"/>
                </a:cubicBezTo>
                <a:cubicBezTo>
                  <a:pt x="1325" y="968"/>
                  <a:pt x="1324" y="966"/>
                  <a:pt x="1324" y="965"/>
                </a:cubicBezTo>
                <a:cubicBezTo>
                  <a:pt x="1323" y="960"/>
                  <a:pt x="1321" y="955"/>
                  <a:pt x="1322" y="950"/>
                </a:cubicBezTo>
                <a:cubicBezTo>
                  <a:pt x="1322" y="949"/>
                  <a:pt x="1322" y="949"/>
                  <a:pt x="1323" y="949"/>
                </a:cubicBezTo>
                <a:cubicBezTo>
                  <a:pt x="1323" y="949"/>
                  <a:pt x="1324" y="949"/>
                  <a:pt x="1324" y="950"/>
                </a:cubicBezTo>
                <a:cubicBezTo>
                  <a:pt x="1325" y="953"/>
                  <a:pt x="1325" y="956"/>
                  <a:pt x="1326" y="960"/>
                </a:cubicBezTo>
                <a:cubicBezTo>
                  <a:pt x="1325" y="963"/>
                  <a:pt x="1326" y="966"/>
                  <a:pt x="1329" y="968"/>
                </a:cubicBezTo>
                <a:cubicBezTo>
                  <a:pt x="1331" y="969"/>
                  <a:pt x="1331" y="971"/>
                  <a:pt x="1331" y="972"/>
                </a:cubicBezTo>
                <a:cubicBezTo>
                  <a:pt x="1332" y="974"/>
                  <a:pt x="1332" y="975"/>
                  <a:pt x="1332" y="976"/>
                </a:cubicBezTo>
                <a:cubicBezTo>
                  <a:pt x="1332" y="976"/>
                  <a:pt x="1332" y="977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3" y="977"/>
                  <a:pt x="1334" y="979"/>
                  <a:pt x="1334" y="980"/>
                </a:cubicBezTo>
                <a:cubicBezTo>
                  <a:pt x="1334" y="980"/>
                  <a:pt x="1334" y="981"/>
                  <a:pt x="1333" y="981"/>
                </a:cubicBezTo>
                <a:close/>
                <a:moveTo>
                  <a:pt x="1335" y="906"/>
                </a:moveTo>
                <a:cubicBezTo>
                  <a:pt x="1335" y="907"/>
                  <a:pt x="1335" y="907"/>
                  <a:pt x="1335" y="907"/>
                </a:cubicBezTo>
                <a:cubicBezTo>
                  <a:pt x="1335" y="906"/>
                  <a:pt x="1335" y="906"/>
                  <a:pt x="1335" y="906"/>
                </a:cubicBezTo>
                <a:cubicBezTo>
                  <a:pt x="1336" y="906"/>
                  <a:pt x="1336" y="906"/>
                  <a:pt x="1336" y="906"/>
                </a:cubicBezTo>
                <a:lnTo>
                  <a:pt x="1335" y="906"/>
                </a:lnTo>
                <a:close/>
                <a:moveTo>
                  <a:pt x="1381" y="830"/>
                </a:moveTo>
                <a:cubicBezTo>
                  <a:pt x="1381" y="830"/>
                  <a:pt x="1382" y="830"/>
                  <a:pt x="1382" y="831"/>
                </a:cubicBezTo>
                <a:cubicBezTo>
                  <a:pt x="1382" y="831"/>
                  <a:pt x="1382" y="832"/>
                  <a:pt x="1381" y="831"/>
                </a:cubicBezTo>
                <a:cubicBezTo>
                  <a:pt x="1381" y="831"/>
                  <a:pt x="1381" y="831"/>
                  <a:pt x="1380" y="831"/>
                </a:cubicBezTo>
                <a:cubicBezTo>
                  <a:pt x="1380" y="830"/>
                  <a:pt x="1381" y="830"/>
                  <a:pt x="1381" y="830"/>
                </a:cubicBezTo>
                <a:close/>
                <a:moveTo>
                  <a:pt x="1346" y="706"/>
                </a:moveTo>
                <a:cubicBezTo>
                  <a:pt x="1346" y="706"/>
                  <a:pt x="1347" y="706"/>
                  <a:pt x="1347" y="706"/>
                </a:cubicBezTo>
                <a:cubicBezTo>
                  <a:pt x="1347" y="706"/>
                  <a:pt x="1347" y="707"/>
                  <a:pt x="1346" y="707"/>
                </a:cubicBezTo>
                <a:cubicBezTo>
                  <a:pt x="1346" y="707"/>
                  <a:pt x="1346" y="707"/>
                  <a:pt x="1346" y="707"/>
                </a:cubicBezTo>
                <a:cubicBezTo>
                  <a:pt x="1346" y="706"/>
                  <a:pt x="1346" y="706"/>
                  <a:pt x="1346" y="706"/>
                </a:cubicBezTo>
                <a:close/>
                <a:moveTo>
                  <a:pt x="1342" y="702"/>
                </a:moveTo>
                <a:cubicBezTo>
                  <a:pt x="1342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2" y="702"/>
                  <a:pt x="1342" y="702"/>
                  <a:pt x="1342" y="702"/>
                </a:cubicBezTo>
                <a:close/>
                <a:moveTo>
                  <a:pt x="1360" y="996"/>
                </a:moveTo>
                <a:cubicBezTo>
                  <a:pt x="1360" y="998"/>
                  <a:pt x="1360" y="1000"/>
                  <a:pt x="1361" y="1001"/>
                </a:cubicBezTo>
                <a:cubicBezTo>
                  <a:pt x="1362" y="1003"/>
                  <a:pt x="1362" y="1006"/>
                  <a:pt x="1361" y="1008"/>
                </a:cubicBezTo>
                <a:cubicBezTo>
                  <a:pt x="1360" y="1010"/>
                  <a:pt x="1360" y="1012"/>
                  <a:pt x="1361" y="1015"/>
                </a:cubicBezTo>
                <a:cubicBezTo>
                  <a:pt x="1361" y="1016"/>
                  <a:pt x="1361" y="1018"/>
                  <a:pt x="1362" y="1020"/>
                </a:cubicBezTo>
                <a:cubicBezTo>
                  <a:pt x="1362" y="1020"/>
                  <a:pt x="1362" y="1021"/>
                  <a:pt x="1361" y="1021"/>
                </a:cubicBezTo>
                <a:cubicBezTo>
                  <a:pt x="1361" y="1022"/>
                  <a:pt x="1360" y="1021"/>
                  <a:pt x="1360" y="1021"/>
                </a:cubicBezTo>
                <a:cubicBezTo>
                  <a:pt x="1358" y="1018"/>
                  <a:pt x="1357" y="1014"/>
                  <a:pt x="1357" y="1011"/>
                </a:cubicBezTo>
                <a:cubicBezTo>
                  <a:pt x="1356" y="1010"/>
                  <a:pt x="1356" y="1008"/>
                  <a:pt x="1357" y="1007"/>
                </a:cubicBezTo>
                <a:cubicBezTo>
                  <a:pt x="1358" y="1004"/>
                  <a:pt x="1358" y="1001"/>
                  <a:pt x="1357" y="998"/>
                </a:cubicBezTo>
                <a:cubicBezTo>
                  <a:pt x="1357" y="996"/>
                  <a:pt x="1357" y="995"/>
                  <a:pt x="1357" y="993"/>
                </a:cubicBezTo>
                <a:cubicBezTo>
                  <a:pt x="1357" y="993"/>
                  <a:pt x="1357" y="992"/>
                  <a:pt x="1357" y="992"/>
                </a:cubicBezTo>
                <a:cubicBezTo>
                  <a:pt x="1358" y="992"/>
                  <a:pt x="1359" y="993"/>
                  <a:pt x="1359" y="993"/>
                </a:cubicBezTo>
                <a:cubicBezTo>
                  <a:pt x="1359" y="994"/>
                  <a:pt x="1359" y="995"/>
                  <a:pt x="1360" y="996"/>
                </a:cubicBezTo>
                <a:close/>
                <a:moveTo>
                  <a:pt x="1351" y="909"/>
                </a:moveTo>
                <a:cubicBezTo>
                  <a:pt x="1352" y="909"/>
                  <a:pt x="1352" y="909"/>
                  <a:pt x="1352" y="909"/>
                </a:cubicBezTo>
                <a:cubicBezTo>
                  <a:pt x="1351" y="909"/>
                  <a:pt x="1351" y="909"/>
                  <a:pt x="1351" y="909"/>
                </a:cubicBezTo>
                <a:close/>
                <a:moveTo>
                  <a:pt x="1353" y="918"/>
                </a:moveTo>
                <a:cubicBezTo>
                  <a:pt x="1355" y="918"/>
                  <a:pt x="1357" y="919"/>
                  <a:pt x="1358" y="921"/>
                </a:cubicBezTo>
                <a:cubicBezTo>
                  <a:pt x="1358" y="921"/>
                  <a:pt x="1359" y="922"/>
                  <a:pt x="1358" y="922"/>
                </a:cubicBezTo>
                <a:cubicBezTo>
                  <a:pt x="1357" y="926"/>
                  <a:pt x="1355" y="929"/>
                  <a:pt x="1353" y="931"/>
                </a:cubicBezTo>
                <a:cubicBezTo>
                  <a:pt x="1352" y="932"/>
                  <a:pt x="1352" y="933"/>
                  <a:pt x="1352" y="934"/>
                </a:cubicBezTo>
                <a:cubicBezTo>
                  <a:pt x="1352" y="935"/>
                  <a:pt x="1352" y="936"/>
                  <a:pt x="1351" y="936"/>
                </a:cubicBezTo>
                <a:cubicBezTo>
                  <a:pt x="1351" y="936"/>
                  <a:pt x="1350" y="937"/>
                  <a:pt x="1349" y="937"/>
                </a:cubicBezTo>
                <a:cubicBezTo>
                  <a:pt x="1349" y="937"/>
                  <a:pt x="1348" y="937"/>
                  <a:pt x="1348" y="937"/>
                </a:cubicBezTo>
                <a:cubicBezTo>
                  <a:pt x="1347" y="937"/>
                  <a:pt x="1346" y="937"/>
                  <a:pt x="1346" y="937"/>
                </a:cubicBezTo>
                <a:cubicBezTo>
                  <a:pt x="1345" y="937"/>
                  <a:pt x="1344" y="937"/>
                  <a:pt x="1342" y="937"/>
                </a:cubicBezTo>
                <a:cubicBezTo>
                  <a:pt x="1342" y="937"/>
                  <a:pt x="1342" y="936"/>
                  <a:pt x="1341" y="936"/>
                </a:cubicBezTo>
                <a:cubicBezTo>
                  <a:pt x="1341" y="935"/>
                  <a:pt x="1341" y="934"/>
                  <a:pt x="1341" y="934"/>
                </a:cubicBezTo>
                <a:cubicBezTo>
                  <a:pt x="1342" y="931"/>
                  <a:pt x="1343" y="927"/>
                  <a:pt x="1342" y="924"/>
                </a:cubicBezTo>
                <a:cubicBezTo>
                  <a:pt x="1342" y="923"/>
                  <a:pt x="1343" y="922"/>
                  <a:pt x="1343" y="921"/>
                </a:cubicBezTo>
                <a:cubicBezTo>
                  <a:pt x="1343" y="920"/>
                  <a:pt x="1344" y="920"/>
                  <a:pt x="1345" y="919"/>
                </a:cubicBezTo>
                <a:cubicBezTo>
                  <a:pt x="1347" y="919"/>
                  <a:pt x="1350" y="918"/>
                  <a:pt x="1353" y="918"/>
                </a:cubicBezTo>
                <a:close/>
                <a:moveTo>
                  <a:pt x="1347" y="428"/>
                </a:moveTo>
                <a:cubicBezTo>
                  <a:pt x="1347" y="428"/>
                  <a:pt x="1347" y="428"/>
                  <a:pt x="1347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9" y="430"/>
                  <a:pt x="1351" y="431"/>
                  <a:pt x="1352" y="432"/>
                </a:cubicBezTo>
                <a:cubicBezTo>
                  <a:pt x="1353" y="433"/>
                  <a:pt x="1352" y="434"/>
                  <a:pt x="1352" y="435"/>
                </a:cubicBezTo>
                <a:cubicBezTo>
                  <a:pt x="1350" y="435"/>
                  <a:pt x="1349" y="435"/>
                  <a:pt x="1348" y="434"/>
                </a:cubicBezTo>
                <a:cubicBezTo>
                  <a:pt x="1347" y="433"/>
                  <a:pt x="1347" y="432"/>
                  <a:pt x="1347" y="431"/>
                </a:cubicBezTo>
                <a:cubicBezTo>
                  <a:pt x="1348" y="431"/>
                  <a:pt x="1348" y="431"/>
                  <a:pt x="1348" y="431"/>
                </a:cubicBezTo>
                <a:cubicBezTo>
                  <a:pt x="1348" y="430"/>
                  <a:pt x="1348" y="429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7" y="428"/>
                </a:cubicBezTo>
                <a:cubicBezTo>
                  <a:pt x="1347" y="428"/>
                  <a:pt x="1347" y="428"/>
                  <a:pt x="1346" y="428"/>
                </a:cubicBezTo>
                <a:cubicBezTo>
                  <a:pt x="1346" y="427"/>
                  <a:pt x="1346" y="427"/>
                  <a:pt x="1347" y="428"/>
                </a:cubicBezTo>
                <a:close/>
                <a:moveTo>
                  <a:pt x="1342" y="412"/>
                </a:moveTo>
                <a:cubicBezTo>
                  <a:pt x="1342" y="412"/>
                  <a:pt x="1342" y="412"/>
                  <a:pt x="1343" y="412"/>
                </a:cubicBezTo>
                <a:cubicBezTo>
                  <a:pt x="1343" y="413"/>
                  <a:pt x="1343" y="413"/>
                  <a:pt x="1342" y="413"/>
                </a:cubicBezTo>
                <a:cubicBezTo>
                  <a:pt x="1342" y="413"/>
                  <a:pt x="1342" y="413"/>
                  <a:pt x="1342" y="413"/>
                </a:cubicBezTo>
                <a:cubicBezTo>
                  <a:pt x="1342" y="413"/>
                  <a:pt x="1342" y="412"/>
                  <a:pt x="1342" y="412"/>
                </a:cubicBezTo>
                <a:close/>
                <a:moveTo>
                  <a:pt x="1343" y="541"/>
                </a:moveTo>
                <a:cubicBezTo>
                  <a:pt x="1343" y="541"/>
                  <a:pt x="1343" y="542"/>
                  <a:pt x="1343" y="542"/>
                </a:cubicBezTo>
                <a:cubicBezTo>
                  <a:pt x="1343" y="542"/>
                  <a:pt x="1343" y="542"/>
                  <a:pt x="1342" y="541"/>
                </a:cubicBezTo>
                <a:cubicBezTo>
                  <a:pt x="1342" y="541"/>
                  <a:pt x="1342" y="541"/>
                  <a:pt x="1343" y="541"/>
                </a:cubicBezTo>
                <a:cubicBezTo>
                  <a:pt x="1343" y="541"/>
                  <a:pt x="1343" y="541"/>
                  <a:pt x="1343" y="541"/>
                </a:cubicBezTo>
                <a:close/>
                <a:moveTo>
                  <a:pt x="1322" y="391"/>
                </a:moveTo>
                <a:cubicBezTo>
                  <a:pt x="1323" y="391"/>
                  <a:pt x="1324" y="391"/>
                  <a:pt x="1325" y="390"/>
                </a:cubicBezTo>
                <a:cubicBezTo>
                  <a:pt x="1325" y="389"/>
                  <a:pt x="1326" y="389"/>
                  <a:pt x="1326" y="389"/>
                </a:cubicBezTo>
                <a:cubicBezTo>
                  <a:pt x="1326" y="389"/>
                  <a:pt x="1326" y="389"/>
                  <a:pt x="1326" y="389"/>
                </a:cubicBezTo>
                <a:cubicBezTo>
                  <a:pt x="1327" y="393"/>
                  <a:pt x="1329" y="395"/>
                  <a:pt x="1330" y="398"/>
                </a:cubicBezTo>
                <a:cubicBezTo>
                  <a:pt x="1331" y="399"/>
                  <a:pt x="1331" y="400"/>
                  <a:pt x="1332" y="401"/>
                </a:cubicBezTo>
                <a:cubicBezTo>
                  <a:pt x="1331" y="402"/>
                  <a:pt x="1331" y="403"/>
                  <a:pt x="1330" y="404"/>
                </a:cubicBezTo>
                <a:cubicBezTo>
                  <a:pt x="1330" y="404"/>
                  <a:pt x="1329" y="404"/>
                  <a:pt x="1329" y="404"/>
                </a:cubicBezTo>
                <a:cubicBezTo>
                  <a:pt x="1328" y="405"/>
                  <a:pt x="1328" y="404"/>
                  <a:pt x="1328" y="403"/>
                </a:cubicBezTo>
                <a:cubicBezTo>
                  <a:pt x="1328" y="401"/>
                  <a:pt x="1326" y="399"/>
                  <a:pt x="1324" y="398"/>
                </a:cubicBezTo>
                <a:cubicBezTo>
                  <a:pt x="1322" y="397"/>
                  <a:pt x="1321" y="396"/>
                  <a:pt x="1320" y="394"/>
                </a:cubicBezTo>
                <a:cubicBezTo>
                  <a:pt x="1320" y="392"/>
                  <a:pt x="1320" y="391"/>
                  <a:pt x="1322" y="391"/>
                </a:cubicBezTo>
                <a:close/>
                <a:moveTo>
                  <a:pt x="1327" y="527"/>
                </a:moveTo>
                <a:cubicBezTo>
                  <a:pt x="1327" y="527"/>
                  <a:pt x="1326" y="527"/>
                  <a:pt x="1326" y="527"/>
                </a:cubicBezTo>
                <a:cubicBezTo>
                  <a:pt x="1326" y="527"/>
                  <a:pt x="1326" y="527"/>
                  <a:pt x="1326" y="527"/>
                </a:cubicBezTo>
                <a:cubicBezTo>
                  <a:pt x="1326" y="527"/>
                  <a:pt x="1326" y="526"/>
                  <a:pt x="1326" y="526"/>
                </a:cubicBezTo>
                <a:cubicBezTo>
                  <a:pt x="1327" y="527"/>
                  <a:pt x="1327" y="527"/>
                  <a:pt x="1327" y="527"/>
                </a:cubicBezTo>
                <a:close/>
                <a:moveTo>
                  <a:pt x="1317" y="372"/>
                </a:moveTo>
                <a:cubicBezTo>
                  <a:pt x="1318" y="372"/>
                  <a:pt x="1318" y="372"/>
                  <a:pt x="1318" y="372"/>
                </a:cubicBezTo>
                <a:cubicBezTo>
                  <a:pt x="1319" y="373"/>
                  <a:pt x="1319" y="373"/>
                  <a:pt x="1319" y="374"/>
                </a:cubicBezTo>
                <a:cubicBezTo>
                  <a:pt x="1319" y="374"/>
                  <a:pt x="1318" y="374"/>
                  <a:pt x="1318" y="374"/>
                </a:cubicBezTo>
                <a:cubicBezTo>
                  <a:pt x="1318" y="374"/>
                  <a:pt x="1317" y="374"/>
                  <a:pt x="1317" y="373"/>
                </a:cubicBezTo>
                <a:cubicBezTo>
                  <a:pt x="1317" y="373"/>
                  <a:pt x="1317" y="372"/>
                  <a:pt x="1317" y="372"/>
                </a:cubicBezTo>
                <a:close/>
                <a:moveTo>
                  <a:pt x="1299" y="323"/>
                </a:moveTo>
                <a:cubicBezTo>
                  <a:pt x="1299" y="322"/>
                  <a:pt x="1299" y="322"/>
                  <a:pt x="1299" y="322"/>
                </a:cubicBezTo>
                <a:cubicBezTo>
                  <a:pt x="1299" y="322"/>
                  <a:pt x="1299" y="323"/>
                  <a:pt x="1299" y="323"/>
                </a:cubicBezTo>
                <a:cubicBezTo>
                  <a:pt x="1299" y="324"/>
                  <a:pt x="1299" y="324"/>
                  <a:pt x="1298" y="323"/>
                </a:cubicBezTo>
                <a:cubicBezTo>
                  <a:pt x="1298" y="323"/>
                  <a:pt x="1298" y="323"/>
                  <a:pt x="1299" y="323"/>
                </a:cubicBezTo>
                <a:close/>
                <a:moveTo>
                  <a:pt x="1297" y="348"/>
                </a:move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8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7"/>
                  <a:pt x="1297" y="347"/>
                  <a:pt x="1297" y="347"/>
                </a:cubicBezTo>
                <a:lnTo>
                  <a:pt x="1297" y="348"/>
                </a:lnTo>
                <a:close/>
                <a:moveTo>
                  <a:pt x="1296" y="404"/>
                </a:moveTo>
                <a:cubicBezTo>
                  <a:pt x="1295" y="404"/>
                  <a:pt x="1295" y="403"/>
                  <a:pt x="1295" y="403"/>
                </a:cubicBezTo>
                <a:cubicBezTo>
                  <a:pt x="1296" y="401"/>
                  <a:pt x="1297" y="399"/>
                  <a:pt x="1299" y="398"/>
                </a:cubicBezTo>
                <a:cubicBezTo>
                  <a:pt x="1299" y="398"/>
                  <a:pt x="1299" y="398"/>
                  <a:pt x="1300" y="398"/>
                </a:cubicBezTo>
                <a:cubicBezTo>
                  <a:pt x="1300" y="398"/>
                  <a:pt x="1301" y="398"/>
                  <a:pt x="1301" y="398"/>
                </a:cubicBezTo>
                <a:cubicBezTo>
                  <a:pt x="1303" y="400"/>
                  <a:pt x="1305" y="401"/>
                  <a:pt x="1307" y="403"/>
                </a:cubicBezTo>
                <a:cubicBezTo>
                  <a:pt x="1307" y="403"/>
                  <a:pt x="1307" y="403"/>
                  <a:pt x="1308" y="404"/>
                </a:cubicBezTo>
                <a:cubicBezTo>
                  <a:pt x="1312" y="408"/>
                  <a:pt x="1311" y="411"/>
                  <a:pt x="1306" y="414"/>
                </a:cubicBezTo>
                <a:cubicBezTo>
                  <a:pt x="1306" y="414"/>
                  <a:pt x="1306" y="414"/>
                  <a:pt x="1306" y="415"/>
                </a:cubicBezTo>
                <a:cubicBezTo>
                  <a:pt x="1304" y="415"/>
                  <a:pt x="1303" y="415"/>
                  <a:pt x="1303" y="414"/>
                </a:cubicBezTo>
                <a:cubicBezTo>
                  <a:pt x="1300" y="411"/>
                  <a:pt x="1298" y="408"/>
                  <a:pt x="1296" y="404"/>
                </a:cubicBezTo>
                <a:close/>
                <a:moveTo>
                  <a:pt x="1307" y="607"/>
                </a:moveTo>
                <a:cubicBezTo>
                  <a:pt x="1307" y="607"/>
                  <a:pt x="1306" y="608"/>
                  <a:pt x="1305" y="608"/>
                </a:cubicBezTo>
                <a:cubicBezTo>
                  <a:pt x="1305" y="608"/>
                  <a:pt x="1304" y="608"/>
                  <a:pt x="1303" y="608"/>
                </a:cubicBezTo>
                <a:cubicBezTo>
                  <a:pt x="1303" y="608"/>
                  <a:pt x="1302" y="608"/>
                  <a:pt x="1302" y="608"/>
                </a:cubicBezTo>
                <a:cubicBezTo>
                  <a:pt x="1301" y="608"/>
                  <a:pt x="1300" y="608"/>
                  <a:pt x="1299" y="608"/>
                </a:cubicBezTo>
                <a:cubicBezTo>
                  <a:pt x="1298" y="608"/>
                  <a:pt x="1297" y="607"/>
                  <a:pt x="1297" y="607"/>
                </a:cubicBezTo>
                <a:cubicBezTo>
                  <a:pt x="1298" y="606"/>
                  <a:pt x="1298" y="605"/>
                  <a:pt x="1299" y="605"/>
                </a:cubicBezTo>
                <a:cubicBezTo>
                  <a:pt x="1301" y="603"/>
                  <a:pt x="1304" y="603"/>
                  <a:pt x="1306" y="604"/>
                </a:cubicBezTo>
                <a:cubicBezTo>
                  <a:pt x="1308" y="604"/>
                  <a:pt x="1308" y="605"/>
                  <a:pt x="1307" y="607"/>
                </a:cubicBezTo>
                <a:close/>
                <a:moveTo>
                  <a:pt x="1391" y="598"/>
                </a:moveTo>
                <a:cubicBezTo>
                  <a:pt x="1390" y="598"/>
                  <a:pt x="1389" y="599"/>
                  <a:pt x="1388" y="600"/>
                </a:cubicBezTo>
                <a:cubicBezTo>
                  <a:pt x="1386" y="601"/>
                  <a:pt x="1384" y="601"/>
                  <a:pt x="1382" y="601"/>
                </a:cubicBezTo>
                <a:cubicBezTo>
                  <a:pt x="1380" y="600"/>
                  <a:pt x="1377" y="600"/>
                  <a:pt x="1375" y="601"/>
                </a:cubicBezTo>
                <a:cubicBezTo>
                  <a:pt x="1373" y="602"/>
                  <a:pt x="1371" y="601"/>
                  <a:pt x="1369" y="601"/>
                </a:cubicBezTo>
                <a:cubicBezTo>
                  <a:pt x="1366" y="600"/>
                  <a:pt x="1363" y="599"/>
                  <a:pt x="1359" y="598"/>
                </a:cubicBezTo>
                <a:cubicBezTo>
                  <a:pt x="1359" y="597"/>
                  <a:pt x="1358" y="597"/>
                  <a:pt x="1357" y="596"/>
                </a:cubicBezTo>
                <a:cubicBezTo>
                  <a:pt x="1357" y="596"/>
                  <a:pt x="1356" y="595"/>
                  <a:pt x="1356" y="595"/>
                </a:cubicBezTo>
                <a:cubicBezTo>
                  <a:pt x="1353" y="595"/>
                  <a:pt x="1350" y="593"/>
                  <a:pt x="1347" y="593"/>
                </a:cubicBezTo>
                <a:cubicBezTo>
                  <a:pt x="1341" y="592"/>
                  <a:pt x="1335" y="593"/>
                  <a:pt x="1330" y="595"/>
                </a:cubicBezTo>
                <a:cubicBezTo>
                  <a:pt x="1328" y="596"/>
                  <a:pt x="1326" y="597"/>
                  <a:pt x="1324" y="599"/>
                </a:cubicBezTo>
                <a:cubicBezTo>
                  <a:pt x="1323" y="600"/>
                  <a:pt x="1322" y="601"/>
                  <a:pt x="1320" y="600"/>
                </a:cubicBezTo>
                <a:cubicBezTo>
                  <a:pt x="1317" y="599"/>
                  <a:pt x="1314" y="600"/>
                  <a:pt x="1311" y="600"/>
                </a:cubicBezTo>
                <a:cubicBezTo>
                  <a:pt x="1306" y="600"/>
                  <a:pt x="1303" y="598"/>
                  <a:pt x="1301" y="594"/>
                </a:cubicBezTo>
                <a:cubicBezTo>
                  <a:pt x="1301" y="593"/>
                  <a:pt x="1300" y="591"/>
                  <a:pt x="1299" y="590"/>
                </a:cubicBezTo>
                <a:cubicBezTo>
                  <a:pt x="1299" y="589"/>
                  <a:pt x="1299" y="588"/>
                  <a:pt x="1299" y="587"/>
                </a:cubicBezTo>
                <a:cubicBezTo>
                  <a:pt x="1300" y="586"/>
                  <a:pt x="1300" y="583"/>
                  <a:pt x="1302" y="582"/>
                </a:cubicBezTo>
                <a:cubicBezTo>
                  <a:pt x="1303" y="581"/>
                  <a:pt x="1304" y="579"/>
                  <a:pt x="1304" y="577"/>
                </a:cubicBezTo>
                <a:cubicBezTo>
                  <a:pt x="1304" y="575"/>
                  <a:pt x="1304" y="573"/>
                  <a:pt x="1304" y="571"/>
                </a:cubicBezTo>
                <a:cubicBezTo>
                  <a:pt x="1305" y="570"/>
                  <a:pt x="1305" y="569"/>
                  <a:pt x="1306" y="569"/>
                </a:cubicBezTo>
                <a:cubicBezTo>
                  <a:pt x="1309" y="568"/>
                  <a:pt x="1310" y="567"/>
                  <a:pt x="1310" y="564"/>
                </a:cubicBezTo>
                <a:cubicBezTo>
                  <a:pt x="1310" y="563"/>
                  <a:pt x="1310" y="562"/>
                  <a:pt x="1311" y="561"/>
                </a:cubicBezTo>
                <a:cubicBezTo>
                  <a:pt x="1313" y="558"/>
                  <a:pt x="1315" y="556"/>
                  <a:pt x="1317" y="553"/>
                </a:cubicBezTo>
                <a:cubicBezTo>
                  <a:pt x="1317" y="552"/>
                  <a:pt x="1319" y="552"/>
                  <a:pt x="1321" y="552"/>
                </a:cubicBezTo>
                <a:cubicBezTo>
                  <a:pt x="1321" y="553"/>
                  <a:pt x="1321" y="553"/>
                  <a:pt x="1321" y="553"/>
                </a:cubicBezTo>
                <a:cubicBezTo>
                  <a:pt x="1324" y="555"/>
                  <a:pt x="1328" y="557"/>
                  <a:pt x="1332" y="557"/>
                </a:cubicBezTo>
                <a:cubicBezTo>
                  <a:pt x="1333" y="557"/>
                  <a:pt x="1333" y="558"/>
                  <a:pt x="1333" y="559"/>
                </a:cubicBezTo>
                <a:cubicBezTo>
                  <a:pt x="1332" y="560"/>
                  <a:pt x="1331" y="560"/>
                  <a:pt x="1330" y="561"/>
                </a:cubicBezTo>
                <a:cubicBezTo>
                  <a:pt x="1330" y="562"/>
                  <a:pt x="1330" y="563"/>
                  <a:pt x="1331" y="563"/>
                </a:cubicBezTo>
                <a:cubicBezTo>
                  <a:pt x="1331" y="564"/>
                  <a:pt x="1332" y="564"/>
                  <a:pt x="1332" y="564"/>
                </a:cubicBezTo>
                <a:cubicBezTo>
                  <a:pt x="1334" y="565"/>
                  <a:pt x="1335" y="566"/>
                  <a:pt x="1335" y="568"/>
                </a:cubicBezTo>
                <a:cubicBezTo>
                  <a:pt x="1336" y="570"/>
                  <a:pt x="1338" y="571"/>
                  <a:pt x="1340" y="570"/>
                </a:cubicBezTo>
                <a:cubicBezTo>
                  <a:pt x="1340" y="570"/>
                  <a:pt x="1341" y="570"/>
                  <a:pt x="1342" y="569"/>
                </a:cubicBezTo>
                <a:cubicBezTo>
                  <a:pt x="1344" y="569"/>
                  <a:pt x="1345" y="568"/>
                  <a:pt x="1347" y="567"/>
                </a:cubicBezTo>
                <a:cubicBezTo>
                  <a:pt x="1349" y="566"/>
                  <a:pt x="1351" y="565"/>
                  <a:pt x="1353" y="565"/>
                </a:cubicBezTo>
                <a:cubicBezTo>
                  <a:pt x="1354" y="565"/>
                  <a:pt x="1354" y="565"/>
                  <a:pt x="1355" y="564"/>
                </a:cubicBezTo>
                <a:cubicBezTo>
                  <a:pt x="1356" y="564"/>
                  <a:pt x="1356" y="563"/>
                  <a:pt x="1356" y="562"/>
                </a:cubicBezTo>
                <a:cubicBezTo>
                  <a:pt x="1356" y="561"/>
                  <a:pt x="1355" y="561"/>
                  <a:pt x="1354" y="561"/>
                </a:cubicBezTo>
                <a:cubicBezTo>
                  <a:pt x="1354" y="561"/>
                  <a:pt x="1353" y="561"/>
                  <a:pt x="1353" y="561"/>
                </a:cubicBezTo>
                <a:cubicBezTo>
                  <a:pt x="1347" y="562"/>
                  <a:pt x="1346" y="561"/>
                  <a:pt x="1343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5" y="554"/>
                  <a:pt x="1348" y="552"/>
                  <a:pt x="1351" y="551"/>
                </a:cubicBezTo>
                <a:cubicBezTo>
                  <a:pt x="1353" y="551"/>
                  <a:pt x="1355" y="550"/>
                  <a:pt x="1357" y="549"/>
                </a:cubicBezTo>
                <a:cubicBezTo>
                  <a:pt x="1360" y="546"/>
                  <a:pt x="1363" y="545"/>
                  <a:pt x="1367" y="546"/>
                </a:cubicBezTo>
                <a:cubicBezTo>
                  <a:pt x="1367" y="546"/>
                  <a:pt x="1368" y="546"/>
                  <a:pt x="1368" y="546"/>
                </a:cubicBezTo>
                <a:cubicBezTo>
                  <a:pt x="1368" y="546"/>
                  <a:pt x="1368" y="546"/>
                  <a:pt x="1369" y="546"/>
                </a:cubicBezTo>
                <a:cubicBezTo>
                  <a:pt x="1369" y="545"/>
                  <a:pt x="1369" y="545"/>
                  <a:pt x="1369" y="545"/>
                </a:cubicBezTo>
                <a:cubicBezTo>
                  <a:pt x="1369" y="546"/>
                  <a:pt x="1369" y="546"/>
                  <a:pt x="1369" y="546"/>
                </a:cubicBezTo>
                <a:cubicBezTo>
                  <a:pt x="1369" y="546"/>
                  <a:pt x="1368" y="546"/>
                  <a:pt x="1368" y="546"/>
                </a:cubicBezTo>
                <a:cubicBezTo>
                  <a:pt x="1367" y="547"/>
                  <a:pt x="1366" y="549"/>
                  <a:pt x="1364" y="550"/>
                </a:cubicBezTo>
                <a:cubicBezTo>
                  <a:pt x="1363" y="551"/>
                  <a:pt x="1363" y="552"/>
                  <a:pt x="1364" y="553"/>
                </a:cubicBezTo>
                <a:cubicBezTo>
                  <a:pt x="1364" y="554"/>
                  <a:pt x="1364" y="555"/>
                  <a:pt x="1364" y="556"/>
                </a:cubicBezTo>
                <a:cubicBezTo>
                  <a:pt x="1362" y="558"/>
                  <a:pt x="1361" y="561"/>
                  <a:pt x="1359" y="562"/>
                </a:cubicBezTo>
                <a:cubicBezTo>
                  <a:pt x="1359" y="563"/>
                  <a:pt x="1358" y="564"/>
                  <a:pt x="1359" y="564"/>
                </a:cubicBezTo>
                <a:cubicBezTo>
                  <a:pt x="1360" y="566"/>
                  <a:pt x="1362" y="568"/>
                  <a:pt x="1365" y="569"/>
                </a:cubicBezTo>
                <a:cubicBezTo>
                  <a:pt x="1369" y="570"/>
                  <a:pt x="1372" y="572"/>
                  <a:pt x="1375" y="575"/>
                </a:cubicBezTo>
                <a:cubicBezTo>
                  <a:pt x="1378" y="578"/>
                  <a:pt x="1382" y="581"/>
                  <a:pt x="1386" y="583"/>
                </a:cubicBezTo>
                <a:cubicBezTo>
                  <a:pt x="1391" y="585"/>
                  <a:pt x="1393" y="589"/>
                  <a:pt x="1393" y="593"/>
                </a:cubicBezTo>
                <a:cubicBezTo>
                  <a:pt x="1393" y="595"/>
                  <a:pt x="1393" y="597"/>
                  <a:pt x="1391" y="598"/>
                </a:cubicBezTo>
                <a:close/>
                <a:moveTo>
                  <a:pt x="1426" y="462"/>
                </a:moveTo>
                <a:cubicBezTo>
                  <a:pt x="1426" y="461"/>
                  <a:pt x="1426" y="461"/>
                  <a:pt x="1426" y="461"/>
                </a:cubicBezTo>
                <a:cubicBezTo>
                  <a:pt x="1427" y="462"/>
                  <a:pt x="1427" y="462"/>
                  <a:pt x="1427" y="462"/>
                </a:cubicBezTo>
                <a:lnTo>
                  <a:pt x="1426" y="462"/>
                </a:lnTo>
                <a:close/>
                <a:moveTo>
                  <a:pt x="1485" y="635"/>
                </a:moveTo>
                <a:cubicBezTo>
                  <a:pt x="1481" y="636"/>
                  <a:pt x="1477" y="636"/>
                  <a:pt x="1473" y="637"/>
                </a:cubicBezTo>
                <a:cubicBezTo>
                  <a:pt x="1473" y="637"/>
                  <a:pt x="1472" y="637"/>
                  <a:pt x="1471" y="637"/>
                </a:cubicBezTo>
                <a:cubicBezTo>
                  <a:pt x="1467" y="637"/>
                  <a:pt x="1463" y="636"/>
                  <a:pt x="1460" y="633"/>
                </a:cubicBezTo>
                <a:cubicBezTo>
                  <a:pt x="1459" y="632"/>
                  <a:pt x="1457" y="631"/>
                  <a:pt x="1456" y="631"/>
                </a:cubicBezTo>
                <a:cubicBezTo>
                  <a:pt x="1455" y="631"/>
                  <a:pt x="1453" y="631"/>
                  <a:pt x="1452" y="630"/>
                </a:cubicBezTo>
                <a:cubicBezTo>
                  <a:pt x="1452" y="630"/>
                  <a:pt x="1451" y="629"/>
                  <a:pt x="1450" y="629"/>
                </a:cubicBezTo>
                <a:cubicBezTo>
                  <a:pt x="1449" y="625"/>
                  <a:pt x="1447" y="621"/>
                  <a:pt x="1449" y="617"/>
                </a:cubicBezTo>
                <a:cubicBezTo>
                  <a:pt x="1450" y="615"/>
                  <a:pt x="1450" y="613"/>
                  <a:pt x="1451" y="611"/>
                </a:cubicBezTo>
                <a:cubicBezTo>
                  <a:pt x="1451" y="608"/>
                  <a:pt x="1452" y="606"/>
                  <a:pt x="1455" y="605"/>
                </a:cubicBezTo>
                <a:cubicBezTo>
                  <a:pt x="1455" y="605"/>
                  <a:pt x="1455" y="604"/>
                  <a:pt x="1455" y="603"/>
                </a:cubicBezTo>
                <a:cubicBezTo>
                  <a:pt x="1454" y="603"/>
                  <a:pt x="1454" y="603"/>
                  <a:pt x="1453" y="602"/>
                </a:cubicBezTo>
                <a:cubicBezTo>
                  <a:pt x="1450" y="601"/>
                  <a:pt x="1448" y="599"/>
                  <a:pt x="1447" y="597"/>
                </a:cubicBezTo>
                <a:cubicBezTo>
                  <a:pt x="1446" y="594"/>
                  <a:pt x="1444" y="591"/>
                  <a:pt x="1441" y="589"/>
                </a:cubicBezTo>
                <a:cubicBezTo>
                  <a:pt x="1437" y="587"/>
                  <a:pt x="1435" y="583"/>
                  <a:pt x="1434" y="579"/>
                </a:cubicBezTo>
                <a:cubicBezTo>
                  <a:pt x="1433" y="575"/>
                  <a:pt x="1431" y="572"/>
                  <a:pt x="1428" y="569"/>
                </a:cubicBezTo>
                <a:cubicBezTo>
                  <a:pt x="1427" y="568"/>
                  <a:pt x="1426" y="566"/>
                  <a:pt x="1427" y="565"/>
                </a:cubicBezTo>
                <a:cubicBezTo>
                  <a:pt x="1427" y="563"/>
                  <a:pt x="1428" y="561"/>
                  <a:pt x="1429" y="560"/>
                </a:cubicBezTo>
                <a:cubicBezTo>
                  <a:pt x="1429" y="558"/>
                  <a:pt x="1430" y="557"/>
                  <a:pt x="1432" y="557"/>
                </a:cubicBezTo>
                <a:cubicBezTo>
                  <a:pt x="1435" y="555"/>
                  <a:pt x="1437" y="554"/>
                  <a:pt x="1439" y="551"/>
                </a:cubicBezTo>
                <a:cubicBezTo>
                  <a:pt x="1440" y="550"/>
                  <a:pt x="1440" y="550"/>
                  <a:pt x="1441" y="549"/>
                </a:cubicBezTo>
                <a:cubicBezTo>
                  <a:pt x="1444" y="547"/>
                  <a:pt x="1448" y="545"/>
                  <a:pt x="1451" y="544"/>
                </a:cubicBezTo>
                <a:cubicBezTo>
                  <a:pt x="1452" y="543"/>
                  <a:pt x="1453" y="543"/>
                  <a:pt x="1453" y="543"/>
                </a:cubicBezTo>
                <a:cubicBezTo>
                  <a:pt x="1456" y="544"/>
                  <a:pt x="1459" y="545"/>
                  <a:pt x="1462" y="544"/>
                </a:cubicBezTo>
                <a:cubicBezTo>
                  <a:pt x="1463" y="544"/>
                  <a:pt x="1464" y="545"/>
                  <a:pt x="1465" y="546"/>
                </a:cubicBezTo>
                <a:cubicBezTo>
                  <a:pt x="1466" y="548"/>
                  <a:pt x="1466" y="549"/>
                  <a:pt x="1466" y="551"/>
                </a:cubicBezTo>
                <a:cubicBezTo>
                  <a:pt x="1466" y="552"/>
                  <a:pt x="1465" y="554"/>
                  <a:pt x="1465" y="556"/>
                </a:cubicBezTo>
                <a:cubicBezTo>
                  <a:pt x="1465" y="557"/>
                  <a:pt x="1465" y="557"/>
                  <a:pt x="1464" y="557"/>
                </a:cubicBezTo>
                <a:cubicBezTo>
                  <a:pt x="1462" y="558"/>
                  <a:pt x="1461" y="557"/>
                  <a:pt x="1459" y="558"/>
                </a:cubicBezTo>
                <a:cubicBezTo>
                  <a:pt x="1456" y="558"/>
                  <a:pt x="1455" y="559"/>
                  <a:pt x="1455" y="563"/>
                </a:cubicBezTo>
                <a:cubicBezTo>
                  <a:pt x="1455" y="565"/>
                  <a:pt x="1455" y="566"/>
                  <a:pt x="1454" y="566"/>
                </a:cubicBezTo>
                <a:cubicBezTo>
                  <a:pt x="1453" y="566"/>
                  <a:pt x="1453" y="566"/>
                  <a:pt x="1453" y="566"/>
                </a:cubicBezTo>
                <a:cubicBezTo>
                  <a:pt x="1450" y="567"/>
                  <a:pt x="1450" y="567"/>
                  <a:pt x="1451" y="569"/>
                </a:cubicBezTo>
                <a:cubicBezTo>
                  <a:pt x="1453" y="571"/>
                  <a:pt x="1455" y="573"/>
                  <a:pt x="1456" y="575"/>
                </a:cubicBezTo>
                <a:cubicBezTo>
                  <a:pt x="1458" y="579"/>
                  <a:pt x="1462" y="582"/>
                  <a:pt x="1466" y="583"/>
                </a:cubicBezTo>
                <a:cubicBezTo>
                  <a:pt x="1467" y="583"/>
                  <a:pt x="1468" y="584"/>
                  <a:pt x="1468" y="585"/>
                </a:cubicBezTo>
                <a:cubicBezTo>
                  <a:pt x="1468" y="586"/>
                  <a:pt x="1468" y="586"/>
                  <a:pt x="1468" y="587"/>
                </a:cubicBezTo>
                <a:cubicBezTo>
                  <a:pt x="1467" y="590"/>
                  <a:pt x="1468" y="592"/>
                  <a:pt x="1470" y="594"/>
                </a:cubicBezTo>
                <a:cubicBezTo>
                  <a:pt x="1472" y="597"/>
                  <a:pt x="1472" y="600"/>
                  <a:pt x="1472" y="603"/>
                </a:cubicBezTo>
                <a:cubicBezTo>
                  <a:pt x="1472" y="604"/>
                  <a:pt x="1472" y="605"/>
                  <a:pt x="1472" y="606"/>
                </a:cubicBezTo>
                <a:cubicBezTo>
                  <a:pt x="1473" y="608"/>
                  <a:pt x="1474" y="609"/>
                  <a:pt x="1476" y="609"/>
                </a:cubicBezTo>
                <a:cubicBezTo>
                  <a:pt x="1477" y="609"/>
                  <a:pt x="1477" y="609"/>
                  <a:pt x="1478" y="610"/>
                </a:cubicBezTo>
                <a:cubicBezTo>
                  <a:pt x="1479" y="611"/>
                  <a:pt x="1478" y="612"/>
                  <a:pt x="1478" y="613"/>
                </a:cubicBezTo>
                <a:cubicBezTo>
                  <a:pt x="1478" y="613"/>
                  <a:pt x="1478" y="613"/>
                  <a:pt x="1478" y="613"/>
                </a:cubicBezTo>
                <a:cubicBezTo>
                  <a:pt x="1478" y="614"/>
                  <a:pt x="1479" y="615"/>
                  <a:pt x="1479" y="615"/>
                </a:cubicBezTo>
                <a:cubicBezTo>
                  <a:pt x="1481" y="617"/>
                  <a:pt x="1483" y="619"/>
                  <a:pt x="1482" y="621"/>
                </a:cubicBezTo>
                <a:cubicBezTo>
                  <a:pt x="1482" y="626"/>
                  <a:pt x="1484" y="630"/>
                  <a:pt x="1485" y="634"/>
                </a:cubicBezTo>
                <a:cubicBezTo>
                  <a:pt x="1486" y="635"/>
                  <a:pt x="1485" y="635"/>
                  <a:pt x="1485" y="635"/>
                </a:cubicBezTo>
                <a:close/>
                <a:moveTo>
                  <a:pt x="1504" y="265"/>
                </a:moveTo>
                <a:cubicBezTo>
                  <a:pt x="1503" y="264"/>
                  <a:pt x="1503" y="264"/>
                  <a:pt x="1503" y="264"/>
                </a:cubicBezTo>
                <a:cubicBezTo>
                  <a:pt x="1504" y="264"/>
                  <a:pt x="1504" y="264"/>
                  <a:pt x="1504" y="264"/>
                </a:cubicBezTo>
                <a:lnTo>
                  <a:pt x="1504" y="265"/>
                </a:lnTo>
                <a:close/>
                <a:moveTo>
                  <a:pt x="1519" y="564"/>
                </a:moveTo>
                <a:cubicBezTo>
                  <a:pt x="1518" y="565"/>
                  <a:pt x="1515" y="567"/>
                  <a:pt x="1514" y="566"/>
                </a:cubicBezTo>
                <a:cubicBezTo>
                  <a:pt x="1512" y="566"/>
                  <a:pt x="1510" y="565"/>
                  <a:pt x="1508" y="564"/>
                </a:cubicBezTo>
                <a:cubicBezTo>
                  <a:pt x="1507" y="564"/>
                  <a:pt x="1506" y="563"/>
                  <a:pt x="1506" y="562"/>
                </a:cubicBezTo>
                <a:cubicBezTo>
                  <a:pt x="1506" y="556"/>
                  <a:pt x="1511" y="551"/>
                  <a:pt x="1516" y="551"/>
                </a:cubicBezTo>
                <a:cubicBezTo>
                  <a:pt x="1518" y="552"/>
                  <a:pt x="1519" y="552"/>
                  <a:pt x="1519" y="553"/>
                </a:cubicBezTo>
                <a:cubicBezTo>
                  <a:pt x="1520" y="554"/>
                  <a:pt x="1520" y="556"/>
                  <a:pt x="1521" y="557"/>
                </a:cubicBezTo>
                <a:cubicBezTo>
                  <a:pt x="1520" y="559"/>
                  <a:pt x="1519" y="562"/>
                  <a:pt x="1519" y="564"/>
                </a:cubicBezTo>
                <a:close/>
                <a:moveTo>
                  <a:pt x="1556" y="287"/>
                </a:moveTo>
                <a:cubicBezTo>
                  <a:pt x="1555" y="287"/>
                  <a:pt x="1555" y="287"/>
                  <a:pt x="1555" y="287"/>
                </a:cubicBezTo>
                <a:cubicBezTo>
                  <a:pt x="1553" y="284"/>
                  <a:pt x="1550" y="282"/>
                  <a:pt x="1548" y="279"/>
                </a:cubicBezTo>
                <a:cubicBezTo>
                  <a:pt x="1548" y="278"/>
                  <a:pt x="1548" y="278"/>
                  <a:pt x="1548" y="278"/>
                </a:cubicBezTo>
                <a:cubicBezTo>
                  <a:pt x="1549" y="278"/>
                  <a:pt x="1549" y="277"/>
                  <a:pt x="1550" y="277"/>
                </a:cubicBezTo>
                <a:cubicBezTo>
                  <a:pt x="1551" y="277"/>
                  <a:pt x="1552" y="278"/>
                  <a:pt x="1553" y="279"/>
                </a:cubicBezTo>
                <a:cubicBezTo>
                  <a:pt x="1554" y="280"/>
                  <a:pt x="1555" y="281"/>
                  <a:pt x="1556" y="282"/>
                </a:cubicBezTo>
                <a:cubicBezTo>
                  <a:pt x="1557" y="283"/>
                  <a:pt x="1557" y="286"/>
                  <a:pt x="1556" y="287"/>
                </a:cubicBezTo>
                <a:close/>
                <a:moveTo>
                  <a:pt x="1558" y="294"/>
                </a:moveTo>
                <a:cubicBezTo>
                  <a:pt x="1558" y="294"/>
                  <a:pt x="1557" y="294"/>
                  <a:pt x="1557" y="294"/>
                </a:cubicBezTo>
                <a:cubicBezTo>
                  <a:pt x="1557" y="293"/>
                  <a:pt x="1558" y="293"/>
                  <a:pt x="1558" y="294"/>
                </a:cubicBezTo>
                <a:cubicBezTo>
                  <a:pt x="1558" y="294"/>
                  <a:pt x="1558" y="294"/>
                  <a:pt x="1558" y="294"/>
                </a:cubicBezTo>
                <a:close/>
                <a:moveTo>
                  <a:pt x="1571" y="595"/>
                </a:moveTo>
                <a:cubicBezTo>
                  <a:pt x="1571" y="595"/>
                  <a:pt x="1571" y="595"/>
                  <a:pt x="1571" y="595"/>
                </a:cubicBezTo>
                <a:cubicBezTo>
                  <a:pt x="1571" y="595"/>
                  <a:pt x="1571" y="595"/>
                  <a:pt x="1571" y="595"/>
                </a:cubicBezTo>
                <a:close/>
                <a:moveTo>
                  <a:pt x="1575" y="251"/>
                </a:moveTo>
                <a:cubicBezTo>
                  <a:pt x="1575" y="252"/>
                  <a:pt x="1574" y="253"/>
                  <a:pt x="1574" y="252"/>
                </a:cubicBezTo>
                <a:cubicBezTo>
                  <a:pt x="1573" y="252"/>
                  <a:pt x="1573" y="251"/>
                  <a:pt x="1573" y="251"/>
                </a:cubicBezTo>
                <a:cubicBezTo>
                  <a:pt x="1574" y="250"/>
                  <a:pt x="1575" y="250"/>
                  <a:pt x="1575" y="250"/>
                </a:cubicBezTo>
                <a:cubicBezTo>
                  <a:pt x="1575" y="250"/>
                  <a:pt x="1576" y="250"/>
                  <a:pt x="1576" y="251"/>
                </a:cubicBezTo>
                <a:cubicBezTo>
                  <a:pt x="1576" y="251"/>
                  <a:pt x="1575" y="251"/>
                  <a:pt x="1575" y="251"/>
                </a:cubicBezTo>
                <a:close/>
                <a:moveTo>
                  <a:pt x="1612" y="130"/>
                </a:moveTo>
                <a:cubicBezTo>
                  <a:pt x="1613" y="131"/>
                  <a:pt x="1613" y="131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3" y="131"/>
                  <a:pt x="1613" y="131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lose/>
                <a:moveTo>
                  <a:pt x="1612" y="453"/>
                </a:moveTo>
                <a:cubicBezTo>
                  <a:pt x="1612" y="453"/>
                  <a:pt x="1612" y="453"/>
                  <a:pt x="1612" y="454"/>
                </a:cubicBezTo>
                <a:cubicBezTo>
                  <a:pt x="1612" y="454"/>
                  <a:pt x="1612" y="454"/>
                  <a:pt x="1611" y="454"/>
                </a:cubicBezTo>
                <a:cubicBezTo>
                  <a:pt x="1611" y="454"/>
                  <a:pt x="1610" y="454"/>
                  <a:pt x="1610" y="454"/>
                </a:cubicBezTo>
                <a:cubicBezTo>
                  <a:pt x="1610" y="454"/>
                  <a:pt x="1609" y="454"/>
                  <a:pt x="1609" y="454"/>
                </a:cubicBezTo>
                <a:cubicBezTo>
                  <a:pt x="1610" y="453"/>
                  <a:pt x="1611" y="453"/>
                  <a:pt x="1612" y="453"/>
                </a:cubicBezTo>
                <a:close/>
                <a:moveTo>
                  <a:pt x="1614" y="542"/>
                </a:moveTo>
                <a:cubicBezTo>
                  <a:pt x="1612" y="544"/>
                  <a:pt x="1611" y="546"/>
                  <a:pt x="1610" y="549"/>
                </a:cubicBezTo>
                <a:cubicBezTo>
                  <a:pt x="1610" y="549"/>
                  <a:pt x="1609" y="550"/>
                  <a:pt x="1609" y="550"/>
                </a:cubicBezTo>
                <a:cubicBezTo>
                  <a:pt x="1608" y="550"/>
                  <a:pt x="1607" y="549"/>
                  <a:pt x="1607" y="548"/>
                </a:cubicBezTo>
                <a:cubicBezTo>
                  <a:pt x="1607" y="548"/>
                  <a:pt x="1607" y="548"/>
                  <a:pt x="1607" y="548"/>
                </a:cubicBezTo>
                <a:cubicBezTo>
                  <a:pt x="1607" y="545"/>
                  <a:pt x="1608" y="543"/>
                  <a:pt x="1609" y="541"/>
                </a:cubicBezTo>
                <a:cubicBezTo>
                  <a:pt x="1610" y="540"/>
                  <a:pt x="1611" y="539"/>
                  <a:pt x="1612" y="538"/>
                </a:cubicBezTo>
                <a:cubicBezTo>
                  <a:pt x="1613" y="538"/>
                  <a:pt x="1614" y="538"/>
                  <a:pt x="1615" y="538"/>
                </a:cubicBezTo>
                <a:cubicBezTo>
                  <a:pt x="1615" y="538"/>
                  <a:pt x="1616" y="538"/>
                  <a:pt x="1616" y="539"/>
                </a:cubicBezTo>
                <a:cubicBezTo>
                  <a:pt x="1615" y="540"/>
                  <a:pt x="1615" y="541"/>
                  <a:pt x="1614" y="542"/>
                </a:cubicBezTo>
                <a:close/>
                <a:moveTo>
                  <a:pt x="1625" y="102"/>
                </a:moveTo>
                <a:cubicBezTo>
                  <a:pt x="1625" y="101"/>
                  <a:pt x="1625" y="101"/>
                  <a:pt x="1625" y="101"/>
                </a:cubicBezTo>
                <a:cubicBezTo>
                  <a:pt x="1625" y="101"/>
                  <a:pt x="1625" y="101"/>
                  <a:pt x="1625" y="101"/>
                </a:cubicBezTo>
                <a:lnTo>
                  <a:pt x="1625" y="102"/>
                </a:lnTo>
                <a:close/>
                <a:moveTo>
                  <a:pt x="1644" y="152"/>
                </a:moveTo>
                <a:cubicBezTo>
                  <a:pt x="1644" y="152"/>
                  <a:pt x="1644" y="152"/>
                  <a:pt x="1644" y="152"/>
                </a:cubicBezTo>
                <a:cubicBezTo>
                  <a:pt x="1643" y="153"/>
                  <a:pt x="1643" y="155"/>
                  <a:pt x="1643" y="157"/>
                </a:cubicBezTo>
                <a:cubicBezTo>
                  <a:pt x="1642" y="158"/>
                  <a:pt x="1642" y="158"/>
                  <a:pt x="1641" y="158"/>
                </a:cubicBezTo>
                <a:cubicBezTo>
                  <a:pt x="1639" y="159"/>
                  <a:pt x="1639" y="160"/>
                  <a:pt x="1638" y="162"/>
                </a:cubicBezTo>
                <a:cubicBezTo>
                  <a:pt x="1638" y="162"/>
                  <a:pt x="1638" y="162"/>
                  <a:pt x="1639" y="162"/>
                </a:cubicBezTo>
                <a:cubicBezTo>
                  <a:pt x="1639" y="162"/>
                  <a:pt x="1640" y="163"/>
                  <a:pt x="1640" y="164"/>
                </a:cubicBezTo>
                <a:cubicBezTo>
                  <a:pt x="1641" y="164"/>
                  <a:pt x="1642" y="165"/>
                  <a:pt x="1642" y="165"/>
                </a:cubicBezTo>
                <a:cubicBezTo>
                  <a:pt x="1642" y="166"/>
                  <a:pt x="1642" y="166"/>
                  <a:pt x="1642" y="166"/>
                </a:cubicBezTo>
                <a:cubicBezTo>
                  <a:pt x="1642" y="165"/>
                  <a:pt x="1642" y="165"/>
                  <a:pt x="1642" y="165"/>
                </a:cubicBezTo>
                <a:cubicBezTo>
                  <a:pt x="1641" y="165"/>
                  <a:pt x="1641" y="164"/>
                  <a:pt x="1640" y="164"/>
                </a:cubicBezTo>
                <a:cubicBezTo>
                  <a:pt x="1639" y="163"/>
                  <a:pt x="1639" y="163"/>
                  <a:pt x="1638" y="162"/>
                </a:cubicBezTo>
                <a:cubicBezTo>
                  <a:pt x="1638" y="162"/>
                  <a:pt x="1638" y="162"/>
                  <a:pt x="1638" y="162"/>
                </a:cubicBezTo>
                <a:cubicBezTo>
                  <a:pt x="1637" y="160"/>
                  <a:pt x="1635" y="160"/>
                  <a:pt x="1634" y="159"/>
                </a:cubicBezTo>
                <a:cubicBezTo>
                  <a:pt x="1633" y="157"/>
                  <a:pt x="1633" y="155"/>
                  <a:pt x="1632" y="154"/>
                </a:cubicBezTo>
                <a:cubicBezTo>
                  <a:pt x="1632" y="153"/>
                  <a:pt x="1632" y="152"/>
                  <a:pt x="1632" y="152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1" y="151"/>
                  <a:pt x="1631" y="151"/>
                  <a:pt x="1631" y="151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2" y="151"/>
                  <a:pt x="1632" y="151"/>
                  <a:pt x="1632" y="152"/>
                </a:cubicBezTo>
                <a:cubicBezTo>
                  <a:pt x="1633" y="152"/>
                  <a:pt x="1634" y="153"/>
                  <a:pt x="1635" y="153"/>
                </a:cubicBezTo>
                <a:cubicBezTo>
                  <a:pt x="1636" y="154"/>
                  <a:pt x="1638" y="154"/>
                  <a:pt x="1640" y="153"/>
                </a:cubicBezTo>
                <a:cubicBezTo>
                  <a:pt x="1641" y="152"/>
                  <a:pt x="1642" y="152"/>
                  <a:pt x="1644" y="152"/>
                </a:cubicBezTo>
                <a:cubicBezTo>
                  <a:pt x="1644" y="152"/>
                  <a:pt x="1644" y="151"/>
                  <a:pt x="1644" y="151"/>
                </a:cubicBezTo>
                <a:cubicBezTo>
                  <a:pt x="1644" y="151"/>
                  <a:pt x="1644" y="151"/>
                  <a:pt x="1644" y="151"/>
                </a:cubicBezTo>
                <a:cubicBezTo>
                  <a:pt x="1644" y="151"/>
                  <a:pt x="1644" y="151"/>
                  <a:pt x="1644" y="152"/>
                </a:cubicBezTo>
                <a:close/>
                <a:moveTo>
                  <a:pt x="1654" y="145"/>
                </a:moveTo>
                <a:cubicBezTo>
                  <a:pt x="1652" y="146"/>
                  <a:pt x="1650" y="147"/>
                  <a:pt x="1648" y="149"/>
                </a:cubicBezTo>
                <a:cubicBezTo>
                  <a:pt x="1647" y="149"/>
                  <a:pt x="1647" y="149"/>
                  <a:pt x="1646" y="149"/>
                </a:cubicBezTo>
                <a:cubicBezTo>
                  <a:pt x="1646" y="150"/>
                  <a:pt x="1646" y="150"/>
                  <a:pt x="1646" y="150"/>
                </a:cubicBezTo>
                <a:cubicBezTo>
                  <a:pt x="1646" y="150"/>
                  <a:pt x="1645" y="150"/>
                  <a:pt x="1645" y="150"/>
                </a:cubicBezTo>
                <a:cubicBezTo>
                  <a:pt x="1645" y="150"/>
                  <a:pt x="1645" y="150"/>
                  <a:pt x="1645" y="149"/>
                </a:cubicBezTo>
                <a:cubicBezTo>
                  <a:pt x="1646" y="149"/>
                  <a:pt x="1646" y="149"/>
                  <a:pt x="1646" y="149"/>
                </a:cubicBezTo>
                <a:cubicBezTo>
                  <a:pt x="1646" y="149"/>
                  <a:pt x="1647" y="148"/>
                  <a:pt x="1647" y="147"/>
                </a:cubicBezTo>
                <a:cubicBezTo>
                  <a:pt x="1649" y="145"/>
                  <a:pt x="1650" y="144"/>
                  <a:pt x="1651" y="143"/>
                </a:cubicBezTo>
                <a:cubicBezTo>
                  <a:pt x="1651" y="143"/>
                  <a:pt x="1651" y="143"/>
                  <a:pt x="1651" y="143"/>
                </a:cubicBezTo>
                <a:cubicBezTo>
                  <a:pt x="1651" y="143"/>
                  <a:pt x="1651" y="142"/>
                  <a:pt x="1651" y="142"/>
                </a:cubicBezTo>
                <a:cubicBezTo>
                  <a:pt x="1649" y="142"/>
                  <a:pt x="1647" y="142"/>
                  <a:pt x="1647" y="140"/>
                </a:cubicBezTo>
                <a:cubicBezTo>
                  <a:pt x="1647" y="139"/>
                  <a:pt x="1647" y="139"/>
                  <a:pt x="1647" y="139"/>
                </a:cubicBezTo>
                <a:cubicBezTo>
                  <a:pt x="1647" y="138"/>
                  <a:pt x="1648" y="139"/>
                  <a:pt x="1648" y="139"/>
                </a:cubicBezTo>
                <a:cubicBezTo>
                  <a:pt x="1648" y="139"/>
                  <a:pt x="1649" y="139"/>
                  <a:pt x="1649" y="140"/>
                </a:cubicBezTo>
                <a:cubicBezTo>
                  <a:pt x="1650" y="141"/>
                  <a:pt x="1650" y="142"/>
                  <a:pt x="1651" y="142"/>
                </a:cubicBezTo>
                <a:cubicBezTo>
                  <a:pt x="1651" y="142"/>
                  <a:pt x="1651" y="142"/>
                  <a:pt x="1651" y="142"/>
                </a:cubicBezTo>
                <a:cubicBezTo>
                  <a:pt x="1651" y="142"/>
                  <a:pt x="1651" y="143"/>
                  <a:pt x="1651" y="143"/>
                </a:cubicBezTo>
                <a:cubicBezTo>
                  <a:pt x="1652" y="143"/>
                  <a:pt x="1653" y="143"/>
                  <a:pt x="1653" y="143"/>
                </a:cubicBezTo>
                <a:cubicBezTo>
                  <a:pt x="1654" y="143"/>
                  <a:pt x="1654" y="144"/>
                  <a:pt x="1655" y="144"/>
                </a:cubicBezTo>
                <a:cubicBezTo>
                  <a:pt x="1655" y="144"/>
                  <a:pt x="1654" y="145"/>
                  <a:pt x="1654" y="145"/>
                </a:cubicBezTo>
                <a:close/>
                <a:moveTo>
                  <a:pt x="1667" y="144"/>
                </a:moveTo>
                <a:cubicBezTo>
                  <a:pt x="1666" y="144"/>
                  <a:pt x="1666" y="144"/>
                  <a:pt x="1666" y="144"/>
                </a:cubicBezTo>
                <a:cubicBezTo>
                  <a:pt x="1667" y="143"/>
                  <a:pt x="1667" y="143"/>
                  <a:pt x="1667" y="143"/>
                </a:cubicBezTo>
                <a:lnTo>
                  <a:pt x="1667" y="144"/>
                </a:lnTo>
                <a:close/>
                <a:moveTo>
                  <a:pt x="1679" y="523"/>
                </a:moveTo>
                <a:cubicBezTo>
                  <a:pt x="1679" y="524"/>
                  <a:pt x="1678" y="524"/>
                  <a:pt x="1677" y="524"/>
                </a:cubicBezTo>
                <a:cubicBezTo>
                  <a:pt x="1674" y="523"/>
                  <a:pt x="1671" y="522"/>
                  <a:pt x="1669" y="521"/>
                </a:cubicBezTo>
                <a:cubicBezTo>
                  <a:pt x="1668" y="520"/>
                  <a:pt x="1668" y="519"/>
                  <a:pt x="1668" y="518"/>
                </a:cubicBezTo>
                <a:cubicBezTo>
                  <a:pt x="1668" y="517"/>
                  <a:pt x="1668" y="516"/>
                  <a:pt x="1668" y="515"/>
                </a:cubicBezTo>
                <a:cubicBezTo>
                  <a:pt x="1669" y="515"/>
                  <a:pt x="1670" y="516"/>
                  <a:pt x="1670" y="517"/>
                </a:cubicBezTo>
                <a:cubicBezTo>
                  <a:pt x="1671" y="518"/>
                  <a:pt x="1673" y="519"/>
                  <a:pt x="1675" y="520"/>
                </a:cubicBezTo>
                <a:cubicBezTo>
                  <a:pt x="1676" y="520"/>
                  <a:pt x="1678" y="521"/>
                  <a:pt x="1679" y="522"/>
                </a:cubicBezTo>
                <a:cubicBezTo>
                  <a:pt x="1679" y="522"/>
                  <a:pt x="1679" y="522"/>
                  <a:pt x="1679" y="522"/>
                </a:cubicBezTo>
                <a:cubicBezTo>
                  <a:pt x="1679" y="523"/>
                  <a:pt x="1679" y="523"/>
                  <a:pt x="1679" y="523"/>
                </a:cubicBezTo>
                <a:close/>
                <a:moveTo>
                  <a:pt x="1679" y="178"/>
                </a:moveTo>
                <a:cubicBezTo>
                  <a:pt x="1679" y="178"/>
                  <a:pt x="1679" y="178"/>
                  <a:pt x="1679" y="178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lose/>
                <a:moveTo>
                  <a:pt x="1726" y="495"/>
                </a:moveTo>
                <a:cubicBezTo>
                  <a:pt x="1725" y="496"/>
                  <a:pt x="1724" y="496"/>
                  <a:pt x="1724" y="495"/>
                </a:cubicBezTo>
                <a:cubicBezTo>
                  <a:pt x="1723" y="494"/>
                  <a:pt x="1723" y="493"/>
                  <a:pt x="1723" y="493"/>
                </a:cubicBezTo>
                <a:cubicBezTo>
                  <a:pt x="1723" y="492"/>
                  <a:pt x="1724" y="492"/>
                  <a:pt x="1724" y="491"/>
                </a:cubicBezTo>
                <a:cubicBezTo>
                  <a:pt x="1725" y="491"/>
                  <a:pt x="1726" y="491"/>
                  <a:pt x="1726" y="492"/>
                </a:cubicBezTo>
                <a:cubicBezTo>
                  <a:pt x="1727" y="493"/>
                  <a:pt x="1727" y="493"/>
                  <a:pt x="1727" y="494"/>
                </a:cubicBezTo>
                <a:cubicBezTo>
                  <a:pt x="1726" y="494"/>
                  <a:pt x="1726" y="495"/>
                  <a:pt x="1726" y="495"/>
                </a:cubicBezTo>
                <a:close/>
                <a:moveTo>
                  <a:pt x="1730" y="517"/>
                </a:moveTo>
                <a:cubicBezTo>
                  <a:pt x="1730" y="517"/>
                  <a:pt x="1729" y="517"/>
                  <a:pt x="1729" y="517"/>
                </a:cubicBezTo>
                <a:cubicBezTo>
                  <a:pt x="1729" y="518"/>
                  <a:pt x="1728" y="518"/>
                  <a:pt x="1728" y="518"/>
                </a:cubicBezTo>
                <a:cubicBezTo>
                  <a:pt x="1728" y="518"/>
                  <a:pt x="1728" y="517"/>
                  <a:pt x="1728" y="517"/>
                </a:cubicBezTo>
                <a:cubicBezTo>
                  <a:pt x="1728" y="517"/>
                  <a:pt x="1728" y="516"/>
                  <a:pt x="1728" y="516"/>
                </a:cubicBezTo>
                <a:cubicBezTo>
                  <a:pt x="1728" y="515"/>
                  <a:pt x="1729" y="514"/>
                  <a:pt x="1729" y="515"/>
                </a:cubicBezTo>
                <a:cubicBezTo>
                  <a:pt x="1730" y="516"/>
                  <a:pt x="1730" y="516"/>
                  <a:pt x="1730" y="517"/>
                </a:cubicBezTo>
                <a:close/>
                <a:moveTo>
                  <a:pt x="1733" y="506"/>
                </a:moveTo>
                <a:cubicBezTo>
                  <a:pt x="1733" y="505"/>
                  <a:pt x="1733" y="505"/>
                  <a:pt x="1733" y="505"/>
                </a:cubicBezTo>
                <a:cubicBezTo>
                  <a:pt x="1733" y="506"/>
                  <a:pt x="1733" y="506"/>
                  <a:pt x="1733" y="506"/>
                </a:cubicBezTo>
                <a:cubicBezTo>
                  <a:pt x="1733" y="506"/>
                  <a:pt x="1733" y="506"/>
                  <a:pt x="1733" y="506"/>
                </a:cubicBezTo>
                <a:close/>
                <a:moveTo>
                  <a:pt x="1768" y="427"/>
                </a:moveTo>
                <a:cubicBezTo>
                  <a:pt x="1768" y="427"/>
                  <a:pt x="1767" y="428"/>
                  <a:pt x="1767" y="427"/>
                </a:cubicBezTo>
                <a:cubicBezTo>
                  <a:pt x="1766" y="426"/>
                  <a:pt x="1764" y="425"/>
                  <a:pt x="1764" y="423"/>
                </a:cubicBezTo>
                <a:cubicBezTo>
                  <a:pt x="1763" y="422"/>
                  <a:pt x="1764" y="422"/>
                  <a:pt x="1764" y="422"/>
                </a:cubicBezTo>
                <a:cubicBezTo>
                  <a:pt x="1764" y="421"/>
                  <a:pt x="1764" y="421"/>
                  <a:pt x="1765" y="422"/>
                </a:cubicBezTo>
                <a:cubicBezTo>
                  <a:pt x="1765" y="422"/>
                  <a:pt x="1766" y="423"/>
                  <a:pt x="1766" y="424"/>
                </a:cubicBezTo>
                <a:cubicBezTo>
                  <a:pt x="1767" y="425"/>
                  <a:pt x="1767" y="426"/>
                  <a:pt x="1768" y="427"/>
                </a:cubicBezTo>
                <a:cubicBezTo>
                  <a:pt x="1768" y="427"/>
                  <a:pt x="1768" y="427"/>
                  <a:pt x="1768" y="427"/>
                </a:cubicBezTo>
                <a:close/>
                <a:moveTo>
                  <a:pt x="1768" y="419"/>
                </a:moveTo>
                <a:cubicBezTo>
                  <a:pt x="1767" y="419"/>
                  <a:pt x="1768" y="418"/>
                  <a:pt x="1768" y="418"/>
                </a:cubicBezTo>
                <a:cubicBezTo>
                  <a:pt x="1768" y="418"/>
                  <a:pt x="1769" y="419"/>
                  <a:pt x="1769" y="419"/>
                </a:cubicBezTo>
                <a:cubicBezTo>
                  <a:pt x="1768" y="419"/>
                  <a:pt x="1768" y="419"/>
                  <a:pt x="1768" y="419"/>
                </a:cubicBezTo>
                <a:close/>
                <a:moveTo>
                  <a:pt x="1775" y="481"/>
                </a:moveTo>
                <a:cubicBezTo>
                  <a:pt x="1775" y="481"/>
                  <a:pt x="1774" y="482"/>
                  <a:pt x="1774" y="482"/>
                </a:cubicBezTo>
                <a:cubicBezTo>
                  <a:pt x="1774" y="481"/>
                  <a:pt x="1774" y="481"/>
                  <a:pt x="1774" y="481"/>
                </a:cubicBezTo>
                <a:cubicBezTo>
                  <a:pt x="1774" y="480"/>
                  <a:pt x="1773" y="479"/>
                  <a:pt x="1773" y="479"/>
                </a:cubicBezTo>
                <a:cubicBezTo>
                  <a:pt x="1773" y="479"/>
                  <a:pt x="1774" y="478"/>
                  <a:pt x="1774" y="478"/>
                </a:cubicBezTo>
                <a:cubicBezTo>
                  <a:pt x="1774" y="478"/>
                  <a:pt x="1775" y="478"/>
                  <a:pt x="1775" y="479"/>
                </a:cubicBezTo>
                <a:cubicBezTo>
                  <a:pt x="1775" y="480"/>
                  <a:pt x="1775" y="480"/>
                  <a:pt x="1775" y="481"/>
                </a:cubicBezTo>
                <a:close/>
                <a:moveTo>
                  <a:pt x="1798" y="471"/>
                </a:moveTo>
                <a:cubicBezTo>
                  <a:pt x="1798" y="471"/>
                  <a:pt x="1798" y="471"/>
                  <a:pt x="1798" y="471"/>
                </a:cubicBezTo>
                <a:cubicBezTo>
                  <a:pt x="1799" y="469"/>
                  <a:pt x="1799" y="468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799" y="467"/>
                  <a:pt x="1799" y="467"/>
                  <a:pt x="1800" y="466"/>
                </a:cubicBezTo>
                <a:cubicBezTo>
                  <a:pt x="1800" y="466"/>
                  <a:pt x="1800" y="467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801" y="468"/>
                  <a:pt x="1802" y="468"/>
                  <a:pt x="1803" y="468"/>
                </a:cubicBezTo>
                <a:cubicBezTo>
                  <a:pt x="1804" y="467"/>
                  <a:pt x="1805" y="466"/>
                  <a:pt x="1805" y="466"/>
                </a:cubicBezTo>
                <a:cubicBezTo>
                  <a:pt x="1806" y="463"/>
                  <a:pt x="1807" y="460"/>
                  <a:pt x="1809" y="458"/>
                </a:cubicBezTo>
                <a:cubicBezTo>
                  <a:pt x="1809" y="457"/>
                  <a:pt x="1810" y="456"/>
                  <a:pt x="1810" y="455"/>
                </a:cubicBezTo>
                <a:cubicBezTo>
                  <a:pt x="1811" y="453"/>
                  <a:pt x="1811" y="451"/>
                  <a:pt x="1812" y="449"/>
                </a:cubicBezTo>
                <a:cubicBezTo>
                  <a:pt x="1816" y="441"/>
                  <a:pt x="1817" y="432"/>
                  <a:pt x="1816" y="424"/>
                </a:cubicBezTo>
                <a:cubicBezTo>
                  <a:pt x="1815" y="423"/>
                  <a:pt x="1816" y="422"/>
                  <a:pt x="1816" y="422"/>
                </a:cubicBezTo>
                <a:cubicBezTo>
                  <a:pt x="1816" y="422"/>
                  <a:pt x="1816" y="421"/>
                  <a:pt x="1816" y="421"/>
                </a:cubicBezTo>
                <a:cubicBezTo>
                  <a:pt x="1817" y="421"/>
                  <a:pt x="1818" y="421"/>
                  <a:pt x="1818" y="422"/>
                </a:cubicBezTo>
                <a:cubicBezTo>
                  <a:pt x="1819" y="425"/>
                  <a:pt x="1820" y="428"/>
                  <a:pt x="1820" y="432"/>
                </a:cubicBezTo>
                <a:cubicBezTo>
                  <a:pt x="1821" y="434"/>
                  <a:pt x="1821" y="436"/>
                  <a:pt x="1822" y="438"/>
                </a:cubicBezTo>
                <a:cubicBezTo>
                  <a:pt x="1823" y="440"/>
                  <a:pt x="1822" y="442"/>
                  <a:pt x="1821" y="443"/>
                </a:cubicBezTo>
                <a:cubicBezTo>
                  <a:pt x="1820" y="444"/>
                  <a:pt x="1819" y="445"/>
                  <a:pt x="1820" y="447"/>
                </a:cubicBezTo>
                <a:cubicBezTo>
                  <a:pt x="1821" y="448"/>
                  <a:pt x="1821" y="448"/>
                  <a:pt x="1820" y="450"/>
                </a:cubicBezTo>
                <a:cubicBezTo>
                  <a:pt x="1818" y="454"/>
                  <a:pt x="1815" y="458"/>
                  <a:pt x="1811" y="461"/>
                </a:cubicBezTo>
                <a:cubicBezTo>
                  <a:pt x="1809" y="462"/>
                  <a:pt x="1808" y="464"/>
                  <a:pt x="1808" y="466"/>
                </a:cubicBezTo>
                <a:cubicBezTo>
                  <a:pt x="1808" y="468"/>
                  <a:pt x="1807" y="469"/>
                  <a:pt x="1805" y="470"/>
                </a:cubicBezTo>
                <a:cubicBezTo>
                  <a:pt x="1803" y="471"/>
                  <a:pt x="1802" y="472"/>
                  <a:pt x="1799" y="472"/>
                </a:cubicBezTo>
                <a:cubicBezTo>
                  <a:pt x="1799" y="472"/>
                  <a:pt x="1798" y="472"/>
                  <a:pt x="1798" y="471"/>
                </a:cubicBezTo>
                <a:close/>
                <a:moveTo>
                  <a:pt x="1835" y="851"/>
                </a:moveTo>
                <a:cubicBezTo>
                  <a:pt x="1835" y="851"/>
                  <a:pt x="1835" y="851"/>
                  <a:pt x="1835" y="851"/>
                </a:cubicBezTo>
                <a:cubicBezTo>
                  <a:pt x="1835" y="851"/>
                  <a:pt x="1835" y="851"/>
                  <a:pt x="1835" y="851"/>
                </a:cubicBezTo>
                <a:close/>
                <a:moveTo>
                  <a:pt x="1255" y="628"/>
                </a:move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lose/>
                <a:moveTo>
                  <a:pt x="759" y="919"/>
                </a:move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lose/>
                <a:moveTo>
                  <a:pt x="570" y="246"/>
                </a:move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lose/>
                <a:moveTo>
                  <a:pt x="599" y="313"/>
                </a:moveTo>
                <a:cubicBezTo>
                  <a:pt x="599" y="313"/>
                  <a:pt x="599" y="313"/>
                  <a:pt x="599" y="313"/>
                </a:cubicBezTo>
                <a:cubicBezTo>
                  <a:pt x="600" y="313"/>
                  <a:pt x="600" y="313"/>
                  <a:pt x="600" y="313"/>
                </a:cubicBezTo>
                <a:cubicBezTo>
                  <a:pt x="599" y="314"/>
                  <a:pt x="599" y="316"/>
                  <a:pt x="598" y="318"/>
                </a:cubicBezTo>
                <a:cubicBezTo>
                  <a:pt x="596" y="323"/>
                  <a:pt x="593" y="327"/>
                  <a:pt x="592" y="333"/>
                </a:cubicBezTo>
                <a:cubicBezTo>
                  <a:pt x="591" y="334"/>
                  <a:pt x="591" y="335"/>
                  <a:pt x="590" y="335"/>
                </a:cubicBezTo>
                <a:cubicBezTo>
                  <a:pt x="589" y="336"/>
                  <a:pt x="588" y="336"/>
                  <a:pt x="588" y="337"/>
                </a:cubicBezTo>
                <a:cubicBezTo>
                  <a:pt x="587" y="338"/>
                  <a:pt x="587" y="340"/>
                  <a:pt x="588" y="341"/>
                </a:cubicBezTo>
                <a:cubicBezTo>
                  <a:pt x="589" y="341"/>
                  <a:pt x="590" y="341"/>
                  <a:pt x="590" y="341"/>
                </a:cubicBezTo>
                <a:cubicBezTo>
                  <a:pt x="591" y="342"/>
                  <a:pt x="592" y="343"/>
                  <a:pt x="592" y="344"/>
                </a:cubicBezTo>
                <a:cubicBezTo>
                  <a:pt x="592" y="345"/>
                  <a:pt x="592" y="345"/>
                  <a:pt x="592" y="346"/>
                </a:cubicBezTo>
                <a:cubicBezTo>
                  <a:pt x="592" y="348"/>
                  <a:pt x="593" y="349"/>
                  <a:pt x="595" y="348"/>
                </a:cubicBezTo>
                <a:cubicBezTo>
                  <a:pt x="596" y="348"/>
                  <a:pt x="598" y="348"/>
                  <a:pt x="598" y="347"/>
                </a:cubicBezTo>
                <a:cubicBezTo>
                  <a:pt x="601" y="344"/>
                  <a:pt x="606" y="343"/>
                  <a:pt x="608" y="338"/>
                </a:cubicBezTo>
                <a:cubicBezTo>
                  <a:pt x="608" y="338"/>
                  <a:pt x="609" y="338"/>
                  <a:pt x="609" y="338"/>
                </a:cubicBezTo>
                <a:cubicBezTo>
                  <a:pt x="611" y="339"/>
                  <a:pt x="613" y="340"/>
                  <a:pt x="613" y="342"/>
                </a:cubicBezTo>
                <a:cubicBezTo>
                  <a:pt x="613" y="343"/>
                  <a:pt x="613" y="344"/>
                  <a:pt x="614" y="345"/>
                </a:cubicBezTo>
                <a:cubicBezTo>
                  <a:pt x="616" y="345"/>
                  <a:pt x="618" y="346"/>
                  <a:pt x="621" y="347"/>
                </a:cubicBezTo>
                <a:cubicBezTo>
                  <a:pt x="621" y="347"/>
                  <a:pt x="622" y="347"/>
                  <a:pt x="622" y="347"/>
                </a:cubicBezTo>
                <a:cubicBezTo>
                  <a:pt x="623" y="346"/>
                  <a:pt x="625" y="345"/>
                  <a:pt x="625" y="344"/>
                </a:cubicBezTo>
                <a:cubicBezTo>
                  <a:pt x="626" y="343"/>
                  <a:pt x="626" y="341"/>
                  <a:pt x="624" y="340"/>
                </a:cubicBezTo>
                <a:cubicBezTo>
                  <a:pt x="624" y="340"/>
                  <a:pt x="624" y="340"/>
                  <a:pt x="624" y="340"/>
                </a:cubicBezTo>
                <a:cubicBezTo>
                  <a:pt x="622" y="339"/>
                  <a:pt x="621" y="338"/>
                  <a:pt x="621" y="336"/>
                </a:cubicBezTo>
                <a:cubicBezTo>
                  <a:pt x="621" y="333"/>
                  <a:pt x="620" y="331"/>
                  <a:pt x="618" y="330"/>
                </a:cubicBezTo>
                <a:cubicBezTo>
                  <a:pt x="617" y="329"/>
                  <a:pt x="616" y="327"/>
                  <a:pt x="616" y="326"/>
                </a:cubicBezTo>
                <a:cubicBezTo>
                  <a:pt x="614" y="323"/>
                  <a:pt x="610" y="322"/>
                  <a:pt x="609" y="318"/>
                </a:cubicBezTo>
                <a:cubicBezTo>
                  <a:pt x="609" y="318"/>
                  <a:pt x="608" y="318"/>
                  <a:pt x="607" y="318"/>
                </a:cubicBezTo>
                <a:cubicBezTo>
                  <a:pt x="605" y="317"/>
                  <a:pt x="605" y="317"/>
                  <a:pt x="607" y="316"/>
                </a:cubicBezTo>
                <a:cubicBezTo>
                  <a:pt x="607" y="315"/>
                  <a:pt x="609" y="314"/>
                  <a:pt x="609" y="313"/>
                </a:cubicBezTo>
                <a:cubicBezTo>
                  <a:pt x="610" y="312"/>
                  <a:pt x="609" y="311"/>
                  <a:pt x="609" y="311"/>
                </a:cubicBezTo>
                <a:cubicBezTo>
                  <a:pt x="609" y="310"/>
                  <a:pt x="608" y="310"/>
                  <a:pt x="608" y="311"/>
                </a:cubicBezTo>
                <a:cubicBezTo>
                  <a:pt x="607" y="311"/>
                  <a:pt x="606" y="312"/>
                  <a:pt x="605" y="311"/>
                </a:cubicBezTo>
                <a:cubicBezTo>
                  <a:pt x="603" y="311"/>
                  <a:pt x="602" y="311"/>
                  <a:pt x="601" y="311"/>
                </a:cubicBezTo>
                <a:cubicBezTo>
                  <a:pt x="601" y="311"/>
                  <a:pt x="600" y="312"/>
                  <a:pt x="600" y="313"/>
                </a:cubicBezTo>
                <a:cubicBezTo>
                  <a:pt x="600" y="313"/>
                  <a:pt x="599" y="313"/>
                  <a:pt x="599" y="313"/>
                </a:cubicBezTo>
                <a:close/>
                <a:moveTo>
                  <a:pt x="647" y="1376"/>
                </a:move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lose/>
                <a:moveTo>
                  <a:pt x="638" y="255"/>
                </a:move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lose/>
                <a:moveTo>
                  <a:pt x="694" y="551"/>
                </a:move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lose/>
                <a:moveTo>
                  <a:pt x="661" y="1387"/>
                </a:moveTo>
                <a:cubicBezTo>
                  <a:pt x="661" y="1387"/>
                  <a:pt x="661" y="1387"/>
                  <a:pt x="661" y="1387"/>
                </a:cubicBezTo>
                <a:cubicBezTo>
                  <a:pt x="661" y="1387"/>
                  <a:pt x="661" y="1387"/>
                  <a:pt x="661" y="1387"/>
                </a:cubicBezTo>
                <a:close/>
                <a:moveTo>
                  <a:pt x="186" y="316"/>
                </a:move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lose/>
                <a:moveTo>
                  <a:pt x="862" y="959"/>
                </a:moveTo>
                <a:cubicBezTo>
                  <a:pt x="862" y="959"/>
                  <a:pt x="861" y="958"/>
                  <a:pt x="860" y="958"/>
                </a:cubicBezTo>
                <a:cubicBezTo>
                  <a:pt x="859" y="957"/>
                  <a:pt x="858" y="956"/>
                  <a:pt x="856" y="957"/>
                </a:cubicBezTo>
                <a:cubicBezTo>
                  <a:pt x="854" y="957"/>
                  <a:pt x="852" y="956"/>
                  <a:pt x="850" y="954"/>
                </a:cubicBezTo>
                <a:cubicBezTo>
                  <a:pt x="848" y="953"/>
                  <a:pt x="844" y="952"/>
                  <a:pt x="843" y="949"/>
                </a:cubicBezTo>
                <a:cubicBezTo>
                  <a:pt x="840" y="945"/>
                  <a:pt x="836" y="943"/>
                  <a:pt x="832" y="941"/>
                </a:cubicBezTo>
                <a:cubicBezTo>
                  <a:pt x="830" y="940"/>
                  <a:pt x="828" y="940"/>
                  <a:pt x="826" y="940"/>
                </a:cubicBezTo>
                <a:cubicBezTo>
                  <a:pt x="819" y="940"/>
                  <a:pt x="812" y="939"/>
                  <a:pt x="805" y="937"/>
                </a:cubicBezTo>
                <a:cubicBezTo>
                  <a:pt x="804" y="937"/>
                  <a:pt x="803" y="937"/>
                  <a:pt x="803" y="937"/>
                </a:cubicBezTo>
                <a:cubicBezTo>
                  <a:pt x="802" y="937"/>
                  <a:pt x="801" y="938"/>
                  <a:pt x="799" y="939"/>
                </a:cubicBezTo>
                <a:cubicBezTo>
                  <a:pt x="799" y="939"/>
                  <a:pt x="798" y="939"/>
                  <a:pt x="797" y="938"/>
                </a:cubicBezTo>
                <a:cubicBezTo>
                  <a:pt x="797" y="936"/>
                  <a:pt x="797" y="935"/>
                  <a:pt x="796" y="933"/>
                </a:cubicBezTo>
                <a:cubicBezTo>
                  <a:pt x="795" y="933"/>
                  <a:pt x="794" y="931"/>
                  <a:pt x="793" y="931"/>
                </a:cubicBezTo>
                <a:cubicBezTo>
                  <a:pt x="789" y="931"/>
                  <a:pt x="786" y="929"/>
                  <a:pt x="783" y="927"/>
                </a:cubicBezTo>
                <a:cubicBezTo>
                  <a:pt x="780" y="926"/>
                  <a:pt x="778" y="925"/>
                  <a:pt x="775" y="925"/>
                </a:cubicBezTo>
                <a:cubicBezTo>
                  <a:pt x="772" y="925"/>
                  <a:pt x="770" y="925"/>
                  <a:pt x="769" y="928"/>
                </a:cubicBezTo>
                <a:cubicBezTo>
                  <a:pt x="769" y="928"/>
                  <a:pt x="768" y="928"/>
                  <a:pt x="768" y="928"/>
                </a:cubicBezTo>
                <a:cubicBezTo>
                  <a:pt x="767" y="928"/>
                  <a:pt x="767" y="928"/>
                  <a:pt x="767" y="927"/>
                </a:cubicBezTo>
                <a:cubicBezTo>
                  <a:pt x="768" y="927"/>
                  <a:pt x="768" y="926"/>
                  <a:pt x="768" y="925"/>
                </a:cubicBezTo>
                <a:cubicBezTo>
                  <a:pt x="768" y="923"/>
                  <a:pt x="767" y="922"/>
                  <a:pt x="766" y="921"/>
                </a:cubicBezTo>
                <a:cubicBezTo>
                  <a:pt x="763" y="920"/>
                  <a:pt x="761" y="920"/>
                  <a:pt x="759" y="919"/>
                </a:cubicBezTo>
                <a:cubicBezTo>
                  <a:pt x="759" y="920"/>
                  <a:pt x="759" y="920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6" y="920"/>
                  <a:pt x="754" y="920"/>
                  <a:pt x="752" y="922"/>
                </a:cubicBezTo>
                <a:cubicBezTo>
                  <a:pt x="751" y="921"/>
                  <a:pt x="750" y="921"/>
                  <a:pt x="749" y="921"/>
                </a:cubicBezTo>
                <a:cubicBezTo>
                  <a:pt x="750" y="919"/>
                  <a:pt x="753" y="918"/>
                  <a:pt x="755" y="917"/>
                </a:cubicBezTo>
                <a:cubicBezTo>
                  <a:pt x="756" y="915"/>
                  <a:pt x="757" y="913"/>
                  <a:pt x="757" y="911"/>
                </a:cubicBezTo>
                <a:cubicBezTo>
                  <a:pt x="757" y="909"/>
                  <a:pt x="757" y="908"/>
                  <a:pt x="756" y="906"/>
                </a:cubicBezTo>
                <a:cubicBezTo>
                  <a:pt x="755" y="905"/>
                  <a:pt x="755" y="903"/>
                  <a:pt x="753" y="902"/>
                </a:cubicBezTo>
                <a:cubicBezTo>
                  <a:pt x="751" y="900"/>
                  <a:pt x="749" y="896"/>
                  <a:pt x="749" y="893"/>
                </a:cubicBezTo>
                <a:cubicBezTo>
                  <a:pt x="748" y="891"/>
                  <a:pt x="748" y="890"/>
                  <a:pt x="746" y="888"/>
                </a:cubicBezTo>
                <a:cubicBezTo>
                  <a:pt x="742" y="884"/>
                  <a:pt x="737" y="879"/>
                  <a:pt x="730" y="877"/>
                </a:cubicBezTo>
                <a:cubicBezTo>
                  <a:pt x="729" y="877"/>
                  <a:pt x="728" y="877"/>
                  <a:pt x="727" y="876"/>
                </a:cubicBezTo>
                <a:cubicBezTo>
                  <a:pt x="724" y="875"/>
                  <a:pt x="721" y="875"/>
                  <a:pt x="718" y="875"/>
                </a:cubicBezTo>
                <a:cubicBezTo>
                  <a:pt x="715" y="875"/>
                  <a:pt x="712" y="875"/>
                  <a:pt x="708" y="875"/>
                </a:cubicBezTo>
                <a:cubicBezTo>
                  <a:pt x="708" y="875"/>
                  <a:pt x="707" y="874"/>
                  <a:pt x="706" y="874"/>
                </a:cubicBezTo>
                <a:cubicBezTo>
                  <a:pt x="703" y="872"/>
                  <a:pt x="701" y="869"/>
                  <a:pt x="697" y="869"/>
                </a:cubicBezTo>
                <a:cubicBezTo>
                  <a:pt x="697" y="869"/>
                  <a:pt x="696" y="868"/>
                  <a:pt x="696" y="867"/>
                </a:cubicBezTo>
                <a:cubicBezTo>
                  <a:pt x="696" y="866"/>
                  <a:pt x="695" y="865"/>
                  <a:pt x="694" y="864"/>
                </a:cubicBezTo>
                <a:cubicBezTo>
                  <a:pt x="692" y="862"/>
                  <a:pt x="690" y="860"/>
                  <a:pt x="688" y="858"/>
                </a:cubicBezTo>
                <a:cubicBezTo>
                  <a:pt x="687" y="857"/>
                  <a:pt x="685" y="856"/>
                  <a:pt x="684" y="856"/>
                </a:cubicBezTo>
                <a:cubicBezTo>
                  <a:pt x="682" y="855"/>
                  <a:pt x="681" y="855"/>
                  <a:pt x="679" y="855"/>
                </a:cubicBezTo>
                <a:cubicBezTo>
                  <a:pt x="678" y="855"/>
                  <a:pt x="678" y="855"/>
                  <a:pt x="678" y="854"/>
                </a:cubicBezTo>
                <a:cubicBezTo>
                  <a:pt x="678" y="851"/>
                  <a:pt x="676" y="849"/>
                  <a:pt x="674" y="848"/>
                </a:cubicBezTo>
                <a:cubicBezTo>
                  <a:pt x="672" y="847"/>
                  <a:pt x="670" y="846"/>
                  <a:pt x="668" y="845"/>
                </a:cubicBezTo>
                <a:cubicBezTo>
                  <a:pt x="667" y="845"/>
                  <a:pt x="666" y="844"/>
                  <a:pt x="666" y="844"/>
                </a:cubicBezTo>
                <a:cubicBezTo>
                  <a:pt x="666" y="842"/>
                  <a:pt x="667" y="842"/>
                  <a:pt x="668" y="842"/>
                </a:cubicBezTo>
                <a:cubicBezTo>
                  <a:pt x="668" y="842"/>
                  <a:pt x="668" y="842"/>
                  <a:pt x="668" y="842"/>
                </a:cubicBezTo>
                <a:cubicBezTo>
                  <a:pt x="669" y="842"/>
                  <a:pt x="669" y="841"/>
                  <a:pt x="669" y="841"/>
                </a:cubicBezTo>
                <a:cubicBezTo>
                  <a:pt x="669" y="840"/>
                  <a:pt x="669" y="840"/>
                  <a:pt x="668" y="840"/>
                </a:cubicBezTo>
                <a:cubicBezTo>
                  <a:pt x="666" y="839"/>
                  <a:pt x="663" y="840"/>
                  <a:pt x="661" y="840"/>
                </a:cubicBezTo>
                <a:cubicBezTo>
                  <a:pt x="659" y="840"/>
                  <a:pt x="658" y="839"/>
                  <a:pt x="657" y="838"/>
                </a:cubicBezTo>
                <a:cubicBezTo>
                  <a:pt x="656" y="838"/>
                  <a:pt x="655" y="838"/>
                  <a:pt x="655" y="838"/>
                </a:cubicBezTo>
                <a:cubicBezTo>
                  <a:pt x="655" y="839"/>
                  <a:pt x="655" y="840"/>
                  <a:pt x="654" y="841"/>
                </a:cubicBezTo>
                <a:cubicBezTo>
                  <a:pt x="652" y="843"/>
                  <a:pt x="647" y="845"/>
                  <a:pt x="644" y="843"/>
                </a:cubicBezTo>
                <a:cubicBezTo>
                  <a:pt x="642" y="841"/>
                  <a:pt x="640" y="841"/>
                  <a:pt x="637" y="841"/>
                </a:cubicBezTo>
                <a:cubicBezTo>
                  <a:pt x="635" y="841"/>
                  <a:pt x="632" y="842"/>
                  <a:pt x="629" y="842"/>
                </a:cubicBezTo>
                <a:cubicBezTo>
                  <a:pt x="628" y="842"/>
                  <a:pt x="627" y="841"/>
                  <a:pt x="627" y="840"/>
                </a:cubicBezTo>
                <a:cubicBezTo>
                  <a:pt x="627" y="840"/>
                  <a:pt x="627" y="839"/>
                  <a:pt x="627" y="839"/>
                </a:cubicBezTo>
                <a:cubicBezTo>
                  <a:pt x="626" y="837"/>
                  <a:pt x="625" y="836"/>
                  <a:pt x="623" y="836"/>
                </a:cubicBezTo>
                <a:cubicBezTo>
                  <a:pt x="622" y="835"/>
                  <a:pt x="621" y="835"/>
                  <a:pt x="620" y="835"/>
                </a:cubicBezTo>
                <a:cubicBezTo>
                  <a:pt x="617" y="835"/>
                  <a:pt x="616" y="833"/>
                  <a:pt x="615" y="831"/>
                </a:cubicBezTo>
                <a:cubicBezTo>
                  <a:pt x="615" y="830"/>
                  <a:pt x="615" y="830"/>
                  <a:pt x="614" y="830"/>
                </a:cubicBezTo>
                <a:cubicBezTo>
                  <a:pt x="613" y="830"/>
                  <a:pt x="611" y="830"/>
                  <a:pt x="611" y="831"/>
                </a:cubicBezTo>
                <a:cubicBezTo>
                  <a:pt x="611" y="832"/>
                  <a:pt x="610" y="832"/>
                  <a:pt x="610" y="833"/>
                </a:cubicBezTo>
                <a:cubicBezTo>
                  <a:pt x="610" y="835"/>
                  <a:pt x="609" y="836"/>
                  <a:pt x="607" y="837"/>
                </a:cubicBezTo>
                <a:cubicBezTo>
                  <a:pt x="606" y="837"/>
                  <a:pt x="604" y="838"/>
                  <a:pt x="603" y="838"/>
                </a:cubicBezTo>
                <a:cubicBezTo>
                  <a:pt x="602" y="839"/>
                  <a:pt x="602" y="838"/>
                  <a:pt x="601" y="837"/>
                </a:cubicBezTo>
                <a:cubicBezTo>
                  <a:pt x="601" y="837"/>
                  <a:pt x="600" y="836"/>
                  <a:pt x="601" y="835"/>
                </a:cubicBezTo>
                <a:cubicBezTo>
                  <a:pt x="602" y="834"/>
                  <a:pt x="603" y="833"/>
                  <a:pt x="605" y="831"/>
                </a:cubicBezTo>
                <a:cubicBezTo>
                  <a:pt x="605" y="831"/>
                  <a:pt x="605" y="829"/>
                  <a:pt x="604" y="828"/>
                </a:cubicBezTo>
                <a:cubicBezTo>
                  <a:pt x="603" y="828"/>
                  <a:pt x="602" y="828"/>
                  <a:pt x="601" y="828"/>
                </a:cubicBezTo>
                <a:cubicBezTo>
                  <a:pt x="599" y="828"/>
                  <a:pt x="597" y="829"/>
                  <a:pt x="596" y="830"/>
                </a:cubicBezTo>
                <a:cubicBezTo>
                  <a:pt x="594" y="832"/>
                  <a:pt x="592" y="834"/>
                  <a:pt x="589" y="835"/>
                </a:cubicBezTo>
                <a:cubicBezTo>
                  <a:pt x="586" y="835"/>
                  <a:pt x="583" y="835"/>
                  <a:pt x="581" y="837"/>
                </a:cubicBezTo>
                <a:cubicBezTo>
                  <a:pt x="581" y="838"/>
                  <a:pt x="580" y="837"/>
                  <a:pt x="579" y="837"/>
                </a:cubicBezTo>
                <a:cubicBezTo>
                  <a:pt x="577" y="837"/>
                  <a:pt x="576" y="838"/>
                  <a:pt x="575" y="839"/>
                </a:cubicBezTo>
                <a:cubicBezTo>
                  <a:pt x="573" y="841"/>
                  <a:pt x="572" y="843"/>
                  <a:pt x="571" y="845"/>
                </a:cubicBezTo>
                <a:cubicBezTo>
                  <a:pt x="571" y="847"/>
                  <a:pt x="570" y="849"/>
                  <a:pt x="568" y="850"/>
                </a:cubicBezTo>
                <a:cubicBezTo>
                  <a:pt x="567" y="851"/>
                  <a:pt x="565" y="853"/>
                  <a:pt x="564" y="854"/>
                </a:cubicBezTo>
                <a:cubicBezTo>
                  <a:pt x="563" y="855"/>
                  <a:pt x="563" y="856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8"/>
                  <a:pt x="563" y="858"/>
                  <a:pt x="563" y="858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2" y="857"/>
                  <a:pt x="562" y="857"/>
                  <a:pt x="561" y="857"/>
                </a:cubicBezTo>
                <a:cubicBezTo>
                  <a:pt x="560" y="855"/>
                  <a:pt x="558" y="854"/>
                  <a:pt x="557" y="853"/>
                </a:cubicBezTo>
                <a:cubicBezTo>
                  <a:pt x="555" y="851"/>
                  <a:pt x="553" y="850"/>
                  <a:pt x="550" y="849"/>
                </a:cubicBezTo>
                <a:cubicBezTo>
                  <a:pt x="546" y="848"/>
                  <a:pt x="543" y="848"/>
                  <a:pt x="540" y="850"/>
                </a:cubicBezTo>
                <a:cubicBezTo>
                  <a:pt x="539" y="851"/>
                  <a:pt x="538" y="851"/>
                  <a:pt x="537" y="852"/>
                </a:cubicBezTo>
                <a:cubicBezTo>
                  <a:pt x="534" y="853"/>
                  <a:pt x="532" y="854"/>
                  <a:pt x="529" y="852"/>
                </a:cubicBezTo>
                <a:cubicBezTo>
                  <a:pt x="525" y="852"/>
                  <a:pt x="522" y="849"/>
                  <a:pt x="519" y="845"/>
                </a:cubicBezTo>
                <a:cubicBezTo>
                  <a:pt x="517" y="843"/>
                  <a:pt x="516" y="841"/>
                  <a:pt x="515" y="839"/>
                </a:cubicBezTo>
                <a:cubicBezTo>
                  <a:pt x="514" y="838"/>
                  <a:pt x="514" y="837"/>
                  <a:pt x="514" y="836"/>
                </a:cubicBezTo>
                <a:cubicBezTo>
                  <a:pt x="514" y="833"/>
                  <a:pt x="514" y="830"/>
                  <a:pt x="516" y="828"/>
                </a:cubicBezTo>
                <a:cubicBezTo>
                  <a:pt x="517" y="827"/>
                  <a:pt x="517" y="826"/>
                  <a:pt x="517" y="825"/>
                </a:cubicBezTo>
                <a:cubicBezTo>
                  <a:pt x="517" y="822"/>
                  <a:pt x="518" y="819"/>
                  <a:pt x="519" y="816"/>
                </a:cubicBezTo>
                <a:cubicBezTo>
                  <a:pt x="520" y="813"/>
                  <a:pt x="519" y="810"/>
                  <a:pt x="519" y="808"/>
                </a:cubicBezTo>
                <a:cubicBezTo>
                  <a:pt x="519" y="807"/>
                  <a:pt x="519" y="806"/>
                  <a:pt x="519" y="806"/>
                </a:cubicBezTo>
                <a:cubicBezTo>
                  <a:pt x="518" y="806"/>
                  <a:pt x="516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6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3" y="803"/>
                  <a:pt x="511" y="802"/>
                  <a:pt x="509" y="802"/>
                </a:cubicBezTo>
                <a:cubicBezTo>
                  <a:pt x="506" y="802"/>
                  <a:pt x="503" y="801"/>
                  <a:pt x="501" y="801"/>
                </a:cubicBezTo>
                <a:cubicBezTo>
                  <a:pt x="498" y="800"/>
                  <a:pt x="495" y="802"/>
                  <a:pt x="492" y="802"/>
                </a:cubicBezTo>
                <a:cubicBezTo>
                  <a:pt x="490" y="801"/>
                  <a:pt x="488" y="802"/>
                  <a:pt x="485" y="802"/>
                </a:cubicBezTo>
                <a:cubicBezTo>
                  <a:pt x="484" y="802"/>
                  <a:pt x="482" y="802"/>
                  <a:pt x="481" y="801"/>
                </a:cubicBezTo>
                <a:cubicBezTo>
                  <a:pt x="480" y="801"/>
                  <a:pt x="480" y="800"/>
                  <a:pt x="480" y="800"/>
                </a:cubicBezTo>
                <a:cubicBezTo>
                  <a:pt x="483" y="797"/>
                  <a:pt x="484" y="794"/>
                  <a:pt x="484" y="791"/>
                </a:cubicBezTo>
                <a:cubicBezTo>
                  <a:pt x="484" y="789"/>
                  <a:pt x="484" y="787"/>
                  <a:pt x="485" y="785"/>
                </a:cubicBezTo>
                <a:cubicBezTo>
                  <a:pt x="485" y="785"/>
                  <a:pt x="485" y="784"/>
                  <a:pt x="486" y="784"/>
                </a:cubicBezTo>
                <a:cubicBezTo>
                  <a:pt x="488" y="784"/>
                  <a:pt x="489" y="782"/>
                  <a:pt x="490" y="781"/>
                </a:cubicBezTo>
                <a:cubicBezTo>
                  <a:pt x="490" y="779"/>
                  <a:pt x="491" y="776"/>
                  <a:pt x="490" y="775"/>
                </a:cubicBezTo>
                <a:cubicBezTo>
                  <a:pt x="490" y="772"/>
                  <a:pt x="491" y="769"/>
                  <a:pt x="493" y="767"/>
                </a:cubicBezTo>
                <a:cubicBezTo>
                  <a:pt x="494" y="766"/>
                  <a:pt x="495" y="765"/>
                  <a:pt x="496" y="763"/>
                </a:cubicBezTo>
                <a:cubicBezTo>
                  <a:pt x="497" y="763"/>
                  <a:pt x="497" y="762"/>
                  <a:pt x="497" y="761"/>
                </a:cubicBezTo>
                <a:cubicBezTo>
                  <a:pt x="498" y="759"/>
                  <a:pt x="496" y="757"/>
                  <a:pt x="494" y="757"/>
                </a:cubicBezTo>
                <a:cubicBezTo>
                  <a:pt x="491" y="757"/>
                  <a:pt x="487" y="756"/>
                  <a:pt x="484" y="758"/>
                </a:cubicBezTo>
                <a:cubicBezTo>
                  <a:pt x="481" y="759"/>
                  <a:pt x="479" y="759"/>
                  <a:pt x="476" y="759"/>
                </a:cubicBezTo>
                <a:cubicBezTo>
                  <a:pt x="473" y="759"/>
                  <a:pt x="471" y="761"/>
                  <a:pt x="470" y="763"/>
                </a:cubicBezTo>
                <a:cubicBezTo>
                  <a:pt x="470" y="764"/>
                  <a:pt x="469" y="766"/>
                  <a:pt x="469" y="767"/>
                </a:cubicBezTo>
                <a:cubicBezTo>
                  <a:pt x="468" y="771"/>
                  <a:pt x="466" y="775"/>
                  <a:pt x="463" y="778"/>
                </a:cubicBezTo>
                <a:cubicBezTo>
                  <a:pt x="461" y="782"/>
                  <a:pt x="459" y="782"/>
                  <a:pt x="456" y="781"/>
                </a:cubicBezTo>
                <a:cubicBezTo>
                  <a:pt x="455" y="780"/>
                  <a:pt x="454" y="780"/>
                  <a:pt x="452" y="781"/>
                </a:cubicBezTo>
                <a:cubicBezTo>
                  <a:pt x="449" y="781"/>
                  <a:pt x="447" y="783"/>
                  <a:pt x="444" y="783"/>
                </a:cubicBezTo>
                <a:cubicBezTo>
                  <a:pt x="442" y="784"/>
                  <a:pt x="439" y="784"/>
                  <a:pt x="437" y="782"/>
                </a:cubicBezTo>
                <a:cubicBezTo>
                  <a:pt x="436" y="780"/>
                  <a:pt x="434" y="779"/>
                  <a:pt x="432" y="779"/>
                </a:cubicBezTo>
                <a:cubicBezTo>
                  <a:pt x="430" y="778"/>
                  <a:pt x="428" y="776"/>
                  <a:pt x="427" y="774"/>
                </a:cubicBezTo>
                <a:cubicBezTo>
                  <a:pt x="426" y="771"/>
                  <a:pt x="425" y="768"/>
                  <a:pt x="422" y="766"/>
                </a:cubicBezTo>
                <a:cubicBezTo>
                  <a:pt x="421" y="765"/>
                  <a:pt x="421" y="763"/>
                  <a:pt x="421" y="762"/>
                </a:cubicBezTo>
                <a:cubicBezTo>
                  <a:pt x="420" y="759"/>
                  <a:pt x="420" y="757"/>
                  <a:pt x="419" y="754"/>
                </a:cubicBezTo>
                <a:cubicBezTo>
                  <a:pt x="419" y="752"/>
                  <a:pt x="419" y="751"/>
                  <a:pt x="419" y="749"/>
                </a:cubicBezTo>
                <a:cubicBezTo>
                  <a:pt x="419" y="743"/>
                  <a:pt x="420" y="737"/>
                  <a:pt x="421" y="731"/>
                </a:cubicBezTo>
                <a:cubicBezTo>
                  <a:pt x="422" y="730"/>
                  <a:pt x="422" y="728"/>
                  <a:pt x="423" y="728"/>
                </a:cubicBezTo>
                <a:cubicBezTo>
                  <a:pt x="425" y="725"/>
                  <a:pt x="425" y="722"/>
                  <a:pt x="425" y="719"/>
                </a:cubicBezTo>
                <a:cubicBezTo>
                  <a:pt x="424" y="715"/>
                  <a:pt x="425" y="711"/>
                  <a:pt x="427" y="707"/>
                </a:cubicBezTo>
                <a:cubicBezTo>
                  <a:pt x="428" y="704"/>
                  <a:pt x="430" y="701"/>
                  <a:pt x="434" y="700"/>
                </a:cubicBezTo>
                <a:cubicBezTo>
                  <a:pt x="438" y="700"/>
                  <a:pt x="441" y="698"/>
                  <a:pt x="445" y="695"/>
                </a:cubicBezTo>
                <a:cubicBezTo>
                  <a:pt x="447" y="693"/>
                  <a:pt x="450" y="693"/>
                  <a:pt x="452" y="692"/>
                </a:cubicBezTo>
                <a:cubicBezTo>
                  <a:pt x="454" y="691"/>
                  <a:pt x="457" y="691"/>
                  <a:pt x="459" y="692"/>
                </a:cubicBezTo>
                <a:cubicBezTo>
                  <a:pt x="461" y="693"/>
                  <a:pt x="463" y="693"/>
                  <a:pt x="464" y="692"/>
                </a:cubicBezTo>
                <a:cubicBezTo>
                  <a:pt x="466" y="692"/>
                  <a:pt x="468" y="692"/>
                  <a:pt x="469" y="694"/>
                </a:cubicBezTo>
                <a:cubicBezTo>
                  <a:pt x="471" y="697"/>
                  <a:pt x="474" y="697"/>
                  <a:pt x="477" y="696"/>
                </a:cubicBezTo>
                <a:cubicBezTo>
                  <a:pt x="479" y="696"/>
                  <a:pt x="480" y="695"/>
                  <a:pt x="482" y="695"/>
                </a:cubicBezTo>
                <a:cubicBezTo>
                  <a:pt x="482" y="693"/>
                  <a:pt x="483" y="691"/>
                  <a:pt x="483" y="690"/>
                </a:cubicBezTo>
                <a:cubicBezTo>
                  <a:pt x="483" y="688"/>
                  <a:pt x="485" y="687"/>
                  <a:pt x="486" y="687"/>
                </a:cubicBezTo>
                <a:cubicBezTo>
                  <a:pt x="487" y="686"/>
                  <a:pt x="488" y="686"/>
                  <a:pt x="489" y="686"/>
                </a:cubicBezTo>
                <a:cubicBezTo>
                  <a:pt x="493" y="685"/>
                  <a:pt x="497" y="686"/>
                  <a:pt x="502" y="686"/>
                </a:cubicBezTo>
                <a:cubicBezTo>
                  <a:pt x="506" y="686"/>
                  <a:pt x="510" y="687"/>
                  <a:pt x="513" y="691"/>
                </a:cubicBezTo>
                <a:cubicBezTo>
                  <a:pt x="514" y="692"/>
                  <a:pt x="516" y="692"/>
                  <a:pt x="517" y="691"/>
                </a:cubicBezTo>
                <a:cubicBezTo>
                  <a:pt x="519" y="691"/>
                  <a:pt x="520" y="690"/>
                  <a:pt x="521" y="690"/>
                </a:cubicBezTo>
                <a:cubicBezTo>
                  <a:pt x="522" y="689"/>
                  <a:pt x="523" y="690"/>
                  <a:pt x="524" y="691"/>
                </a:cubicBezTo>
                <a:cubicBezTo>
                  <a:pt x="526" y="693"/>
                  <a:pt x="528" y="695"/>
                  <a:pt x="529" y="697"/>
                </a:cubicBezTo>
                <a:cubicBezTo>
                  <a:pt x="530" y="699"/>
                  <a:pt x="530" y="700"/>
                  <a:pt x="530" y="702"/>
                </a:cubicBezTo>
                <a:cubicBezTo>
                  <a:pt x="530" y="702"/>
                  <a:pt x="529" y="703"/>
                  <a:pt x="529" y="704"/>
                </a:cubicBezTo>
                <a:cubicBezTo>
                  <a:pt x="528" y="706"/>
                  <a:pt x="528" y="707"/>
                  <a:pt x="530" y="709"/>
                </a:cubicBezTo>
                <a:cubicBezTo>
                  <a:pt x="531" y="714"/>
                  <a:pt x="533" y="718"/>
                  <a:pt x="535" y="722"/>
                </a:cubicBezTo>
                <a:cubicBezTo>
                  <a:pt x="536" y="725"/>
                  <a:pt x="538" y="726"/>
                  <a:pt x="539" y="728"/>
                </a:cubicBezTo>
                <a:cubicBezTo>
                  <a:pt x="541" y="730"/>
                  <a:pt x="544" y="729"/>
                  <a:pt x="545" y="728"/>
                </a:cubicBezTo>
                <a:cubicBezTo>
                  <a:pt x="547" y="724"/>
                  <a:pt x="548" y="720"/>
                  <a:pt x="548" y="716"/>
                </a:cubicBezTo>
                <a:cubicBezTo>
                  <a:pt x="549" y="715"/>
                  <a:pt x="549" y="715"/>
                  <a:pt x="548" y="714"/>
                </a:cubicBezTo>
                <a:cubicBezTo>
                  <a:pt x="548" y="712"/>
                  <a:pt x="547" y="710"/>
                  <a:pt x="546" y="708"/>
                </a:cubicBezTo>
                <a:cubicBezTo>
                  <a:pt x="546" y="705"/>
                  <a:pt x="546" y="703"/>
                  <a:pt x="546" y="701"/>
                </a:cubicBezTo>
                <a:cubicBezTo>
                  <a:pt x="545" y="700"/>
                  <a:pt x="545" y="700"/>
                  <a:pt x="545" y="700"/>
                </a:cubicBezTo>
                <a:cubicBezTo>
                  <a:pt x="543" y="693"/>
                  <a:pt x="543" y="686"/>
                  <a:pt x="544" y="679"/>
                </a:cubicBezTo>
                <a:cubicBezTo>
                  <a:pt x="544" y="678"/>
                  <a:pt x="544" y="677"/>
                  <a:pt x="545" y="676"/>
                </a:cubicBezTo>
                <a:cubicBezTo>
                  <a:pt x="548" y="673"/>
                  <a:pt x="551" y="669"/>
                  <a:pt x="555" y="667"/>
                </a:cubicBezTo>
                <a:cubicBezTo>
                  <a:pt x="556" y="667"/>
                  <a:pt x="557" y="667"/>
                  <a:pt x="557" y="667"/>
                </a:cubicBezTo>
                <a:cubicBezTo>
                  <a:pt x="559" y="666"/>
                  <a:pt x="560" y="665"/>
                  <a:pt x="561" y="664"/>
                </a:cubicBezTo>
                <a:cubicBezTo>
                  <a:pt x="562" y="663"/>
                  <a:pt x="563" y="661"/>
                  <a:pt x="564" y="660"/>
                </a:cubicBezTo>
                <a:cubicBezTo>
                  <a:pt x="565" y="660"/>
                  <a:pt x="566" y="659"/>
                  <a:pt x="567" y="658"/>
                </a:cubicBezTo>
                <a:cubicBezTo>
                  <a:pt x="569" y="658"/>
                  <a:pt x="570" y="656"/>
                  <a:pt x="572" y="655"/>
                </a:cubicBezTo>
                <a:cubicBezTo>
                  <a:pt x="574" y="653"/>
                  <a:pt x="577" y="651"/>
                  <a:pt x="580" y="650"/>
                </a:cubicBezTo>
                <a:cubicBezTo>
                  <a:pt x="582" y="650"/>
                  <a:pt x="583" y="649"/>
                  <a:pt x="583" y="647"/>
                </a:cubicBezTo>
                <a:cubicBezTo>
                  <a:pt x="583" y="646"/>
                  <a:pt x="584" y="646"/>
                  <a:pt x="584" y="646"/>
                </a:cubicBezTo>
                <a:cubicBezTo>
                  <a:pt x="585" y="645"/>
                  <a:pt x="586" y="644"/>
                  <a:pt x="587" y="643"/>
                </a:cubicBezTo>
                <a:cubicBezTo>
                  <a:pt x="588" y="643"/>
                  <a:pt x="588" y="642"/>
                  <a:pt x="588" y="641"/>
                </a:cubicBezTo>
                <a:cubicBezTo>
                  <a:pt x="587" y="640"/>
                  <a:pt x="586" y="639"/>
                  <a:pt x="587" y="637"/>
                </a:cubicBezTo>
                <a:cubicBezTo>
                  <a:pt x="588" y="635"/>
                  <a:pt x="588" y="633"/>
                  <a:pt x="587" y="631"/>
                </a:cubicBezTo>
                <a:cubicBezTo>
                  <a:pt x="586" y="630"/>
                  <a:pt x="586" y="629"/>
                  <a:pt x="586" y="628"/>
                </a:cubicBezTo>
                <a:cubicBezTo>
                  <a:pt x="586" y="625"/>
                  <a:pt x="587" y="623"/>
                  <a:pt x="587" y="620"/>
                </a:cubicBezTo>
                <a:cubicBezTo>
                  <a:pt x="587" y="620"/>
                  <a:pt x="587" y="620"/>
                  <a:pt x="588" y="620"/>
                </a:cubicBezTo>
                <a:cubicBezTo>
                  <a:pt x="588" y="620"/>
                  <a:pt x="588" y="620"/>
                  <a:pt x="588" y="620"/>
                </a:cubicBezTo>
                <a:cubicBezTo>
                  <a:pt x="590" y="621"/>
                  <a:pt x="589" y="623"/>
                  <a:pt x="589" y="624"/>
                </a:cubicBezTo>
                <a:cubicBezTo>
                  <a:pt x="589" y="625"/>
                  <a:pt x="590" y="625"/>
                  <a:pt x="590" y="625"/>
                </a:cubicBezTo>
                <a:cubicBezTo>
                  <a:pt x="590" y="625"/>
                  <a:pt x="591" y="625"/>
                  <a:pt x="591" y="625"/>
                </a:cubicBezTo>
                <a:cubicBezTo>
                  <a:pt x="593" y="623"/>
                  <a:pt x="594" y="621"/>
                  <a:pt x="596" y="619"/>
                </a:cubicBezTo>
                <a:cubicBezTo>
                  <a:pt x="596" y="618"/>
                  <a:pt x="596" y="616"/>
                  <a:pt x="596" y="615"/>
                </a:cubicBezTo>
                <a:cubicBezTo>
                  <a:pt x="597" y="614"/>
                  <a:pt x="596" y="614"/>
                  <a:pt x="596" y="613"/>
                </a:cubicBezTo>
                <a:cubicBezTo>
                  <a:pt x="596" y="612"/>
                  <a:pt x="597" y="612"/>
                  <a:pt x="598" y="612"/>
                </a:cubicBezTo>
                <a:cubicBezTo>
                  <a:pt x="599" y="612"/>
                  <a:pt x="600" y="611"/>
                  <a:pt x="601" y="610"/>
                </a:cubicBezTo>
                <a:cubicBezTo>
                  <a:pt x="604" y="607"/>
                  <a:pt x="606" y="604"/>
                  <a:pt x="606" y="601"/>
                </a:cubicBezTo>
                <a:cubicBezTo>
                  <a:pt x="607" y="598"/>
                  <a:pt x="609" y="597"/>
                  <a:pt x="611" y="597"/>
                </a:cubicBezTo>
                <a:cubicBezTo>
                  <a:pt x="613" y="597"/>
                  <a:pt x="615" y="596"/>
                  <a:pt x="616" y="596"/>
                </a:cubicBezTo>
                <a:cubicBezTo>
                  <a:pt x="617" y="596"/>
                  <a:pt x="618" y="595"/>
                  <a:pt x="619" y="595"/>
                </a:cubicBezTo>
                <a:cubicBezTo>
                  <a:pt x="619" y="595"/>
                  <a:pt x="619" y="594"/>
                  <a:pt x="619" y="594"/>
                </a:cubicBezTo>
                <a:cubicBezTo>
                  <a:pt x="619" y="594"/>
                  <a:pt x="619" y="593"/>
                  <a:pt x="619" y="593"/>
                </a:cubicBezTo>
                <a:cubicBezTo>
                  <a:pt x="618" y="593"/>
                  <a:pt x="618" y="593"/>
                  <a:pt x="617" y="593"/>
                </a:cubicBezTo>
                <a:cubicBezTo>
                  <a:pt x="616" y="593"/>
                  <a:pt x="616" y="593"/>
                  <a:pt x="616" y="592"/>
                </a:cubicBezTo>
                <a:cubicBezTo>
                  <a:pt x="616" y="592"/>
                  <a:pt x="617" y="592"/>
                  <a:pt x="617" y="592"/>
                </a:cubicBezTo>
                <a:cubicBezTo>
                  <a:pt x="617" y="592"/>
                  <a:pt x="617" y="592"/>
                  <a:pt x="618" y="592"/>
                </a:cubicBezTo>
                <a:cubicBezTo>
                  <a:pt x="623" y="592"/>
                  <a:pt x="627" y="590"/>
                  <a:pt x="632" y="590"/>
                </a:cubicBezTo>
                <a:cubicBezTo>
                  <a:pt x="633" y="590"/>
                  <a:pt x="634" y="589"/>
                  <a:pt x="635" y="589"/>
                </a:cubicBezTo>
                <a:cubicBezTo>
                  <a:pt x="636" y="587"/>
                  <a:pt x="636" y="587"/>
                  <a:pt x="634" y="585"/>
                </a:cubicBezTo>
                <a:cubicBezTo>
                  <a:pt x="633" y="584"/>
                  <a:pt x="632" y="582"/>
                  <a:pt x="632" y="581"/>
                </a:cubicBezTo>
                <a:cubicBezTo>
                  <a:pt x="633" y="579"/>
                  <a:pt x="633" y="577"/>
                  <a:pt x="634" y="575"/>
                </a:cubicBezTo>
                <a:cubicBezTo>
                  <a:pt x="635" y="572"/>
                  <a:pt x="638" y="569"/>
                  <a:pt x="641" y="568"/>
                </a:cubicBezTo>
                <a:cubicBezTo>
                  <a:pt x="643" y="567"/>
                  <a:pt x="645" y="566"/>
                  <a:pt x="647" y="565"/>
                </a:cubicBezTo>
                <a:cubicBezTo>
                  <a:pt x="648" y="564"/>
                  <a:pt x="649" y="563"/>
                  <a:pt x="651" y="564"/>
                </a:cubicBezTo>
                <a:cubicBezTo>
                  <a:pt x="654" y="564"/>
                  <a:pt x="658" y="562"/>
                  <a:pt x="662" y="561"/>
                </a:cubicBezTo>
                <a:cubicBezTo>
                  <a:pt x="663" y="561"/>
                  <a:pt x="663" y="560"/>
                  <a:pt x="664" y="559"/>
                </a:cubicBezTo>
                <a:cubicBezTo>
                  <a:pt x="664" y="558"/>
                  <a:pt x="665" y="557"/>
                  <a:pt x="665" y="557"/>
                </a:cubicBezTo>
                <a:cubicBezTo>
                  <a:pt x="668" y="556"/>
                  <a:pt x="671" y="556"/>
                  <a:pt x="674" y="555"/>
                </a:cubicBezTo>
                <a:cubicBezTo>
                  <a:pt x="674" y="555"/>
                  <a:pt x="675" y="556"/>
                  <a:pt x="675" y="556"/>
                </a:cubicBezTo>
                <a:cubicBezTo>
                  <a:pt x="674" y="556"/>
                  <a:pt x="674" y="557"/>
                  <a:pt x="674" y="557"/>
                </a:cubicBezTo>
                <a:cubicBezTo>
                  <a:pt x="673" y="558"/>
                  <a:pt x="672" y="558"/>
                  <a:pt x="671" y="558"/>
                </a:cubicBezTo>
                <a:cubicBezTo>
                  <a:pt x="668" y="560"/>
                  <a:pt x="667" y="561"/>
                  <a:pt x="666" y="564"/>
                </a:cubicBezTo>
                <a:cubicBezTo>
                  <a:pt x="665" y="565"/>
                  <a:pt x="665" y="566"/>
                  <a:pt x="665" y="567"/>
                </a:cubicBezTo>
                <a:cubicBezTo>
                  <a:pt x="665" y="569"/>
                  <a:pt x="667" y="570"/>
                  <a:pt x="668" y="571"/>
                </a:cubicBezTo>
                <a:cubicBezTo>
                  <a:pt x="669" y="572"/>
                  <a:pt x="669" y="572"/>
                  <a:pt x="670" y="572"/>
                </a:cubicBezTo>
                <a:cubicBezTo>
                  <a:pt x="673" y="570"/>
                  <a:pt x="677" y="568"/>
                  <a:pt x="679" y="565"/>
                </a:cubicBezTo>
                <a:cubicBezTo>
                  <a:pt x="680" y="563"/>
                  <a:pt x="682" y="562"/>
                  <a:pt x="684" y="563"/>
                </a:cubicBezTo>
                <a:cubicBezTo>
                  <a:pt x="688" y="561"/>
                  <a:pt x="693" y="560"/>
                  <a:pt x="697" y="558"/>
                </a:cubicBezTo>
                <a:cubicBezTo>
                  <a:pt x="699" y="558"/>
                  <a:pt x="700" y="558"/>
                  <a:pt x="701" y="557"/>
                </a:cubicBezTo>
                <a:cubicBezTo>
                  <a:pt x="702" y="554"/>
                  <a:pt x="705" y="555"/>
                  <a:pt x="707" y="554"/>
                </a:cubicBezTo>
                <a:cubicBezTo>
                  <a:pt x="708" y="553"/>
                  <a:pt x="709" y="553"/>
                  <a:pt x="709" y="553"/>
                </a:cubicBezTo>
                <a:cubicBezTo>
                  <a:pt x="710" y="552"/>
                  <a:pt x="710" y="552"/>
                  <a:pt x="711" y="552"/>
                </a:cubicBezTo>
                <a:cubicBezTo>
                  <a:pt x="711" y="551"/>
                  <a:pt x="712" y="550"/>
                  <a:pt x="711" y="549"/>
                </a:cubicBezTo>
                <a:cubicBezTo>
                  <a:pt x="709" y="548"/>
                  <a:pt x="708" y="546"/>
                  <a:pt x="709" y="543"/>
                </a:cubicBezTo>
                <a:cubicBezTo>
                  <a:pt x="709" y="543"/>
                  <a:pt x="709" y="543"/>
                  <a:pt x="709" y="543"/>
                </a:cubicBezTo>
                <a:cubicBezTo>
                  <a:pt x="709" y="542"/>
                  <a:pt x="707" y="541"/>
                  <a:pt x="707" y="542"/>
                </a:cubicBezTo>
                <a:cubicBezTo>
                  <a:pt x="704" y="544"/>
                  <a:pt x="701" y="547"/>
                  <a:pt x="699" y="550"/>
                </a:cubicBezTo>
                <a:cubicBezTo>
                  <a:pt x="699" y="552"/>
                  <a:pt x="698" y="552"/>
                  <a:pt x="697" y="552"/>
                </a:cubicBezTo>
                <a:cubicBezTo>
                  <a:pt x="696" y="551"/>
                  <a:pt x="695" y="551"/>
                  <a:pt x="694" y="551"/>
                </a:cubicBezTo>
                <a:cubicBezTo>
                  <a:pt x="694" y="552"/>
                  <a:pt x="693" y="552"/>
                  <a:pt x="692" y="552"/>
                </a:cubicBezTo>
                <a:cubicBezTo>
                  <a:pt x="692" y="552"/>
                  <a:pt x="691" y="551"/>
                  <a:pt x="691" y="551"/>
                </a:cubicBezTo>
                <a:cubicBezTo>
                  <a:pt x="690" y="551"/>
                  <a:pt x="689" y="551"/>
                  <a:pt x="688" y="551"/>
                </a:cubicBezTo>
                <a:cubicBezTo>
                  <a:pt x="686" y="551"/>
                  <a:pt x="685" y="549"/>
                  <a:pt x="685" y="547"/>
                </a:cubicBezTo>
                <a:cubicBezTo>
                  <a:pt x="682" y="547"/>
                  <a:pt x="680" y="545"/>
                  <a:pt x="680" y="542"/>
                </a:cubicBezTo>
                <a:cubicBezTo>
                  <a:pt x="680" y="539"/>
                  <a:pt x="680" y="537"/>
                  <a:pt x="681" y="534"/>
                </a:cubicBezTo>
                <a:cubicBezTo>
                  <a:pt x="681" y="533"/>
                  <a:pt x="681" y="532"/>
                  <a:pt x="679" y="531"/>
                </a:cubicBezTo>
                <a:cubicBezTo>
                  <a:pt x="679" y="531"/>
                  <a:pt x="678" y="531"/>
                  <a:pt x="677" y="531"/>
                </a:cubicBezTo>
                <a:cubicBezTo>
                  <a:pt x="677" y="531"/>
                  <a:pt x="677" y="531"/>
                  <a:pt x="677" y="531"/>
                </a:cubicBezTo>
                <a:cubicBezTo>
                  <a:pt x="677" y="531"/>
                  <a:pt x="678" y="530"/>
                  <a:pt x="678" y="530"/>
                </a:cubicBezTo>
                <a:cubicBezTo>
                  <a:pt x="680" y="529"/>
                  <a:pt x="682" y="528"/>
                  <a:pt x="684" y="527"/>
                </a:cubicBezTo>
                <a:cubicBezTo>
                  <a:pt x="685" y="526"/>
                  <a:pt x="686" y="524"/>
                  <a:pt x="685" y="523"/>
                </a:cubicBezTo>
                <a:cubicBezTo>
                  <a:pt x="684" y="522"/>
                  <a:pt x="684" y="521"/>
                  <a:pt x="683" y="520"/>
                </a:cubicBezTo>
                <a:cubicBezTo>
                  <a:pt x="681" y="518"/>
                  <a:pt x="678" y="517"/>
                  <a:pt x="675" y="518"/>
                </a:cubicBezTo>
                <a:cubicBezTo>
                  <a:pt x="667" y="520"/>
                  <a:pt x="659" y="522"/>
                  <a:pt x="652" y="526"/>
                </a:cubicBezTo>
                <a:cubicBezTo>
                  <a:pt x="652" y="526"/>
                  <a:pt x="652" y="527"/>
                  <a:pt x="652" y="527"/>
                </a:cubicBezTo>
                <a:cubicBezTo>
                  <a:pt x="652" y="527"/>
                  <a:pt x="652" y="527"/>
                  <a:pt x="652" y="527"/>
                </a:cubicBezTo>
                <a:cubicBezTo>
                  <a:pt x="651" y="528"/>
                  <a:pt x="650" y="529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8" y="531"/>
                  <a:pt x="646" y="531"/>
                  <a:pt x="645" y="532"/>
                </a:cubicBezTo>
                <a:cubicBezTo>
                  <a:pt x="645" y="532"/>
                  <a:pt x="644" y="533"/>
                  <a:pt x="643" y="533"/>
                </a:cubicBezTo>
                <a:cubicBezTo>
                  <a:pt x="643" y="534"/>
                  <a:pt x="643" y="534"/>
                  <a:pt x="643" y="534"/>
                </a:cubicBezTo>
                <a:cubicBezTo>
                  <a:pt x="643" y="533"/>
                  <a:pt x="643" y="533"/>
                  <a:pt x="643" y="533"/>
                </a:cubicBezTo>
                <a:cubicBezTo>
                  <a:pt x="644" y="532"/>
                  <a:pt x="644" y="532"/>
                  <a:pt x="645" y="531"/>
                </a:cubicBezTo>
                <a:cubicBezTo>
                  <a:pt x="646" y="531"/>
                  <a:pt x="648" y="530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9" y="527"/>
                  <a:pt x="650" y="527"/>
                  <a:pt x="652" y="527"/>
                </a:cubicBezTo>
                <a:cubicBezTo>
                  <a:pt x="652" y="527"/>
                  <a:pt x="652" y="527"/>
                  <a:pt x="652" y="526"/>
                </a:cubicBezTo>
                <a:cubicBezTo>
                  <a:pt x="652" y="526"/>
                  <a:pt x="652" y="526"/>
                  <a:pt x="652" y="526"/>
                </a:cubicBezTo>
                <a:cubicBezTo>
                  <a:pt x="652" y="525"/>
                  <a:pt x="653" y="524"/>
                  <a:pt x="654" y="523"/>
                </a:cubicBezTo>
                <a:cubicBezTo>
                  <a:pt x="657" y="520"/>
                  <a:pt x="660" y="518"/>
                  <a:pt x="664" y="517"/>
                </a:cubicBezTo>
                <a:cubicBezTo>
                  <a:pt x="666" y="517"/>
                  <a:pt x="668" y="516"/>
                  <a:pt x="669" y="513"/>
                </a:cubicBezTo>
                <a:cubicBezTo>
                  <a:pt x="669" y="513"/>
                  <a:pt x="670" y="512"/>
                  <a:pt x="670" y="512"/>
                </a:cubicBezTo>
                <a:cubicBezTo>
                  <a:pt x="672" y="510"/>
                  <a:pt x="673" y="509"/>
                  <a:pt x="675" y="507"/>
                </a:cubicBezTo>
                <a:cubicBezTo>
                  <a:pt x="677" y="506"/>
                  <a:pt x="679" y="507"/>
                  <a:pt x="681" y="508"/>
                </a:cubicBezTo>
                <a:cubicBezTo>
                  <a:pt x="690" y="508"/>
                  <a:pt x="698" y="509"/>
                  <a:pt x="706" y="510"/>
                </a:cubicBezTo>
                <a:cubicBezTo>
                  <a:pt x="709" y="510"/>
                  <a:pt x="712" y="509"/>
                  <a:pt x="716" y="509"/>
                </a:cubicBezTo>
                <a:cubicBezTo>
                  <a:pt x="717" y="510"/>
                  <a:pt x="718" y="509"/>
                  <a:pt x="719" y="509"/>
                </a:cubicBezTo>
                <a:cubicBezTo>
                  <a:pt x="719" y="509"/>
                  <a:pt x="720" y="508"/>
                  <a:pt x="721" y="508"/>
                </a:cubicBezTo>
                <a:cubicBezTo>
                  <a:pt x="723" y="507"/>
                  <a:pt x="725" y="505"/>
                  <a:pt x="727" y="503"/>
                </a:cubicBezTo>
                <a:cubicBezTo>
                  <a:pt x="728" y="501"/>
                  <a:pt x="730" y="500"/>
                  <a:pt x="732" y="500"/>
                </a:cubicBezTo>
                <a:cubicBezTo>
                  <a:pt x="733" y="500"/>
                  <a:pt x="735" y="499"/>
                  <a:pt x="736" y="499"/>
                </a:cubicBezTo>
                <a:cubicBezTo>
                  <a:pt x="740" y="499"/>
                  <a:pt x="744" y="497"/>
                  <a:pt x="747" y="494"/>
                </a:cubicBezTo>
                <a:cubicBezTo>
                  <a:pt x="749" y="493"/>
                  <a:pt x="750" y="491"/>
                  <a:pt x="749" y="489"/>
                </a:cubicBezTo>
                <a:cubicBezTo>
                  <a:pt x="748" y="488"/>
                  <a:pt x="748" y="486"/>
                  <a:pt x="749" y="485"/>
                </a:cubicBezTo>
                <a:cubicBezTo>
                  <a:pt x="749" y="484"/>
                  <a:pt x="750" y="483"/>
                  <a:pt x="750" y="482"/>
                </a:cubicBezTo>
                <a:cubicBezTo>
                  <a:pt x="750" y="481"/>
                  <a:pt x="750" y="480"/>
                  <a:pt x="750" y="479"/>
                </a:cubicBezTo>
                <a:cubicBezTo>
                  <a:pt x="748" y="477"/>
                  <a:pt x="746" y="475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5"/>
                  <a:pt x="743" y="474"/>
                  <a:pt x="743" y="473"/>
                </a:cubicBezTo>
                <a:cubicBezTo>
                  <a:pt x="743" y="472"/>
                  <a:pt x="742" y="470"/>
                  <a:pt x="740" y="470"/>
                </a:cubicBezTo>
                <a:cubicBezTo>
                  <a:pt x="739" y="470"/>
                  <a:pt x="738" y="470"/>
                  <a:pt x="737" y="470"/>
                </a:cubicBezTo>
                <a:cubicBezTo>
                  <a:pt x="737" y="470"/>
                  <a:pt x="737" y="470"/>
                  <a:pt x="737" y="470"/>
                </a:cubicBezTo>
                <a:cubicBezTo>
                  <a:pt x="737" y="469"/>
                  <a:pt x="737" y="469"/>
                  <a:pt x="738" y="469"/>
                </a:cubicBezTo>
                <a:cubicBezTo>
                  <a:pt x="738" y="469"/>
                  <a:pt x="739" y="468"/>
                  <a:pt x="740" y="468"/>
                </a:cubicBezTo>
                <a:cubicBezTo>
                  <a:pt x="741" y="467"/>
                  <a:pt x="741" y="466"/>
                  <a:pt x="741" y="465"/>
                </a:cubicBezTo>
                <a:cubicBezTo>
                  <a:pt x="740" y="464"/>
                  <a:pt x="739" y="463"/>
                  <a:pt x="737" y="463"/>
                </a:cubicBezTo>
                <a:cubicBezTo>
                  <a:pt x="737" y="463"/>
                  <a:pt x="736" y="463"/>
                  <a:pt x="735" y="463"/>
                </a:cubicBezTo>
                <a:cubicBezTo>
                  <a:pt x="733" y="460"/>
                  <a:pt x="730" y="459"/>
                  <a:pt x="727" y="458"/>
                </a:cubicBezTo>
                <a:cubicBezTo>
                  <a:pt x="727" y="457"/>
                  <a:pt x="726" y="457"/>
                  <a:pt x="726" y="457"/>
                </a:cubicBezTo>
                <a:cubicBezTo>
                  <a:pt x="726" y="453"/>
                  <a:pt x="723" y="452"/>
                  <a:pt x="721" y="450"/>
                </a:cubicBezTo>
                <a:cubicBezTo>
                  <a:pt x="720" y="449"/>
                  <a:pt x="719" y="447"/>
                  <a:pt x="718" y="446"/>
                </a:cubicBezTo>
                <a:cubicBezTo>
                  <a:pt x="717" y="445"/>
                  <a:pt x="717" y="444"/>
                  <a:pt x="718" y="443"/>
                </a:cubicBezTo>
                <a:cubicBezTo>
                  <a:pt x="719" y="442"/>
                  <a:pt x="720" y="441"/>
                  <a:pt x="721" y="440"/>
                </a:cubicBezTo>
                <a:cubicBezTo>
                  <a:pt x="722" y="439"/>
                  <a:pt x="722" y="438"/>
                  <a:pt x="722" y="437"/>
                </a:cubicBezTo>
                <a:cubicBezTo>
                  <a:pt x="720" y="435"/>
                  <a:pt x="719" y="433"/>
                  <a:pt x="720" y="430"/>
                </a:cubicBezTo>
                <a:cubicBezTo>
                  <a:pt x="720" y="430"/>
                  <a:pt x="719" y="429"/>
                  <a:pt x="719" y="428"/>
                </a:cubicBezTo>
                <a:cubicBezTo>
                  <a:pt x="718" y="427"/>
                  <a:pt x="718" y="425"/>
                  <a:pt x="717" y="424"/>
                </a:cubicBezTo>
                <a:cubicBezTo>
                  <a:pt x="716" y="424"/>
                  <a:pt x="717" y="422"/>
                  <a:pt x="716" y="421"/>
                </a:cubicBezTo>
                <a:cubicBezTo>
                  <a:pt x="716" y="420"/>
                  <a:pt x="716" y="418"/>
                  <a:pt x="716" y="417"/>
                </a:cubicBezTo>
                <a:cubicBezTo>
                  <a:pt x="716" y="415"/>
                  <a:pt x="715" y="414"/>
                  <a:pt x="715" y="412"/>
                </a:cubicBezTo>
                <a:cubicBezTo>
                  <a:pt x="713" y="408"/>
                  <a:pt x="713" y="404"/>
                  <a:pt x="712" y="400"/>
                </a:cubicBezTo>
                <a:cubicBezTo>
                  <a:pt x="712" y="399"/>
                  <a:pt x="712" y="398"/>
                  <a:pt x="711" y="397"/>
                </a:cubicBezTo>
                <a:cubicBezTo>
                  <a:pt x="711" y="396"/>
                  <a:pt x="711" y="396"/>
                  <a:pt x="710" y="396"/>
                </a:cubicBezTo>
                <a:cubicBezTo>
                  <a:pt x="710" y="396"/>
                  <a:pt x="710" y="396"/>
                  <a:pt x="709" y="396"/>
                </a:cubicBezTo>
                <a:cubicBezTo>
                  <a:pt x="707" y="399"/>
                  <a:pt x="704" y="402"/>
                  <a:pt x="703" y="406"/>
                </a:cubicBezTo>
                <a:cubicBezTo>
                  <a:pt x="701" y="410"/>
                  <a:pt x="699" y="413"/>
                  <a:pt x="695" y="415"/>
                </a:cubicBezTo>
                <a:cubicBezTo>
                  <a:pt x="694" y="415"/>
                  <a:pt x="693" y="416"/>
                  <a:pt x="692" y="417"/>
                </a:cubicBezTo>
                <a:cubicBezTo>
                  <a:pt x="691" y="418"/>
                  <a:pt x="689" y="418"/>
                  <a:pt x="688" y="419"/>
                </a:cubicBezTo>
                <a:cubicBezTo>
                  <a:pt x="687" y="419"/>
                  <a:pt x="685" y="419"/>
                  <a:pt x="684" y="418"/>
                </a:cubicBezTo>
                <a:cubicBezTo>
                  <a:pt x="683" y="417"/>
                  <a:pt x="682" y="416"/>
                  <a:pt x="682" y="415"/>
                </a:cubicBezTo>
                <a:cubicBezTo>
                  <a:pt x="682" y="414"/>
                  <a:pt x="680" y="413"/>
                  <a:pt x="679" y="412"/>
                </a:cubicBezTo>
                <a:cubicBezTo>
                  <a:pt x="677" y="411"/>
                  <a:pt x="677" y="409"/>
                  <a:pt x="677" y="408"/>
                </a:cubicBezTo>
                <a:cubicBezTo>
                  <a:pt x="677" y="405"/>
                  <a:pt x="679" y="402"/>
                  <a:pt x="678" y="399"/>
                </a:cubicBezTo>
                <a:cubicBezTo>
                  <a:pt x="678" y="398"/>
                  <a:pt x="678" y="397"/>
                  <a:pt x="679" y="397"/>
                </a:cubicBezTo>
                <a:cubicBezTo>
                  <a:pt x="680" y="394"/>
                  <a:pt x="681" y="391"/>
                  <a:pt x="682" y="389"/>
                </a:cubicBezTo>
                <a:cubicBezTo>
                  <a:pt x="683" y="388"/>
                  <a:pt x="682" y="387"/>
                  <a:pt x="681" y="387"/>
                </a:cubicBezTo>
                <a:cubicBezTo>
                  <a:pt x="679" y="386"/>
                  <a:pt x="677" y="384"/>
                  <a:pt x="674" y="384"/>
                </a:cubicBezTo>
                <a:cubicBezTo>
                  <a:pt x="673" y="384"/>
                  <a:pt x="672" y="383"/>
                  <a:pt x="671" y="382"/>
                </a:cubicBezTo>
                <a:cubicBezTo>
                  <a:pt x="670" y="382"/>
                  <a:pt x="670" y="381"/>
                  <a:pt x="670" y="380"/>
                </a:cubicBezTo>
                <a:cubicBezTo>
                  <a:pt x="670" y="379"/>
                  <a:pt x="670" y="378"/>
                  <a:pt x="670" y="378"/>
                </a:cubicBezTo>
                <a:cubicBezTo>
                  <a:pt x="668" y="376"/>
                  <a:pt x="667" y="374"/>
                  <a:pt x="666" y="372"/>
                </a:cubicBezTo>
                <a:cubicBezTo>
                  <a:pt x="666" y="370"/>
                  <a:pt x="665" y="369"/>
                  <a:pt x="664" y="368"/>
                </a:cubicBezTo>
                <a:cubicBezTo>
                  <a:pt x="662" y="366"/>
                  <a:pt x="661" y="365"/>
                  <a:pt x="658" y="366"/>
                </a:cubicBezTo>
                <a:cubicBezTo>
                  <a:pt x="657" y="366"/>
                  <a:pt x="656" y="366"/>
                  <a:pt x="655" y="366"/>
                </a:cubicBezTo>
                <a:cubicBezTo>
                  <a:pt x="651" y="365"/>
                  <a:pt x="648" y="366"/>
                  <a:pt x="645" y="363"/>
                </a:cubicBezTo>
                <a:cubicBezTo>
                  <a:pt x="644" y="362"/>
                  <a:pt x="642" y="362"/>
                  <a:pt x="641" y="362"/>
                </a:cubicBezTo>
                <a:cubicBezTo>
                  <a:pt x="637" y="361"/>
                  <a:pt x="633" y="363"/>
                  <a:pt x="632" y="366"/>
                </a:cubicBezTo>
                <a:cubicBezTo>
                  <a:pt x="631" y="368"/>
                  <a:pt x="631" y="370"/>
                  <a:pt x="632" y="372"/>
                </a:cubicBezTo>
                <a:cubicBezTo>
                  <a:pt x="633" y="373"/>
                  <a:pt x="633" y="375"/>
                  <a:pt x="632" y="376"/>
                </a:cubicBezTo>
                <a:cubicBezTo>
                  <a:pt x="631" y="378"/>
                  <a:pt x="629" y="380"/>
                  <a:pt x="628" y="382"/>
                </a:cubicBezTo>
                <a:cubicBezTo>
                  <a:pt x="627" y="384"/>
                  <a:pt x="630" y="387"/>
                  <a:pt x="629" y="389"/>
                </a:cubicBezTo>
                <a:cubicBezTo>
                  <a:pt x="629" y="390"/>
                  <a:pt x="629" y="392"/>
                  <a:pt x="629" y="393"/>
                </a:cubicBezTo>
                <a:cubicBezTo>
                  <a:pt x="630" y="395"/>
                  <a:pt x="629" y="396"/>
                  <a:pt x="627" y="397"/>
                </a:cubicBezTo>
                <a:cubicBezTo>
                  <a:pt x="627" y="398"/>
                  <a:pt x="626" y="398"/>
                  <a:pt x="625" y="399"/>
                </a:cubicBezTo>
                <a:cubicBezTo>
                  <a:pt x="624" y="402"/>
                  <a:pt x="620" y="404"/>
                  <a:pt x="618" y="407"/>
                </a:cubicBezTo>
                <a:cubicBezTo>
                  <a:pt x="617" y="409"/>
                  <a:pt x="617" y="410"/>
                  <a:pt x="618" y="412"/>
                </a:cubicBezTo>
                <a:cubicBezTo>
                  <a:pt x="619" y="413"/>
                  <a:pt x="620" y="414"/>
                  <a:pt x="621" y="415"/>
                </a:cubicBezTo>
                <a:cubicBezTo>
                  <a:pt x="621" y="416"/>
                  <a:pt x="622" y="417"/>
                  <a:pt x="622" y="419"/>
                </a:cubicBezTo>
                <a:cubicBezTo>
                  <a:pt x="623" y="422"/>
                  <a:pt x="623" y="425"/>
                  <a:pt x="623" y="428"/>
                </a:cubicBezTo>
                <a:cubicBezTo>
                  <a:pt x="624" y="432"/>
                  <a:pt x="622" y="435"/>
                  <a:pt x="623" y="438"/>
                </a:cubicBezTo>
                <a:cubicBezTo>
                  <a:pt x="623" y="439"/>
                  <a:pt x="623" y="439"/>
                  <a:pt x="622" y="440"/>
                </a:cubicBezTo>
                <a:cubicBezTo>
                  <a:pt x="621" y="441"/>
                  <a:pt x="620" y="441"/>
                  <a:pt x="619" y="442"/>
                </a:cubicBezTo>
                <a:cubicBezTo>
                  <a:pt x="615" y="446"/>
                  <a:pt x="611" y="448"/>
                  <a:pt x="606" y="450"/>
                </a:cubicBezTo>
                <a:cubicBezTo>
                  <a:pt x="604" y="451"/>
                  <a:pt x="602" y="452"/>
                  <a:pt x="600" y="453"/>
                </a:cubicBezTo>
                <a:cubicBezTo>
                  <a:pt x="598" y="453"/>
                  <a:pt x="597" y="454"/>
                  <a:pt x="597" y="456"/>
                </a:cubicBezTo>
                <a:cubicBezTo>
                  <a:pt x="597" y="460"/>
                  <a:pt x="598" y="463"/>
                  <a:pt x="597" y="466"/>
                </a:cubicBezTo>
                <a:cubicBezTo>
                  <a:pt x="597" y="469"/>
                  <a:pt x="597" y="471"/>
                  <a:pt x="596" y="473"/>
                </a:cubicBezTo>
                <a:cubicBezTo>
                  <a:pt x="596" y="476"/>
                  <a:pt x="597" y="478"/>
                  <a:pt x="597" y="480"/>
                </a:cubicBezTo>
                <a:cubicBezTo>
                  <a:pt x="597" y="481"/>
                  <a:pt x="597" y="482"/>
                  <a:pt x="596" y="483"/>
                </a:cubicBezTo>
                <a:cubicBezTo>
                  <a:pt x="596" y="484"/>
                  <a:pt x="595" y="486"/>
                  <a:pt x="594" y="487"/>
                </a:cubicBezTo>
                <a:cubicBezTo>
                  <a:pt x="594" y="488"/>
                  <a:pt x="593" y="488"/>
                  <a:pt x="593" y="488"/>
                </a:cubicBezTo>
                <a:cubicBezTo>
                  <a:pt x="590" y="488"/>
                  <a:pt x="589" y="489"/>
                  <a:pt x="588" y="490"/>
                </a:cubicBezTo>
                <a:cubicBezTo>
                  <a:pt x="587" y="491"/>
                  <a:pt x="585" y="491"/>
                  <a:pt x="585" y="490"/>
                </a:cubicBezTo>
                <a:cubicBezTo>
                  <a:pt x="585" y="489"/>
                  <a:pt x="584" y="488"/>
                  <a:pt x="584" y="487"/>
                </a:cubicBezTo>
                <a:cubicBezTo>
                  <a:pt x="583" y="486"/>
                  <a:pt x="583" y="484"/>
                  <a:pt x="582" y="483"/>
                </a:cubicBezTo>
                <a:cubicBezTo>
                  <a:pt x="579" y="481"/>
                  <a:pt x="578" y="477"/>
                  <a:pt x="576" y="474"/>
                </a:cubicBezTo>
                <a:cubicBezTo>
                  <a:pt x="576" y="473"/>
                  <a:pt x="576" y="472"/>
                  <a:pt x="576" y="470"/>
                </a:cubicBezTo>
                <a:cubicBezTo>
                  <a:pt x="578" y="467"/>
                  <a:pt x="580" y="463"/>
                  <a:pt x="580" y="458"/>
                </a:cubicBezTo>
                <a:cubicBezTo>
                  <a:pt x="580" y="457"/>
                  <a:pt x="581" y="455"/>
                  <a:pt x="581" y="454"/>
                </a:cubicBezTo>
                <a:cubicBezTo>
                  <a:pt x="582" y="452"/>
                  <a:pt x="582" y="451"/>
                  <a:pt x="582" y="450"/>
                </a:cubicBezTo>
                <a:cubicBezTo>
                  <a:pt x="583" y="449"/>
                  <a:pt x="582" y="448"/>
                  <a:pt x="581" y="448"/>
                </a:cubicBezTo>
                <a:cubicBezTo>
                  <a:pt x="577" y="447"/>
                  <a:pt x="572" y="445"/>
                  <a:pt x="568" y="445"/>
                </a:cubicBezTo>
                <a:cubicBezTo>
                  <a:pt x="566" y="445"/>
                  <a:pt x="565" y="445"/>
                  <a:pt x="565" y="444"/>
                </a:cubicBezTo>
                <a:cubicBezTo>
                  <a:pt x="562" y="441"/>
                  <a:pt x="560" y="439"/>
                  <a:pt x="557" y="437"/>
                </a:cubicBezTo>
                <a:cubicBezTo>
                  <a:pt x="554" y="436"/>
                  <a:pt x="551" y="434"/>
                  <a:pt x="550" y="431"/>
                </a:cubicBezTo>
                <a:cubicBezTo>
                  <a:pt x="548" y="427"/>
                  <a:pt x="546" y="425"/>
                  <a:pt x="542" y="423"/>
                </a:cubicBezTo>
                <a:cubicBezTo>
                  <a:pt x="540" y="422"/>
                  <a:pt x="537" y="420"/>
                  <a:pt x="534" y="419"/>
                </a:cubicBezTo>
                <a:cubicBezTo>
                  <a:pt x="533" y="418"/>
                  <a:pt x="531" y="418"/>
                  <a:pt x="530" y="418"/>
                </a:cubicBezTo>
                <a:cubicBezTo>
                  <a:pt x="527" y="419"/>
                  <a:pt x="525" y="420"/>
                  <a:pt x="523" y="419"/>
                </a:cubicBezTo>
                <a:cubicBezTo>
                  <a:pt x="523" y="419"/>
                  <a:pt x="522" y="419"/>
                  <a:pt x="522" y="419"/>
                </a:cubicBezTo>
                <a:cubicBezTo>
                  <a:pt x="522" y="420"/>
                  <a:pt x="522" y="420"/>
                  <a:pt x="522" y="420"/>
                </a:cubicBezTo>
                <a:cubicBezTo>
                  <a:pt x="522" y="419"/>
                  <a:pt x="522" y="419"/>
                  <a:pt x="522" y="419"/>
                </a:cubicBezTo>
                <a:cubicBezTo>
                  <a:pt x="522" y="419"/>
                  <a:pt x="522" y="419"/>
                  <a:pt x="523" y="419"/>
                </a:cubicBezTo>
                <a:cubicBezTo>
                  <a:pt x="524" y="417"/>
                  <a:pt x="525" y="415"/>
                  <a:pt x="525" y="412"/>
                </a:cubicBezTo>
                <a:cubicBezTo>
                  <a:pt x="524" y="409"/>
                  <a:pt x="525" y="406"/>
                  <a:pt x="524" y="403"/>
                </a:cubicBezTo>
                <a:cubicBezTo>
                  <a:pt x="524" y="401"/>
                  <a:pt x="524" y="400"/>
                  <a:pt x="524" y="399"/>
                </a:cubicBezTo>
                <a:cubicBezTo>
                  <a:pt x="524" y="399"/>
                  <a:pt x="523" y="398"/>
                  <a:pt x="523" y="398"/>
                </a:cubicBezTo>
                <a:cubicBezTo>
                  <a:pt x="522" y="398"/>
                  <a:pt x="520" y="398"/>
                  <a:pt x="519" y="398"/>
                </a:cubicBezTo>
                <a:cubicBezTo>
                  <a:pt x="518" y="398"/>
                  <a:pt x="517" y="397"/>
                  <a:pt x="517" y="396"/>
                </a:cubicBezTo>
                <a:cubicBezTo>
                  <a:pt x="517" y="395"/>
                  <a:pt x="516" y="394"/>
                  <a:pt x="517" y="393"/>
                </a:cubicBezTo>
                <a:cubicBezTo>
                  <a:pt x="517" y="392"/>
                  <a:pt x="518" y="390"/>
                  <a:pt x="518" y="388"/>
                </a:cubicBezTo>
                <a:cubicBezTo>
                  <a:pt x="520" y="381"/>
                  <a:pt x="523" y="375"/>
                  <a:pt x="529" y="370"/>
                </a:cubicBezTo>
                <a:cubicBezTo>
                  <a:pt x="530" y="369"/>
                  <a:pt x="531" y="367"/>
                  <a:pt x="532" y="366"/>
                </a:cubicBezTo>
                <a:cubicBezTo>
                  <a:pt x="535" y="362"/>
                  <a:pt x="538" y="357"/>
                  <a:pt x="543" y="356"/>
                </a:cubicBezTo>
                <a:cubicBezTo>
                  <a:pt x="545" y="353"/>
                  <a:pt x="548" y="352"/>
                  <a:pt x="549" y="348"/>
                </a:cubicBezTo>
                <a:cubicBezTo>
                  <a:pt x="549" y="348"/>
                  <a:pt x="550" y="347"/>
                  <a:pt x="551" y="347"/>
                </a:cubicBezTo>
                <a:cubicBezTo>
                  <a:pt x="552" y="347"/>
                  <a:pt x="553" y="348"/>
                  <a:pt x="554" y="348"/>
                </a:cubicBezTo>
                <a:cubicBezTo>
                  <a:pt x="557" y="348"/>
                  <a:pt x="560" y="346"/>
                  <a:pt x="560" y="343"/>
                </a:cubicBezTo>
                <a:cubicBezTo>
                  <a:pt x="560" y="342"/>
                  <a:pt x="560" y="340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63" y="339"/>
                  <a:pt x="567" y="338"/>
                  <a:pt x="568" y="334"/>
                </a:cubicBezTo>
                <a:cubicBezTo>
                  <a:pt x="569" y="333"/>
                  <a:pt x="570" y="333"/>
                  <a:pt x="570" y="333"/>
                </a:cubicBezTo>
                <a:cubicBezTo>
                  <a:pt x="572" y="334"/>
                  <a:pt x="573" y="335"/>
                  <a:pt x="574" y="335"/>
                </a:cubicBezTo>
                <a:cubicBezTo>
                  <a:pt x="576" y="335"/>
                  <a:pt x="577" y="336"/>
                  <a:pt x="579" y="334"/>
                </a:cubicBezTo>
                <a:cubicBezTo>
                  <a:pt x="583" y="330"/>
                  <a:pt x="587" y="326"/>
                  <a:pt x="592" y="322"/>
                </a:cubicBezTo>
                <a:cubicBezTo>
                  <a:pt x="592" y="322"/>
                  <a:pt x="592" y="321"/>
                  <a:pt x="592" y="320"/>
                </a:cubicBezTo>
                <a:cubicBezTo>
                  <a:pt x="592" y="319"/>
                  <a:pt x="593" y="318"/>
                  <a:pt x="594" y="317"/>
                </a:cubicBezTo>
                <a:cubicBezTo>
                  <a:pt x="596" y="316"/>
                  <a:pt x="598" y="314"/>
                  <a:pt x="599" y="313"/>
                </a:cubicBezTo>
                <a:cubicBezTo>
                  <a:pt x="600" y="312"/>
                  <a:pt x="601" y="312"/>
                  <a:pt x="601" y="311"/>
                </a:cubicBezTo>
                <a:cubicBezTo>
                  <a:pt x="601" y="311"/>
                  <a:pt x="601" y="311"/>
                  <a:pt x="601" y="311"/>
                </a:cubicBezTo>
                <a:cubicBezTo>
                  <a:pt x="602" y="310"/>
                  <a:pt x="602" y="310"/>
                  <a:pt x="602" y="310"/>
                </a:cubicBezTo>
                <a:cubicBezTo>
                  <a:pt x="605" y="308"/>
                  <a:pt x="605" y="308"/>
                  <a:pt x="603" y="305"/>
                </a:cubicBezTo>
                <a:cubicBezTo>
                  <a:pt x="603" y="304"/>
                  <a:pt x="603" y="304"/>
                  <a:pt x="603" y="304"/>
                </a:cubicBezTo>
                <a:cubicBezTo>
                  <a:pt x="602" y="303"/>
                  <a:pt x="603" y="303"/>
                  <a:pt x="603" y="303"/>
                </a:cubicBezTo>
                <a:cubicBezTo>
                  <a:pt x="606" y="302"/>
                  <a:pt x="609" y="302"/>
                  <a:pt x="610" y="305"/>
                </a:cubicBezTo>
                <a:cubicBezTo>
                  <a:pt x="610" y="305"/>
                  <a:pt x="610" y="306"/>
                  <a:pt x="610" y="306"/>
                </a:cubicBezTo>
                <a:cubicBezTo>
                  <a:pt x="614" y="308"/>
                  <a:pt x="619" y="308"/>
                  <a:pt x="623" y="306"/>
                </a:cubicBezTo>
                <a:cubicBezTo>
                  <a:pt x="626" y="305"/>
                  <a:pt x="629" y="303"/>
                  <a:pt x="631" y="301"/>
                </a:cubicBezTo>
                <a:cubicBezTo>
                  <a:pt x="632" y="300"/>
                  <a:pt x="633" y="299"/>
                  <a:pt x="634" y="299"/>
                </a:cubicBezTo>
                <a:cubicBezTo>
                  <a:pt x="636" y="299"/>
                  <a:pt x="637" y="297"/>
                  <a:pt x="638" y="295"/>
                </a:cubicBezTo>
                <a:cubicBezTo>
                  <a:pt x="639" y="294"/>
                  <a:pt x="639" y="292"/>
                  <a:pt x="639" y="291"/>
                </a:cubicBezTo>
                <a:cubicBezTo>
                  <a:pt x="638" y="290"/>
                  <a:pt x="638" y="289"/>
                  <a:pt x="638" y="288"/>
                </a:cubicBezTo>
                <a:cubicBezTo>
                  <a:pt x="637" y="286"/>
                  <a:pt x="637" y="284"/>
                  <a:pt x="637" y="283"/>
                </a:cubicBezTo>
                <a:cubicBezTo>
                  <a:pt x="638" y="281"/>
                  <a:pt x="638" y="279"/>
                  <a:pt x="638" y="278"/>
                </a:cubicBezTo>
                <a:cubicBezTo>
                  <a:pt x="638" y="278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8"/>
                </a:cubicBezTo>
                <a:cubicBezTo>
                  <a:pt x="639" y="278"/>
                  <a:pt x="641" y="278"/>
                  <a:pt x="642" y="278"/>
                </a:cubicBezTo>
                <a:cubicBezTo>
                  <a:pt x="645" y="278"/>
                  <a:pt x="646" y="277"/>
                  <a:pt x="646" y="273"/>
                </a:cubicBezTo>
                <a:cubicBezTo>
                  <a:pt x="646" y="272"/>
                  <a:pt x="646" y="271"/>
                  <a:pt x="647" y="270"/>
                </a:cubicBezTo>
                <a:cubicBezTo>
                  <a:pt x="649" y="268"/>
                  <a:pt x="648" y="267"/>
                  <a:pt x="647" y="266"/>
                </a:cubicBezTo>
                <a:cubicBezTo>
                  <a:pt x="645" y="265"/>
                  <a:pt x="643" y="263"/>
                  <a:pt x="643" y="260"/>
                </a:cubicBezTo>
                <a:cubicBezTo>
                  <a:pt x="643" y="259"/>
                  <a:pt x="642" y="257"/>
                  <a:pt x="640" y="258"/>
                </a:cubicBezTo>
                <a:cubicBezTo>
                  <a:pt x="639" y="258"/>
                  <a:pt x="638" y="256"/>
                  <a:pt x="638" y="255"/>
                </a:cubicBezTo>
                <a:cubicBezTo>
                  <a:pt x="636" y="255"/>
                  <a:pt x="634" y="254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2" y="253"/>
                  <a:pt x="632" y="254"/>
                  <a:pt x="631" y="254"/>
                </a:cubicBezTo>
                <a:cubicBezTo>
                  <a:pt x="628" y="254"/>
                  <a:pt x="627" y="255"/>
                  <a:pt x="626" y="257"/>
                </a:cubicBezTo>
                <a:cubicBezTo>
                  <a:pt x="626" y="260"/>
                  <a:pt x="624" y="262"/>
                  <a:pt x="625" y="265"/>
                </a:cubicBezTo>
                <a:cubicBezTo>
                  <a:pt x="625" y="266"/>
                  <a:pt x="625" y="266"/>
                  <a:pt x="624" y="267"/>
                </a:cubicBezTo>
                <a:cubicBezTo>
                  <a:pt x="623" y="267"/>
                  <a:pt x="622" y="269"/>
                  <a:pt x="621" y="270"/>
                </a:cubicBezTo>
                <a:cubicBezTo>
                  <a:pt x="619" y="270"/>
                  <a:pt x="618" y="272"/>
                  <a:pt x="617" y="274"/>
                </a:cubicBezTo>
                <a:cubicBezTo>
                  <a:pt x="616" y="275"/>
                  <a:pt x="615" y="276"/>
                  <a:pt x="615" y="278"/>
                </a:cubicBezTo>
                <a:cubicBezTo>
                  <a:pt x="614" y="279"/>
                  <a:pt x="613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2" y="279"/>
                  <a:pt x="612" y="280"/>
                  <a:pt x="611" y="280"/>
                </a:cubicBezTo>
                <a:cubicBezTo>
                  <a:pt x="612" y="280"/>
                  <a:pt x="612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1" y="278"/>
                  <a:pt x="611" y="277"/>
                  <a:pt x="610" y="277"/>
                </a:cubicBezTo>
                <a:cubicBezTo>
                  <a:pt x="609" y="277"/>
                  <a:pt x="608" y="278"/>
                  <a:pt x="607" y="280"/>
                </a:cubicBezTo>
                <a:cubicBezTo>
                  <a:pt x="607" y="281"/>
                  <a:pt x="607" y="282"/>
                  <a:pt x="608" y="283"/>
                </a:cubicBezTo>
                <a:cubicBezTo>
                  <a:pt x="608" y="285"/>
                  <a:pt x="608" y="286"/>
                  <a:pt x="607" y="287"/>
                </a:cubicBezTo>
                <a:cubicBezTo>
                  <a:pt x="606" y="287"/>
                  <a:pt x="605" y="288"/>
                  <a:pt x="604" y="288"/>
                </a:cubicBezTo>
                <a:cubicBezTo>
                  <a:pt x="603" y="287"/>
                  <a:pt x="602" y="287"/>
                  <a:pt x="602" y="286"/>
                </a:cubicBezTo>
                <a:cubicBezTo>
                  <a:pt x="601" y="284"/>
                  <a:pt x="601" y="283"/>
                  <a:pt x="601" y="281"/>
                </a:cubicBezTo>
                <a:cubicBezTo>
                  <a:pt x="600" y="278"/>
                  <a:pt x="601" y="275"/>
                  <a:pt x="604" y="272"/>
                </a:cubicBezTo>
                <a:cubicBezTo>
                  <a:pt x="605" y="272"/>
                  <a:pt x="605" y="270"/>
                  <a:pt x="605" y="269"/>
                </a:cubicBezTo>
                <a:cubicBezTo>
                  <a:pt x="606" y="265"/>
                  <a:pt x="604" y="262"/>
                  <a:pt x="603" y="258"/>
                </a:cubicBezTo>
                <a:cubicBezTo>
                  <a:pt x="602" y="258"/>
                  <a:pt x="601" y="258"/>
                  <a:pt x="600" y="259"/>
                </a:cubicBezTo>
                <a:cubicBezTo>
                  <a:pt x="599" y="261"/>
                  <a:pt x="597" y="262"/>
                  <a:pt x="596" y="265"/>
                </a:cubicBezTo>
                <a:cubicBezTo>
                  <a:pt x="595" y="266"/>
                  <a:pt x="594" y="267"/>
                  <a:pt x="593" y="268"/>
                </a:cubicBezTo>
                <a:cubicBezTo>
                  <a:pt x="593" y="269"/>
                  <a:pt x="593" y="269"/>
                  <a:pt x="592" y="269"/>
                </a:cubicBezTo>
                <a:cubicBezTo>
                  <a:pt x="592" y="269"/>
                  <a:pt x="591" y="268"/>
                  <a:pt x="592" y="268"/>
                </a:cubicBezTo>
                <a:cubicBezTo>
                  <a:pt x="593" y="265"/>
                  <a:pt x="593" y="262"/>
                  <a:pt x="593" y="259"/>
                </a:cubicBezTo>
                <a:cubicBezTo>
                  <a:pt x="593" y="258"/>
                  <a:pt x="594" y="257"/>
                  <a:pt x="595" y="257"/>
                </a:cubicBezTo>
                <a:cubicBezTo>
                  <a:pt x="597" y="256"/>
                  <a:pt x="597" y="255"/>
                  <a:pt x="596" y="254"/>
                </a:cubicBezTo>
                <a:cubicBezTo>
                  <a:pt x="594" y="253"/>
                  <a:pt x="593" y="251"/>
                  <a:pt x="591" y="251"/>
                </a:cubicBezTo>
                <a:cubicBezTo>
                  <a:pt x="590" y="251"/>
                  <a:pt x="588" y="250"/>
                  <a:pt x="587" y="249"/>
                </a:cubicBezTo>
                <a:cubicBezTo>
                  <a:pt x="587" y="249"/>
                  <a:pt x="586" y="248"/>
                  <a:pt x="587" y="248"/>
                </a:cubicBezTo>
                <a:cubicBezTo>
                  <a:pt x="588" y="246"/>
                  <a:pt x="590" y="244"/>
                  <a:pt x="592" y="243"/>
                </a:cubicBezTo>
                <a:cubicBezTo>
                  <a:pt x="592" y="242"/>
                  <a:pt x="593" y="242"/>
                  <a:pt x="593" y="242"/>
                </a:cubicBezTo>
                <a:cubicBezTo>
                  <a:pt x="595" y="241"/>
                  <a:pt x="596" y="241"/>
                  <a:pt x="595" y="239"/>
                </a:cubicBezTo>
                <a:cubicBezTo>
                  <a:pt x="594" y="234"/>
                  <a:pt x="593" y="229"/>
                  <a:pt x="596" y="223"/>
                </a:cubicBezTo>
                <a:cubicBezTo>
                  <a:pt x="596" y="222"/>
                  <a:pt x="596" y="221"/>
                  <a:pt x="596" y="221"/>
                </a:cubicBezTo>
                <a:cubicBezTo>
                  <a:pt x="594" y="217"/>
                  <a:pt x="595" y="214"/>
                  <a:pt x="593" y="210"/>
                </a:cubicBezTo>
                <a:cubicBezTo>
                  <a:pt x="593" y="209"/>
                  <a:pt x="593" y="208"/>
                  <a:pt x="594" y="208"/>
                </a:cubicBezTo>
                <a:cubicBezTo>
                  <a:pt x="597" y="206"/>
                  <a:pt x="599" y="204"/>
                  <a:pt x="601" y="203"/>
                </a:cubicBezTo>
                <a:cubicBezTo>
                  <a:pt x="602" y="202"/>
                  <a:pt x="603" y="200"/>
                  <a:pt x="603" y="198"/>
                </a:cubicBezTo>
                <a:cubicBezTo>
                  <a:pt x="603" y="198"/>
                  <a:pt x="603" y="197"/>
                  <a:pt x="604" y="197"/>
                </a:cubicBezTo>
                <a:cubicBezTo>
                  <a:pt x="604" y="196"/>
                  <a:pt x="605" y="196"/>
                  <a:pt x="605" y="196"/>
                </a:cubicBezTo>
                <a:cubicBezTo>
                  <a:pt x="607" y="196"/>
                  <a:pt x="608" y="197"/>
                  <a:pt x="609" y="198"/>
                </a:cubicBezTo>
                <a:cubicBezTo>
                  <a:pt x="611" y="199"/>
                  <a:pt x="612" y="198"/>
                  <a:pt x="614" y="197"/>
                </a:cubicBezTo>
                <a:cubicBezTo>
                  <a:pt x="615" y="197"/>
                  <a:pt x="616" y="196"/>
                  <a:pt x="617" y="195"/>
                </a:cubicBezTo>
                <a:cubicBezTo>
                  <a:pt x="621" y="191"/>
                  <a:pt x="625" y="188"/>
                  <a:pt x="629" y="184"/>
                </a:cubicBezTo>
                <a:cubicBezTo>
                  <a:pt x="630" y="183"/>
                  <a:pt x="630" y="182"/>
                  <a:pt x="631" y="181"/>
                </a:cubicBezTo>
                <a:cubicBezTo>
                  <a:pt x="632" y="180"/>
                  <a:pt x="631" y="177"/>
                  <a:pt x="630" y="176"/>
                </a:cubicBezTo>
                <a:cubicBezTo>
                  <a:pt x="629" y="176"/>
                  <a:pt x="629" y="176"/>
                  <a:pt x="629" y="176"/>
                </a:cubicBezTo>
                <a:cubicBezTo>
                  <a:pt x="625" y="176"/>
                  <a:pt x="622" y="174"/>
                  <a:pt x="619" y="172"/>
                </a:cubicBezTo>
                <a:cubicBezTo>
                  <a:pt x="619" y="171"/>
                  <a:pt x="617" y="171"/>
                  <a:pt x="616" y="171"/>
                </a:cubicBezTo>
                <a:cubicBezTo>
                  <a:pt x="614" y="170"/>
                  <a:pt x="611" y="170"/>
                  <a:pt x="608" y="170"/>
                </a:cubicBezTo>
                <a:cubicBezTo>
                  <a:pt x="608" y="171"/>
                  <a:pt x="607" y="171"/>
                  <a:pt x="606" y="172"/>
                </a:cubicBezTo>
                <a:cubicBezTo>
                  <a:pt x="605" y="173"/>
                  <a:pt x="604" y="175"/>
                  <a:pt x="602" y="176"/>
                </a:cubicBezTo>
                <a:cubicBezTo>
                  <a:pt x="601" y="177"/>
                  <a:pt x="600" y="179"/>
                  <a:pt x="599" y="181"/>
                </a:cubicBezTo>
                <a:cubicBezTo>
                  <a:pt x="597" y="184"/>
                  <a:pt x="596" y="186"/>
                  <a:pt x="594" y="189"/>
                </a:cubicBezTo>
                <a:cubicBezTo>
                  <a:pt x="593" y="191"/>
                  <a:pt x="593" y="193"/>
                  <a:pt x="593" y="194"/>
                </a:cubicBezTo>
                <a:cubicBezTo>
                  <a:pt x="593" y="198"/>
                  <a:pt x="591" y="202"/>
                  <a:pt x="590" y="205"/>
                </a:cubicBezTo>
                <a:cubicBezTo>
                  <a:pt x="589" y="206"/>
                  <a:pt x="589" y="207"/>
                  <a:pt x="588" y="207"/>
                </a:cubicBezTo>
                <a:cubicBezTo>
                  <a:pt x="586" y="208"/>
                  <a:pt x="585" y="209"/>
                  <a:pt x="583" y="211"/>
                </a:cubicBezTo>
                <a:cubicBezTo>
                  <a:pt x="582" y="212"/>
                  <a:pt x="582" y="213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2" y="214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1" y="215"/>
                  <a:pt x="579" y="215"/>
                  <a:pt x="578" y="216"/>
                </a:cubicBezTo>
                <a:cubicBezTo>
                  <a:pt x="574" y="218"/>
                  <a:pt x="572" y="222"/>
                  <a:pt x="571" y="226"/>
                </a:cubicBezTo>
                <a:cubicBezTo>
                  <a:pt x="571" y="228"/>
                  <a:pt x="571" y="229"/>
                  <a:pt x="569" y="231"/>
                </a:cubicBezTo>
                <a:cubicBezTo>
                  <a:pt x="569" y="231"/>
                  <a:pt x="569" y="231"/>
                  <a:pt x="568" y="232"/>
                </a:cubicBezTo>
                <a:cubicBezTo>
                  <a:pt x="567" y="233"/>
                  <a:pt x="566" y="235"/>
                  <a:pt x="566" y="237"/>
                </a:cubicBezTo>
                <a:cubicBezTo>
                  <a:pt x="567" y="239"/>
                  <a:pt x="567" y="241"/>
                  <a:pt x="568" y="243"/>
                </a:cubicBezTo>
                <a:cubicBezTo>
                  <a:pt x="569" y="244"/>
                  <a:pt x="569" y="245"/>
                  <a:pt x="570" y="246"/>
                </a:cubicBezTo>
                <a:cubicBezTo>
                  <a:pt x="571" y="246"/>
                  <a:pt x="571" y="246"/>
                  <a:pt x="572" y="247"/>
                </a:cubicBezTo>
                <a:cubicBezTo>
                  <a:pt x="574" y="248"/>
                  <a:pt x="575" y="249"/>
                  <a:pt x="577" y="250"/>
                </a:cubicBezTo>
                <a:cubicBezTo>
                  <a:pt x="577" y="250"/>
                  <a:pt x="577" y="250"/>
                  <a:pt x="577" y="251"/>
                </a:cubicBezTo>
                <a:cubicBezTo>
                  <a:pt x="577" y="251"/>
                  <a:pt x="577" y="251"/>
                  <a:pt x="576" y="251"/>
                </a:cubicBezTo>
                <a:cubicBezTo>
                  <a:pt x="576" y="252"/>
                  <a:pt x="575" y="252"/>
                  <a:pt x="574" y="252"/>
                </a:cubicBezTo>
                <a:cubicBezTo>
                  <a:pt x="573" y="254"/>
                  <a:pt x="572" y="255"/>
                  <a:pt x="570" y="257"/>
                </a:cubicBezTo>
                <a:cubicBezTo>
                  <a:pt x="570" y="258"/>
                  <a:pt x="570" y="259"/>
                  <a:pt x="571" y="260"/>
                </a:cubicBezTo>
                <a:cubicBezTo>
                  <a:pt x="572" y="260"/>
                  <a:pt x="572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4" y="260"/>
                  <a:pt x="574" y="260"/>
                  <a:pt x="574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1"/>
                  <a:pt x="573" y="262"/>
                  <a:pt x="572" y="263"/>
                </a:cubicBezTo>
                <a:cubicBezTo>
                  <a:pt x="571" y="265"/>
                  <a:pt x="569" y="266"/>
                  <a:pt x="568" y="267"/>
                </a:cubicBezTo>
                <a:cubicBezTo>
                  <a:pt x="566" y="269"/>
                  <a:pt x="564" y="270"/>
                  <a:pt x="562" y="270"/>
                </a:cubicBezTo>
                <a:cubicBezTo>
                  <a:pt x="558" y="270"/>
                  <a:pt x="557" y="272"/>
                  <a:pt x="556" y="275"/>
                </a:cubicBezTo>
                <a:cubicBezTo>
                  <a:pt x="556" y="277"/>
                  <a:pt x="556" y="279"/>
                  <a:pt x="555" y="281"/>
                </a:cubicBezTo>
                <a:cubicBezTo>
                  <a:pt x="555" y="281"/>
                  <a:pt x="555" y="282"/>
                  <a:pt x="555" y="282"/>
                </a:cubicBezTo>
                <a:cubicBezTo>
                  <a:pt x="554" y="282"/>
                  <a:pt x="554" y="282"/>
                  <a:pt x="554" y="282"/>
                </a:cubicBezTo>
                <a:cubicBezTo>
                  <a:pt x="553" y="281"/>
                  <a:pt x="553" y="280"/>
                  <a:pt x="552" y="279"/>
                </a:cubicBezTo>
                <a:cubicBezTo>
                  <a:pt x="551" y="277"/>
                  <a:pt x="551" y="276"/>
                  <a:pt x="552" y="275"/>
                </a:cubicBezTo>
                <a:cubicBezTo>
                  <a:pt x="554" y="273"/>
                  <a:pt x="555" y="271"/>
                  <a:pt x="557" y="269"/>
                </a:cubicBezTo>
                <a:cubicBezTo>
                  <a:pt x="557" y="268"/>
                  <a:pt x="557" y="266"/>
                  <a:pt x="556" y="266"/>
                </a:cubicBezTo>
                <a:cubicBezTo>
                  <a:pt x="553" y="266"/>
                  <a:pt x="552" y="264"/>
                  <a:pt x="552" y="262"/>
                </a:cubicBezTo>
                <a:cubicBezTo>
                  <a:pt x="552" y="261"/>
                  <a:pt x="552" y="261"/>
                  <a:pt x="551" y="261"/>
                </a:cubicBezTo>
                <a:cubicBezTo>
                  <a:pt x="552" y="261"/>
                  <a:pt x="552" y="261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3" y="262"/>
                  <a:pt x="554" y="262"/>
                  <a:pt x="555" y="263"/>
                </a:cubicBezTo>
                <a:cubicBezTo>
                  <a:pt x="557" y="263"/>
                  <a:pt x="558" y="263"/>
                  <a:pt x="559" y="263"/>
                </a:cubicBezTo>
                <a:cubicBezTo>
                  <a:pt x="561" y="262"/>
                  <a:pt x="562" y="261"/>
                  <a:pt x="564" y="260"/>
                </a:cubicBezTo>
                <a:cubicBezTo>
                  <a:pt x="565" y="260"/>
                  <a:pt x="565" y="259"/>
                  <a:pt x="565" y="259"/>
                </a:cubicBezTo>
                <a:cubicBezTo>
                  <a:pt x="565" y="257"/>
                  <a:pt x="565" y="255"/>
                  <a:pt x="565" y="253"/>
                </a:cubicBezTo>
                <a:cubicBezTo>
                  <a:pt x="565" y="251"/>
                  <a:pt x="565" y="251"/>
                  <a:pt x="567" y="250"/>
                </a:cubicBezTo>
                <a:cubicBezTo>
                  <a:pt x="569" y="250"/>
                  <a:pt x="569" y="248"/>
                  <a:pt x="570" y="246"/>
                </a:cubicBezTo>
                <a:cubicBezTo>
                  <a:pt x="569" y="246"/>
                  <a:pt x="569" y="246"/>
                  <a:pt x="568" y="246"/>
                </a:cubicBezTo>
                <a:cubicBezTo>
                  <a:pt x="564" y="246"/>
                  <a:pt x="561" y="245"/>
                  <a:pt x="560" y="241"/>
                </a:cubicBezTo>
                <a:cubicBezTo>
                  <a:pt x="560" y="241"/>
                  <a:pt x="559" y="240"/>
                  <a:pt x="559" y="240"/>
                </a:cubicBezTo>
                <a:cubicBezTo>
                  <a:pt x="559" y="239"/>
                  <a:pt x="557" y="239"/>
                  <a:pt x="557" y="239"/>
                </a:cubicBezTo>
                <a:cubicBezTo>
                  <a:pt x="556" y="240"/>
                  <a:pt x="555" y="241"/>
                  <a:pt x="554" y="242"/>
                </a:cubicBezTo>
                <a:cubicBezTo>
                  <a:pt x="551" y="245"/>
                  <a:pt x="549" y="248"/>
                  <a:pt x="545" y="248"/>
                </a:cubicBezTo>
                <a:cubicBezTo>
                  <a:pt x="544" y="249"/>
                  <a:pt x="544" y="249"/>
                  <a:pt x="543" y="249"/>
                </a:cubicBezTo>
                <a:cubicBezTo>
                  <a:pt x="543" y="250"/>
                  <a:pt x="543" y="250"/>
                  <a:pt x="543" y="250"/>
                </a:cubicBezTo>
                <a:cubicBezTo>
                  <a:pt x="542" y="250"/>
                  <a:pt x="542" y="252"/>
                  <a:pt x="543" y="252"/>
                </a:cubicBezTo>
                <a:cubicBezTo>
                  <a:pt x="546" y="255"/>
                  <a:pt x="549" y="256"/>
                  <a:pt x="551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49" y="260"/>
                  <a:pt x="548" y="261"/>
                  <a:pt x="546" y="261"/>
                </a:cubicBezTo>
                <a:cubicBezTo>
                  <a:pt x="545" y="261"/>
                  <a:pt x="544" y="261"/>
                  <a:pt x="543" y="263"/>
                </a:cubicBezTo>
                <a:cubicBezTo>
                  <a:pt x="542" y="264"/>
                  <a:pt x="541" y="264"/>
                  <a:pt x="541" y="265"/>
                </a:cubicBezTo>
                <a:cubicBezTo>
                  <a:pt x="540" y="266"/>
                  <a:pt x="539" y="266"/>
                  <a:pt x="539" y="267"/>
                </a:cubicBezTo>
                <a:cubicBezTo>
                  <a:pt x="539" y="268"/>
                  <a:pt x="539" y="269"/>
                  <a:pt x="538" y="270"/>
                </a:cubicBezTo>
                <a:cubicBezTo>
                  <a:pt x="537" y="270"/>
                  <a:pt x="536" y="270"/>
                  <a:pt x="535" y="270"/>
                </a:cubicBezTo>
                <a:cubicBezTo>
                  <a:pt x="534" y="269"/>
                  <a:pt x="533" y="269"/>
                  <a:pt x="532" y="268"/>
                </a:cubicBezTo>
                <a:cubicBezTo>
                  <a:pt x="530" y="267"/>
                  <a:pt x="528" y="267"/>
                  <a:pt x="526" y="268"/>
                </a:cubicBezTo>
                <a:cubicBezTo>
                  <a:pt x="525" y="268"/>
                  <a:pt x="524" y="268"/>
                  <a:pt x="523" y="269"/>
                </a:cubicBezTo>
                <a:cubicBezTo>
                  <a:pt x="522" y="269"/>
                  <a:pt x="521" y="269"/>
                  <a:pt x="520" y="268"/>
                </a:cubicBezTo>
                <a:cubicBezTo>
                  <a:pt x="518" y="267"/>
                  <a:pt x="516" y="266"/>
                  <a:pt x="516" y="264"/>
                </a:cubicBezTo>
                <a:cubicBezTo>
                  <a:pt x="514" y="262"/>
                  <a:pt x="512" y="260"/>
                  <a:pt x="510" y="260"/>
                </a:cubicBezTo>
                <a:cubicBezTo>
                  <a:pt x="508" y="259"/>
                  <a:pt x="507" y="259"/>
                  <a:pt x="507" y="257"/>
                </a:cubicBezTo>
                <a:cubicBezTo>
                  <a:pt x="506" y="255"/>
                  <a:pt x="505" y="252"/>
                  <a:pt x="505" y="249"/>
                </a:cubicBezTo>
                <a:cubicBezTo>
                  <a:pt x="505" y="248"/>
                  <a:pt x="505" y="247"/>
                  <a:pt x="505" y="246"/>
                </a:cubicBezTo>
                <a:cubicBezTo>
                  <a:pt x="505" y="244"/>
                  <a:pt x="503" y="242"/>
                  <a:pt x="501" y="243"/>
                </a:cubicBezTo>
                <a:cubicBezTo>
                  <a:pt x="497" y="243"/>
                  <a:pt x="493" y="244"/>
                  <a:pt x="489" y="244"/>
                </a:cubicBezTo>
                <a:cubicBezTo>
                  <a:pt x="487" y="244"/>
                  <a:pt x="486" y="246"/>
                  <a:pt x="485" y="248"/>
                </a:cubicBezTo>
                <a:cubicBezTo>
                  <a:pt x="485" y="249"/>
                  <a:pt x="485" y="250"/>
                  <a:pt x="486" y="251"/>
                </a:cubicBezTo>
                <a:cubicBezTo>
                  <a:pt x="487" y="252"/>
                  <a:pt x="488" y="252"/>
                  <a:pt x="489" y="252"/>
                </a:cubicBezTo>
                <a:cubicBezTo>
                  <a:pt x="489" y="251"/>
                  <a:pt x="490" y="251"/>
                  <a:pt x="490" y="251"/>
                </a:cubicBezTo>
                <a:cubicBezTo>
                  <a:pt x="492" y="250"/>
                  <a:pt x="494" y="250"/>
                  <a:pt x="495" y="250"/>
                </a:cubicBezTo>
                <a:cubicBezTo>
                  <a:pt x="497" y="250"/>
                  <a:pt x="499" y="249"/>
                  <a:pt x="500" y="248"/>
                </a:cubicBezTo>
                <a:cubicBezTo>
                  <a:pt x="501" y="248"/>
                  <a:pt x="501" y="249"/>
                  <a:pt x="501" y="249"/>
                </a:cubicBezTo>
                <a:cubicBezTo>
                  <a:pt x="502" y="249"/>
                  <a:pt x="501" y="250"/>
                  <a:pt x="501" y="250"/>
                </a:cubicBezTo>
                <a:cubicBezTo>
                  <a:pt x="499" y="251"/>
                  <a:pt x="498" y="251"/>
                  <a:pt x="496" y="252"/>
                </a:cubicBezTo>
                <a:cubicBezTo>
                  <a:pt x="494" y="253"/>
                  <a:pt x="492" y="254"/>
                  <a:pt x="490" y="255"/>
                </a:cubicBezTo>
                <a:cubicBezTo>
                  <a:pt x="489" y="255"/>
                  <a:pt x="488" y="255"/>
                  <a:pt x="487" y="256"/>
                </a:cubicBezTo>
                <a:cubicBezTo>
                  <a:pt x="485" y="256"/>
                  <a:pt x="484" y="257"/>
                  <a:pt x="483" y="259"/>
                </a:cubicBezTo>
                <a:cubicBezTo>
                  <a:pt x="482" y="262"/>
                  <a:pt x="482" y="265"/>
                  <a:pt x="481" y="268"/>
                </a:cubicBezTo>
                <a:cubicBezTo>
                  <a:pt x="481" y="269"/>
                  <a:pt x="481" y="269"/>
                  <a:pt x="480" y="270"/>
                </a:cubicBezTo>
                <a:cubicBezTo>
                  <a:pt x="479" y="271"/>
                  <a:pt x="478" y="271"/>
                  <a:pt x="478" y="271"/>
                </a:cubicBezTo>
                <a:cubicBezTo>
                  <a:pt x="477" y="271"/>
                  <a:pt x="477" y="270"/>
                  <a:pt x="478" y="269"/>
                </a:cubicBezTo>
                <a:cubicBezTo>
                  <a:pt x="479" y="267"/>
                  <a:pt x="479" y="266"/>
                  <a:pt x="478" y="265"/>
                </a:cubicBezTo>
                <a:cubicBezTo>
                  <a:pt x="477" y="263"/>
                  <a:pt x="476" y="261"/>
                  <a:pt x="475" y="259"/>
                </a:cubicBezTo>
                <a:cubicBezTo>
                  <a:pt x="475" y="258"/>
                  <a:pt x="474" y="256"/>
                  <a:pt x="473" y="254"/>
                </a:cubicBezTo>
                <a:cubicBezTo>
                  <a:pt x="473" y="254"/>
                  <a:pt x="471" y="253"/>
                  <a:pt x="470" y="253"/>
                </a:cubicBezTo>
                <a:cubicBezTo>
                  <a:pt x="469" y="253"/>
                  <a:pt x="468" y="254"/>
                  <a:pt x="467" y="254"/>
                </a:cubicBezTo>
                <a:cubicBezTo>
                  <a:pt x="458" y="256"/>
                  <a:pt x="450" y="254"/>
                  <a:pt x="443" y="248"/>
                </a:cubicBezTo>
                <a:cubicBezTo>
                  <a:pt x="442" y="248"/>
                  <a:pt x="442" y="247"/>
                  <a:pt x="443" y="246"/>
                </a:cubicBezTo>
                <a:cubicBezTo>
                  <a:pt x="444" y="244"/>
                  <a:pt x="445" y="243"/>
                  <a:pt x="447" y="243"/>
                </a:cubicBezTo>
                <a:cubicBezTo>
                  <a:pt x="448" y="243"/>
                  <a:pt x="449" y="243"/>
                  <a:pt x="450" y="243"/>
                </a:cubicBezTo>
                <a:cubicBezTo>
                  <a:pt x="453" y="243"/>
                  <a:pt x="455" y="241"/>
                  <a:pt x="454" y="238"/>
                </a:cubicBezTo>
                <a:cubicBezTo>
                  <a:pt x="454" y="236"/>
                  <a:pt x="453" y="234"/>
                  <a:pt x="452" y="233"/>
                </a:cubicBezTo>
                <a:cubicBezTo>
                  <a:pt x="451" y="231"/>
                  <a:pt x="449" y="229"/>
                  <a:pt x="447" y="229"/>
                </a:cubicBezTo>
                <a:cubicBezTo>
                  <a:pt x="443" y="230"/>
                  <a:pt x="441" y="229"/>
                  <a:pt x="439" y="227"/>
                </a:cubicBezTo>
                <a:cubicBezTo>
                  <a:pt x="435" y="224"/>
                  <a:pt x="432" y="222"/>
                  <a:pt x="429" y="219"/>
                </a:cubicBezTo>
                <a:cubicBezTo>
                  <a:pt x="427" y="218"/>
                  <a:pt x="425" y="216"/>
                  <a:pt x="425" y="213"/>
                </a:cubicBezTo>
                <a:cubicBezTo>
                  <a:pt x="424" y="209"/>
                  <a:pt x="422" y="208"/>
                  <a:pt x="418" y="206"/>
                </a:cubicBezTo>
                <a:cubicBezTo>
                  <a:pt x="416" y="205"/>
                  <a:pt x="413" y="205"/>
                  <a:pt x="411" y="208"/>
                </a:cubicBezTo>
                <a:cubicBezTo>
                  <a:pt x="411" y="209"/>
                  <a:pt x="410" y="210"/>
                  <a:pt x="409" y="210"/>
                </a:cubicBezTo>
                <a:cubicBezTo>
                  <a:pt x="408" y="210"/>
                  <a:pt x="407" y="210"/>
                  <a:pt x="406" y="211"/>
                </a:cubicBezTo>
                <a:cubicBezTo>
                  <a:pt x="405" y="211"/>
                  <a:pt x="404" y="209"/>
                  <a:pt x="405" y="209"/>
                </a:cubicBezTo>
                <a:cubicBezTo>
                  <a:pt x="407" y="206"/>
                  <a:pt x="408" y="203"/>
                  <a:pt x="408" y="199"/>
                </a:cubicBezTo>
                <a:cubicBezTo>
                  <a:pt x="408" y="199"/>
                  <a:pt x="408" y="199"/>
                  <a:pt x="408" y="199"/>
                </a:cubicBezTo>
                <a:cubicBezTo>
                  <a:pt x="408" y="198"/>
                  <a:pt x="407" y="198"/>
                  <a:pt x="407" y="198"/>
                </a:cubicBezTo>
                <a:cubicBezTo>
                  <a:pt x="406" y="199"/>
                  <a:pt x="406" y="199"/>
                  <a:pt x="405" y="200"/>
                </a:cubicBezTo>
                <a:cubicBezTo>
                  <a:pt x="402" y="202"/>
                  <a:pt x="400" y="204"/>
                  <a:pt x="398" y="206"/>
                </a:cubicBezTo>
                <a:cubicBezTo>
                  <a:pt x="397" y="206"/>
                  <a:pt x="396" y="206"/>
                  <a:pt x="396" y="206"/>
                </a:cubicBezTo>
                <a:cubicBezTo>
                  <a:pt x="396" y="206"/>
                  <a:pt x="395" y="205"/>
                  <a:pt x="395" y="205"/>
                </a:cubicBezTo>
                <a:cubicBezTo>
                  <a:pt x="395" y="202"/>
                  <a:pt x="395" y="200"/>
                  <a:pt x="395" y="198"/>
                </a:cubicBezTo>
                <a:cubicBezTo>
                  <a:pt x="396" y="194"/>
                  <a:pt x="397" y="190"/>
                  <a:pt x="396" y="186"/>
                </a:cubicBezTo>
                <a:cubicBezTo>
                  <a:pt x="396" y="185"/>
                  <a:pt x="396" y="184"/>
                  <a:pt x="396" y="183"/>
                </a:cubicBezTo>
                <a:cubicBezTo>
                  <a:pt x="395" y="183"/>
                  <a:pt x="394" y="183"/>
                  <a:pt x="394" y="183"/>
                </a:cubicBezTo>
                <a:cubicBezTo>
                  <a:pt x="393" y="184"/>
                  <a:pt x="392" y="185"/>
                  <a:pt x="392" y="187"/>
                </a:cubicBezTo>
                <a:cubicBezTo>
                  <a:pt x="392" y="188"/>
                  <a:pt x="392" y="190"/>
                  <a:pt x="390" y="190"/>
                </a:cubicBezTo>
                <a:cubicBezTo>
                  <a:pt x="388" y="191"/>
                  <a:pt x="387" y="192"/>
                  <a:pt x="385" y="193"/>
                </a:cubicBezTo>
                <a:cubicBezTo>
                  <a:pt x="384" y="194"/>
                  <a:pt x="383" y="194"/>
                  <a:pt x="382" y="193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79" y="192"/>
                  <a:pt x="379" y="193"/>
                  <a:pt x="378" y="193"/>
                </a:cubicBezTo>
                <a:cubicBezTo>
                  <a:pt x="378" y="193"/>
                  <a:pt x="378" y="193"/>
                  <a:pt x="378" y="193"/>
                </a:cubicBezTo>
                <a:cubicBezTo>
                  <a:pt x="377" y="192"/>
                  <a:pt x="377" y="192"/>
                  <a:pt x="378" y="192"/>
                </a:cubicBezTo>
                <a:cubicBezTo>
                  <a:pt x="379" y="192"/>
                  <a:pt x="379" y="192"/>
                  <a:pt x="380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80" y="192"/>
                  <a:pt x="381" y="192"/>
                  <a:pt x="381" y="192"/>
                </a:cubicBezTo>
                <a:cubicBezTo>
                  <a:pt x="381" y="191"/>
                  <a:pt x="381" y="190"/>
                  <a:pt x="381" y="189"/>
                </a:cubicBezTo>
                <a:cubicBezTo>
                  <a:pt x="382" y="188"/>
                  <a:pt x="381" y="187"/>
                  <a:pt x="380" y="187"/>
                </a:cubicBezTo>
                <a:cubicBezTo>
                  <a:pt x="378" y="187"/>
                  <a:pt x="376" y="186"/>
                  <a:pt x="374" y="187"/>
                </a:cubicBezTo>
                <a:cubicBezTo>
                  <a:pt x="370" y="189"/>
                  <a:pt x="366" y="190"/>
                  <a:pt x="361" y="190"/>
                </a:cubicBezTo>
                <a:cubicBezTo>
                  <a:pt x="360" y="190"/>
                  <a:pt x="358" y="191"/>
                  <a:pt x="357" y="192"/>
                </a:cubicBezTo>
                <a:cubicBezTo>
                  <a:pt x="354" y="194"/>
                  <a:pt x="352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4"/>
                  <a:pt x="349" y="194"/>
                  <a:pt x="349" y="194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50" y="192"/>
                  <a:pt x="350" y="191"/>
                  <a:pt x="350" y="190"/>
                </a:cubicBezTo>
                <a:cubicBezTo>
                  <a:pt x="349" y="189"/>
                  <a:pt x="348" y="188"/>
                  <a:pt x="347" y="189"/>
                </a:cubicBezTo>
                <a:cubicBezTo>
                  <a:pt x="346" y="190"/>
                  <a:pt x="345" y="190"/>
                  <a:pt x="343" y="191"/>
                </a:cubicBezTo>
                <a:cubicBezTo>
                  <a:pt x="342" y="191"/>
                  <a:pt x="340" y="191"/>
                  <a:pt x="338" y="192"/>
                </a:cubicBezTo>
                <a:cubicBezTo>
                  <a:pt x="335" y="193"/>
                  <a:pt x="334" y="194"/>
                  <a:pt x="333" y="197"/>
                </a:cubicBezTo>
                <a:cubicBezTo>
                  <a:pt x="333" y="198"/>
                  <a:pt x="332" y="198"/>
                  <a:pt x="332" y="198"/>
                </a:cubicBezTo>
                <a:cubicBezTo>
                  <a:pt x="330" y="197"/>
                  <a:pt x="329" y="196"/>
                  <a:pt x="328" y="196"/>
                </a:cubicBezTo>
                <a:cubicBezTo>
                  <a:pt x="326" y="194"/>
                  <a:pt x="325" y="193"/>
                  <a:pt x="324" y="191"/>
                </a:cubicBezTo>
                <a:cubicBezTo>
                  <a:pt x="324" y="189"/>
                  <a:pt x="323" y="187"/>
                  <a:pt x="323" y="185"/>
                </a:cubicBezTo>
                <a:cubicBezTo>
                  <a:pt x="322" y="184"/>
                  <a:pt x="321" y="182"/>
                  <a:pt x="321" y="181"/>
                </a:cubicBezTo>
                <a:cubicBezTo>
                  <a:pt x="319" y="179"/>
                  <a:pt x="316" y="178"/>
                  <a:pt x="314" y="176"/>
                </a:cubicBezTo>
                <a:cubicBezTo>
                  <a:pt x="310" y="174"/>
                  <a:pt x="307" y="171"/>
                  <a:pt x="305" y="167"/>
                </a:cubicBezTo>
                <a:cubicBezTo>
                  <a:pt x="305" y="166"/>
                  <a:pt x="305" y="166"/>
                  <a:pt x="304" y="165"/>
                </a:cubicBezTo>
                <a:cubicBezTo>
                  <a:pt x="303" y="164"/>
                  <a:pt x="303" y="164"/>
                  <a:pt x="301" y="164"/>
                </a:cubicBezTo>
                <a:cubicBezTo>
                  <a:pt x="300" y="163"/>
                  <a:pt x="299" y="163"/>
                  <a:pt x="298" y="163"/>
                </a:cubicBezTo>
                <a:cubicBezTo>
                  <a:pt x="295" y="163"/>
                  <a:pt x="293" y="162"/>
                  <a:pt x="291" y="161"/>
                </a:cubicBezTo>
                <a:cubicBezTo>
                  <a:pt x="289" y="159"/>
                  <a:pt x="286" y="156"/>
                  <a:pt x="283" y="155"/>
                </a:cubicBezTo>
                <a:cubicBezTo>
                  <a:pt x="281" y="155"/>
                  <a:pt x="280" y="153"/>
                  <a:pt x="279" y="152"/>
                </a:cubicBezTo>
                <a:cubicBezTo>
                  <a:pt x="277" y="151"/>
                  <a:pt x="276" y="149"/>
                  <a:pt x="275" y="147"/>
                </a:cubicBezTo>
                <a:cubicBezTo>
                  <a:pt x="274" y="145"/>
                  <a:pt x="272" y="144"/>
                  <a:pt x="270" y="145"/>
                </a:cubicBezTo>
                <a:cubicBezTo>
                  <a:pt x="269" y="145"/>
                  <a:pt x="267" y="145"/>
                  <a:pt x="266" y="146"/>
                </a:cubicBezTo>
                <a:cubicBezTo>
                  <a:pt x="265" y="146"/>
                  <a:pt x="264" y="145"/>
                  <a:pt x="264" y="145"/>
                </a:cubicBezTo>
                <a:cubicBezTo>
                  <a:pt x="262" y="142"/>
                  <a:pt x="262" y="140"/>
                  <a:pt x="261" y="137"/>
                </a:cubicBezTo>
                <a:cubicBezTo>
                  <a:pt x="261" y="137"/>
                  <a:pt x="261" y="136"/>
                  <a:pt x="262" y="136"/>
                </a:cubicBezTo>
                <a:cubicBezTo>
                  <a:pt x="262" y="135"/>
                  <a:pt x="262" y="134"/>
                  <a:pt x="262" y="133"/>
                </a:cubicBezTo>
                <a:cubicBezTo>
                  <a:pt x="262" y="133"/>
                  <a:pt x="261" y="132"/>
                  <a:pt x="260" y="132"/>
                </a:cubicBezTo>
                <a:cubicBezTo>
                  <a:pt x="259" y="131"/>
                  <a:pt x="258" y="130"/>
                  <a:pt x="256" y="130"/>
                </a:cubicBezTo>
                <a:cubicBezTo>
                  <a:pt x="256" y="130"/>
                  <a:pt x="255" y="130"/>
                  <a:pt x="254" y="130"/>
                </a:cubicBezTo>
                <a:cubicBezTo>
                  <a:pt x="253" y="129"/>
                  <a:pt x="252" y="129"/>
                  <a:pt x="252" y="127"/>
                </a:cubicBezTo>
                <a:cubicBezTo>
                  <a:pt x="253" y="126"/>
                  <a:pt x="253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4"/>
                  <a:pt x="249" y="124"/>
                  <a:pt x="248" y="125"/>
                </a:cubicBezTo>
                <a:cubicBezTo>
                  <a:pt x="248" y="125"/>
                  <a:pt x="247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6"/>
                  <a:pt x="247" y="126"/>
                  <a:pt x="247" y="127"/>
                </a:cubicBezTo>
                <a:cubicBezTo>
                  <a:pt x="246" y="128"/>
                  <a:pt x="245" y="128"/>
                  <a:pt x="244" y="127"/>
                </a:cubicBezTo>
                <a:cubicBezTo>
                  <a:pt x="243" y="127"/>
                  <a:pt x="243" y="127"/>
                  <a:pt x="243" y="126"/>
                </a:cubicBezTo>
                <a:cubicBezTo>
                  <a:pt x="243" y="126"/>
                  <a:pt x="243" y="126"/>
                  <a:pt x="244" y="126"/>
                </a:cubicBezTo>
                <a:cubicBezTo>
                  <a:pt x="245" y="125"/>
                  <a:pt x="246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5"/>
                  <a:pt x="248" y="125"/>
                  <a:pt x="248" y="125"/>
                </a:cubicBezTo>
                <a:cubicBezTo>
                  <a:pt x="249" y="124"/>
                  <a:pt x="250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1"/>
                  <a:pt x="249" y="119"/>
                  <a:pt x="248" y="118"/>
                </a:cubicBezTo>
                <a:cubicBezTo>
                  <a:pt x="247" y="117"/>
                  <a:pt x="246" y="117"/>
                  <a:pt x="245" y="117"/>
                </a:cubicBezTo>
                <a:cubicBezTo>
                  <a:pt x="243" y="118"/>
                  <a:pt x="241" y="118"/>
                  <a:pt x="239" y="120"/>
                </a:cubicBezTo>
                <a:cubicBezTo>
                  <a:pt x="236" y="122"/>
                  <a:pt x="234" y="122"/>
                  <a:pt x="231" y="121"/>
                </a:cubicBezTo>
                <a:cubicBezTo>
                  <a:pt x="229" y="120"/>
                  <a:pt x="227" y="120"/>
                  <a:pt x="226" y="119"/>
                </a:cubicBezTo>
                <a:cubicBezTo>
                  <a:pt x="223" y="119"/>
                  <a:pt x="221" y="120"/>
                  <a:pt x="219" y="122"/>
                </a:cubicBezTo>
                <a:cubicBezTo>
                  <a:pt x="218" y="122"/>
                  <a:pt x="218" y="123"/>
                  <a:pt x="217" y="124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6"/>
                  <a:pt x="211" y="127"/>
                  <a:pt x="208" y="126"/>
                </a:cubicBezTo>
                <a:cubicBezTo>
                  <a:pt x="205" y="125"/>
                  <a:pt x="202" y="126"/>
                  <a:pt x="199" y="128"/>
                </a:cubicBezTo>
                <a:cubicBezTo>
                  <a:pt x="194" y="131"/>
                  <a:pt x="189" y="134"/>
                  <a:pt x="184" y="139"/>
                </a:cubicBezTo>
                <a:cubicBezTo>
                  <a:pt x="184" y="139"/>
                  <a:pt x="183" y="140"/>
                  <a:pt x="182" y="140"/>
                </a:cubicBezTo>
                <a:cubicBezTo>
                  <a:pt x="177" y="143"/>
                  <a:pt x="171" y="146"/>
                  <a:pt x="164" y="143"/>
                </a:cubicBezTo>
                <a:cubicBezTo>
                  <a:pt x="164" y="143"/>
                  <a:pt x="164" y="142"/>
                  <a:pt x="163" y="142"/>
                </a:cubicBezTo>
                <a:cubicBezTo>
                  <a:pt x="161" y="141"/>
                  <a:pt x="159" y="142"/>
                  <a:pt x="157" y="144"/>
                </a:cubicBezTo>
                <a:cubicBezTo>
                  <a:pt x="156" y="146"/>
                  <a:pt x="155" y="147"/>
                  <a:pt x="153" y="149"/>
                </a:cubicBezTo>
                <a:cubicBezTo>
                  <a:pt x="151" y="151"/>
                  <a:pt x="150" y="153"/>
                  <a:pt x="152" y="156"/>
                </a:cubicBezTo>
                <a:cubicBezTo>
                  <a:pt x="152" y="158"/>
                  <a:pt x="153" y="160"/>
                  <a:pt x="153" y="162"/>
                </a:cubicBezTo>
                <a:cubicBezTo>
                  <a:pt x="155" y="167"/>
                  <a:pt x="156" y="172"/>
                  <a:pt x="153" y="178"/>
                </a:cubicBezTo>
                <a:cubicBezTo>
                  <a:pt x="152" y="179"/>
                  <a:pt x="153" y="181"/>
                  <a:pt x="154" y="181"/>
                </a:cubicBezTo>
                <a:cubicBezTo>
                  <a:pt x="156" y="182"/>
                  <a:pt x="157" y="183"/>
                  <a:pt x="159" y="184"/>
                </a:cubicBezTo>
                <a:cubicBezTo>
                  <a:pt x="159" y="184"/>
                  <a:pt x="159" y="185"/>
                  <a:pt x="159" y="185"/>
                </a:cubicBezTo>
                <a:cubicBezTo>
                  <a:pt x="159" y="186"/>
                  <a:pt x="159" y="186"/>
                  <a:pt x="158" y="186"/>
                </a:cubicBezTo>
                <a:cubicBezTo>
                  <a:pt x="157" y="186"/>
                  <a:pt x="156" y="186"/>
                  <a:pt x="156" y="187"/>
                </a:cubicBezTo>
                <a:cubicBezTo>
                  <a:pt x="156" y="189"/>
                  <a:pt x="156" y="192"/>
                  <a:pt x="156" y="194"/>
                </a:cubicBezTo>
                <a:cubicBezTo>
                  <a:pt x="156" y="194"/>
                  <a:pt x="157" y="195"/>
                  <a:pt x="157" y="195"/>
                </a:cubicBezTo>
                <a:cubicBezTo>
                  <a:pt x="158" y="195"/>
                  <a:pt x="159" y="195"/>
                  <a:pt x="159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5"/>
                  <a:pt x="160" y="195"/>
                  <a:pt x="160" y="195"/>
                </a:cubicBezTo>
                <a:cubicBezTo>
                  <a:pt x="160" y="195"/>
                  <a:pt x="160" y="194"/>
                  <a:pt x="160" y="194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60" y="193"/>
                  <a:pt x="160" y="193"/>
                  <a:pt x="160" y="193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62" y="193"/>
                  <a:pt x="165" y="193"/>
                  <a:pt x="167" y="194"/>
                </a:cubicBezTo>
                <a:cubicBezTo>
                  <a:pt x="168" y="195"/>
                  <a:pt x="168" y="196"/>
                  <a:pt x="168" y="196"/>
                </a:cubicBezTo>
                <a:cubicBezTo>
                  <a:pt x="167" y="197"/>
                  <a:pt x="167" y="197"/>
                  <a:pt x="167" y="197"/>
                </a:cubicBezTo>
                <a:cubicBezTo>
                  <a:pt x="164" y="197"/>
                  <a:pt x="162" y="196"/>
                  <a:pt x="160" y="195"/>
                </a:cubicBezTo>
                <a:cubicBezTo>
                  <a:pt x="160" y="195"/>
                  <a:pt x="160" y="195"/>
                  <a:pt x="160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6"/>
                  <a:pt x="159" y="198"/>
                  <a:pt x="158" y="198"/>
                </a:cubicBezTo>
                <a:cubicBezTo>
                  <a:pt x="156" y="198"/>
                  <a:pt x="154" y="198"/>
                  <a:pt x="153" y="200"/>
                </a:cubicBezTo>
                <a:cubicBezTo>
                  <a:pt x="151" y="201"/>
                  <a:pt x="150" y="201"/>
                  <a:pt x="148" y="200"/>
                </a:cubicBezTo>
                <a:cubicBezTo>
                  <a:pt x="146" y="199"/>
                  <a:pt x="144" y="198"/>
                  <a:pt x="143" y="197"/>
                </a:cubicBezTo>
                <a:cubicBezTo>
                  <a:pt x="141" y="196"/>
                  <a:pt x="141" y="195"/>
                  <a:pt x="142" y="194"/>
                </a:cubicBezTo>
                <a:cubicBezTo>
                  <a:pt x="142" y="193"/>
                  <a:pt x="143" y="192"/>
                  <a:pt x="144" y="191"/>
                </a:cubicBezTo>
                <a:cubicBezTo>
                  <a:pt x="145" y="189"/>
                  <a:pt x="143" y="187"/>
                  <a:pt x="141" y="187"/>
                </a:cubicBezTo>
                <a:cubicBezTo>
                  <a:pt x="139" y="187"/>
                  <a:pt x="136" y="187"/>
                  <a:pt x="134" y="187"/>
                </a:cubicBezTo>
                <a:cubicBezTo>
                  <a:pt x="133" y="187"/>
                  <a:pt x="131" y="188"/>
                  <a:pt x="130" y="189"/>
                </a:cubicBezTo>
                <a:cubicBezTo>
                  <a:pt x="129" y="190"/>
                  <a:pt x="128" y="190"/>
                  <a:pt x="126" y="190"/>
                </a:cubicBezTo>
                <a:cubicBezTo>
                  <a:pt x="124" y="190"/>
                  <a:pt x="123" y="191"/>
                  <a:pt x="122" y="191"/>
                </a:cubicBezTo>
                <a:cubicBezTo>
                  <a:pt x="117" y="191"/>
                  <a:pt x="114" y="194"/>
                  <a:pt x="110" y="196"/>
                </a:cubicBezTo>
                <a:cubicBezTo>
                  <a:pt x="109" y="196"/>
                  <a:pt x="109" y="198"/>
                  <a:pt x="109" y="199"/>
                </a:cubicBezTo>
                <a:cubicBezTo>
                  <a:pt x="111" y="201"/>
                  <a:pt x="112" y="203"/>
                  <a:pt x="113" y="205"/>
                </a:cubicBezTo>
                <a:cubicBezTo>
                  <a:pt x="114" y="206"/>
                  <a:pt x="114" y="206"/>
                  <a:pt x="112" y="207"/>
                </a:cubicBezTo>
                <a:cubicBezTo>
                  <a:pt x="112" y="207"/>
                  <a:pt x="111" y="207"/>
                  <a:pt x="111" y="207"/>
                </a:cubicBezTo>
                <a:cubicBezTo>
                  <a:pt x="110" y="210"/>
                  <a:pt x="109" y="213"/>
                  <a:pt x="108" y="216"/>
                </a:cubicBezTo>
                <a:cubicBezTo>
                  <a:pt x="108" y="217"/>
                  <a:pt x="108" y="218"/>
                  <a:pt x="108" y="219"/>
                </a:cubicBezTo>
                <a:cubicBezTo>
                  <a:pt x="110" y="222"/>
                  <a:pt x="113" y="224"/>
                  <a:pt x="117" y="224"/>
                </a:cubicBezTo>
                <a:cubicBezTo>
                  <a:pt x="120" y="223"/>
                  <a:pt x="123" y="223"/>
                  <a:pt x="126" y="226"/>
                </a:cubicBezTo>
                <a:cubicBezTo>
                  <a:pt x="127" y="227"/>
                  <a:pt x="129" y="227"/>
                  <a:pt x="131" y="226"/>
                </a:cubicBezTo>
                <a:cubicBezTo>
                  <a:pt x="134" y="225"/>
                  <a:pt x="137" y="223"/>
                  <a:pt x="140" y="222"/>
                </a:cubicBezTo>
                <a:cubicBezTo>
                  <a:pt x="140" y="222"/>
                  <a:pt x="141" y="222"/>
                  <a:pt x="142" y="223"/>
                </a:cubicBezTo>
                <a:cubicBezTo>
                  <a:pt x="142" y="223"/>
                  <a:pt x="143" y="223"/>
                  <a:pt x="143" y="223"/>
                </a:cubicBezTo>
                <a:cubicBezTo>
                  <a:pt x="143" y="223"/>
                  <a:pt x="143" y="224"/>
                  <a:pt x="143" y="224"/>
                </a:cubicBezTo>
                <a:cubicBezTo>
                  <a:pt x="142" y="224"/>
                  <a:pt x="142" y="225"/>
                  <a:pt x="141" y="225"/>
                </a:cubicBezTo>
                <a:cubicBezTo>
                  <a:pt x="140" y="225"/>
                  <a:pt x="138" y="226"/>
                  <a:pt x="139" y="228"/>
                </a:cubicBezTo>
                <a:cubicBezTo>
                  <a:pt x="139" y="229"/>
                  <a:pt x="139" y="230"/>
                  <a:pt x="139" y="230"/>
                </a:cubicBezTo>
                <a:cubicBezTo>
                  <a:pt x="138" y="233"/>
                  <a:pt x="137" y="235"/>
                  <a:pt x="136" y="238"/>
                </a:cubicBezTo>
                <a:cubicBezTo>
                  <a:pt x="136" y="240"/>
                  <a:pt x="131" y="243"/>
                  <a:pt x="128" y="243"/>
                </a:cubicBezTo>
                <a:cubicBezTo>
                  <a:pt x="128" y="243"/>
                  <a:pt x="127" y="243"/>
                  <a:pt x="127" y="243"/>
                </a:cubicBezTo>
                <a:cubicBezTo>
                  <a:pt x="126" y="242"/>
                  <a:pt x="125" y="242"/>
                  <a:pt x="124" y="241"/>
                </a:cubicBezTo>
                <a:cubicBezTo>
                  <a:pt x="123" y="240"/>
                  <a:pt x="123" y="239"/>
                  <a:pt x="122" y="239"/>
                </a:cubicBezTo>
                <a:cubicBezTo>
                  <a:pt x="121" y="239"/>
                  <a:pt x="121" y="240"/>
                  <a:pt x="121" y="241"/>
                </a:cubicBezTo>
                <a:cubicBezTo>
                  <a:pt x="120" y="244"/>
                  <a:pt x="117" y="246"/>
                  <a:pt x="114" y="247"/>
                </a:cubicBezTo>
                <a:cubicBezTo>
                  <a:pt x="113" y="247"/>
                  <a:pt x="113" y="246"/>
                  <a:pt x="112" y="246"/>
                </a:cubicBezTo>
                <a:cubicBezTo>
                  <a:pt x="112" y="246"/>
                  <a:pt x="112" y="245"/>
                  <a:pt x="111" y="245"/>
                </a:cubicBezTo>
                <a:cubicBezTo>
                  <a:pt x="110" y="242"/>
                  <a:pt x="108" y="242"/>
                  <a:pt x="106" y="243"/>
                </a:cubicBezTo>
                <a:cubicBezTo>
                  <a:pt x="103" y="245"/>
                  <a:pt x="99" y="247"/>
                  <a:pt x="98" y="251"/>
                </a:cubicBezTo>
                <a:cubicBezTo>
                  <a:pt x="98" y="251"/>
                  <a:pt x="98" y="252"/>
                  <a:pt x="97" y="252"/>
                </a:cubicBezTo>
                <a:cubicBezTo>
                  <a:pt x="92" y="255"/>
                  <a:pt x="89" y="260"/>
                  <a:pt x="84" y="263"/>
                </a:cubicBezTo>
                <a:cubicBezTo>
                  <a:pt x="81" y="265"/>
                  <a:pt x="80" y="269"/>
                  <a:pt x="81" y="272"/>
                </a:cubicBezTo>
                <a:cubicBezTo>
                  <a:pt x="81" y="274"/>
                  <a:pt x="81" y="275"/>
                  <a:pt x="82" y="277"/>
                </a:cubicBezTo>
                <a:cubicBezTo>
                  <a:pt x="82" y="278"/>
                  <a:pt x="82" y="279"/>
                  <a:pt x="81" y="281"/>
                </a:cubicBezTo>
                <a:cubicBezTo>
                  <a:pt x="78" y="283"/>
                  <a:pt x="78" y="286"/>
                  <a:pt x="79" y="289"/>
                </a:cubicBezTo>
                <a:cubicBezTo>
                  <a:pt x="80" y="291"/>
                  <a:pt x="80" y="293"/>
                  <a:pt x="81" y="295"/>
                </a:cubicBezTo>
                <a:cubicBezTo>
                  <a:pt x="81" y="297"/>
                  <a:pt x="82" y="297"/>
                  <a:pt x="83" y="298"/>
                </a:cubicBezTo>
                <a:cubicBezTo>
                  <a:pt x="84" y="298"/>
                  <a:pt x="85" y="298"/>
                  <a:pt x="87" y="298"/>
                </a:cubicBezTo>
                <a:cubicBezTo>
                  <a:pt x="89" y="298"/>
                  <a:pt x="91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6"/>
                  <a:pt x="94" y="295"/>
                  <a:pt x="94" y="295"/>
                </a:cubicBezTo>
                <a:cubicBezTo>
                  <a:pt x="94" y="295"/>
                  <a:pt x="94" y="294"/>
                  <a:pt x="94" y="294"/>
                </a:cubicBezTo>
                <a:cubicBezTo>
                  <a:pt x="94" y="294"/>
                  <a:pt x="94" y="294"/>
                  <a:pt x="94" y="295"/>
                </a:cubicBezTo>
                <a:cubicBezTo>
                  <a:pt x="94" y="295"/>
                  <a:pt x="94" y="296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9"/>
                  <a:pt x="93" y="300"/>
                  <a:pt x="93" y="301"/>
                </a:cubicBezTo>
                <a:cubicBezTo>
                  <a:pt x="93" y="304"/>
                  <a:pt x="91" y="305"/>
                  <a:pt x="90" y="307"/>
                </a:cubicBezTo>
                <a:cubicBezTo>
                  <a:pt x="89" y="308"/>
                  <a:pt x="89" y="309"/>
                  <a:pt x="89" y="311"/>
                </a:cubicBezTo>
                <a:cubicBezTo>
                  <a:pt x="90" y="312"/>
                  <a:pt x="90" y="313"/>
                  <a:pt x="89" y="314"/>
                </a:cubicBezTo>
                <a:cubicBezTo>
                  <a:pt x="89" y="315"/>
                  <a:pt x="88" y="315"/>
                  <a:pt x="88" y="316"/>
                </a:cubicBezTo>
                <a:cubicBezTo>
                  <a:pt x="87" y="317"/>
                  <a:pt x="87" y="318"/>
                  <a:pt x="88" y="318"/>
                </a:cubicBezTo>
                <a:cubicBezTo>
                  <a:pt x="91" y="319"/>
                  <a:pt x="93" y="320"/>
                  <a:pt x="95" y="316"/>
                </a:cubicBezTo>
                <a:cubicBezTo>
                  <a:pt x="95" y="316"/>
                  <a:pt x="96" y="316"/>
                  <a:pt x="96" y="316"/>
                </a:cubicBezTo>
                <a:cubicBezTo>
                  <a:pt x="98" y="318"/>
                  <a:pt x="101" y="320"/>
                  <a:pt x="102" y="323"/>
                </a:cubicBezTo>
                <a:cubicBezTo>
                  <a:pt x="102" y="324"/>
                  <a:pt x="103" y="324"/>
                  <a:pt x="104" y="323"/>
                </a:cubicBezTo>
                <a:cubicBezTo>
                  <a:pt x="104" y="323"/>
                  <a:pt x="104" y="323"/>
                  <a:pt x="104" y="323"/>
                </a:cubicBezTo>
                <a:cubicBezTo>
                  <a:pt x="106" y="321"/>
                  <a:pt x="106" y="321"/>
                  <a:pt x="108" y="322"/>
                </a:cubicBezTo>
                <a:cubicBezTo>
                  <a:pt x="109" y="322"/>
                  <a:pt x="110" y="323"/>
                  <a:pt x="111" y="322"/>
                </a:cubicBezTo>
                <a:cubicBezTo>
                  <a:pt x="112" y="322"/>
                  <a:pt x="112" y="322"/>
                  <a:pt x="113" y="322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115" y="323"/>
                  <a:pt x="115" y="323"/>
                  <a:pt x="114" y="324"/>
                </a:cubicBezTo>
                <a:cubicBezTo>
                  <a:pt x="112" y="325"/>
                  <a:pt x="110" y="328"/>
                  <a:pt x="109" y="330"/>
                </a:cubicBezTo>
                <a:cubicBezTo>
                  <a:pt x="106" y="336"/>
                  <a:pt x="102" y="342"/>
                  <a:pt x="95" y="345"/>
                </a:cubicBezTo>
                <a:cubicBezTo>
                  <a:pt x="93" y="346"/>
                  <a:pt x="92" y="347"/>
                  <a:pt x="89" y="348"/>
                </a:cubicBezTo>
                <a:cubicBezTo>
                  <a:pt x="86" y="350"/>
                  <a:pt x="83" y="352"/>
                  <a:pt x="79" y="354"/>
                </a:cubicBezTo>
                <a:cubicBezTo>
                  <a:pt x="77" y="355"/>
                  <a:pt x="75" y="356"/>
                  <a:pt x="74" y="358"/>
                </a:cubicBezTo>
                <a:cubicBezTo>
                  <a:pt x="73" y="359"/>
                  <a:pt x="72" y="359"/>
                  <a:pt x="71" y="359"/>
                </a:cubicBezTo>
                <a:cubicBezTo>
                  <a:pt x="68" y="358"/>
                  <a:pt x="66" y="359"/>
                  <a:pt x="64" y="360"/>
                </a:cubicBezTo>
                <a:cubicBezTo>
                  <a:pt x="62" y="361"/>
                  <a:pt x="60" y="363"/>
                  <a:pt x="58" y="364"/>
                </a:cubicBezTo>
                <a:cubicBezTo>
                  <a:pt x="55" y="367"/>
                  <a:pt x="52" y="368"/>
                  <a:pt x="48" y="369"/>
                </a:cubicBezTo>
                <a:cubicBezTo>
                  <a:pt x="46" y="369"/>
                  <a:pt x="45" y="369"/>
                  <a:pt x="43" y="369"/>
                </a:cubicBezTo>
                <a:cubicBezTo>
                  <a:pt x="40" y="369"/>
                  <a:pt x="39" y="371"/>
                  <a:pt x="37" y="373"/>
                </a:cubicBezTo>
                <a:cubicBezTo>
                  <a:pt x="37" y="374"/>
                  <a:pt x="37" y="375"/>
                  <a:pt x="37" y="375"/>
                </a:cubicBezTo>
                <a:cubicBezTo>
                  <a:pt x="38" y="375"/>
                  <a:pt x="38" y="376"/>
                  <a:pt x="39" y="376"/>
                </a:cubicBezTo>
                <a:cubicBezTo>
                  <a:pt x="40" y="376"/>
                  <a:pt x="40" y="376"/>
                  <a:pt x="41" y="375"/>
                </a:cubicBezTo>
                <a:cubicBezTo>
                  <a:pt x="43" y="375"/>
                  <a:pt x="45" y="375"/>
                  <a:pt x="46" y="375"/>
                </a:cubicBezTo>
                <a:cubicBezTo>
                  <a:pt x="48" y="375"/>
                  <a:pt x="49" y="374"/>
                  <a:pt x="50" y="374"/>
                </a:cubicBezTo>
                <a:cubicBezTo>
                  <a:pt x="52" y="371"/>
                  <a:pt x="54" y="371"/>
                  <a:pt x="57" y="371"/>
                </a:cubicBezTo>
                <a:cubicBezTo>
                  <a:pt x="60" y="371"/>
                  <a:pt x="63" y="369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6" y="367"/>
                  <a:pt x="66" y="368"/>
                  <a:pt x="67" y="369"/>
                </a:cubicBezTo>
                <a:cubicBezTo>
                  <a:pt x="68" y="370"/>
                  <a:pt x="68" y="370"/>
                  <a:pt x="68" y="368"/>
                </a:cubicBezTo>
                <a:cubicBezTo>
                  <a:pt x="69" y="368"/>
                  <a:pt x="69" y="367"/>
                  <a:pt x="69" y="367"/>
                </a:cubicBezTo>
                <a:cubicBezTo>
                  <a:pt x="72" y="366"/>
                  <a:pt x="74" y="365"/>
                  <a:pt x="77" y="365"/>
                </a:cubicBezTo>
                <a:cubicBezTo>
                  <a:pt x="78" y="365"/>
                  <a:pt x="79" y="366"/>
                  <a:pt x="80" y="365"/>
                </a:cubicBezTo>
                <a:cubicBezTo>
                  <a:pt x="81" y="364"/>
                  <a:pt x="83" y="363"/>
                  <a:pt x="85" y="363"/>
                </a:cubicBezTo>
                <a:cubicBezTo>
                  <a:pt x="87" y="361"/>
                  <a:pt x="90" y="361"/>
                  <a:pt x="91" y="358"/>
                </a:cubicBezTo>
                <a:cubicBezTo>
                  <a:pt x="93" y="357"/>
                  <a:pt x="95" y="355"/>
                  <a:pt x="97" y="354"/>
                </a:cubicBezTo>
                <a:cubicBezTo>
                  <a:pt x="98" y="354"/>
                  <a:pt x="99" y="354"/>
                  <a:pt x="100" y="355"/>
                </a:cubicBezTo>
                <a:cubicBezTo>
                  <a:pt x="100" y="354"/>
                  <a:pt x="101" y="353"/>
                  <a:pt x="101" y="353"/>
                </a:cubicBezTo>
                <a:cubicBezTo>
                  <a:pt x="103" y="352"/>
                  <a:pt x="105" y="351"/>
                  <a:pt x="107" y="350"/>
                </a:cubicBezTo>
                <a:cubicBezTo>
                  <a:pt x="109" y="349"/>
                  <a:pt x="110" y="348"/>
                  <a:pt x="111" y="346"/>
                </a:cubicBezTo>
                <a:cubicBezTo>
                  <a:pt x="111" y="345"/>
                  <a:pt x="112" y="345"/>
                  <a:pt x="113" y="344"/>
                </a:cubicBezTo>
                <a:cubicBezTo>
                  <a:pt x="117" y="342"/>
                  <a:pt x="121" y="339"/>
                  <a:pt x="125" y="338"/>
                </a:cubicBezTo>
                <a:cubicBezTo>
                  <a:pt x="129" y="337"/>
                  <a:pt x="131" y="336"/>
                  <a:pt x="133" y="333"/>
                </a:cubicBezTo>
                <a:cubicBezTo>
                  <a:pt x="134" y="332"/>
                  <a:pt x="135" y="331"/>
                  <a:pt x="136" y="331"/>
                </a:cubicBezTo>
                <a:cubicBezTo>
                  <a:pt x="137" y="330"/>
                  <a:pt x="138" y="329"/>
                  <a:pt x="139" y="329"/>
                </a:cubicBezTo>
                <a:cubicBezTo>
                  <a:pt x="141" y="328"/>
                  <a:pt x="142" y="326"/>
                  <a:pt x="141" y="324"/>
                </a:cubicBezTo>
                <a:cubicBezTo>
                  <a:pt x="140" y="324"/>
                  <a:pt x="140" y="323"/>
                  <a:pt x="140" y="322"/>
                </a:cubicBezTo>
                <a:cubicBezTo>
                  <a:pt x="139" y="321"/>
                  <a:pt x="139" y="320"/>
                  <a:pt x="140" y="319"/>
                </a:cubicBezTo>
                <a:cubicBezTo>
                  <a:pt x="142" y="317"/>
                  <a:pt x="144" y="316"/>
                  <a:pt x="146" y="317"/>
                </a:cubicBezTo>
                <a:cubicBezTo>
                  <a:pt x="148" y="317"/>
                  <a:pt x="149" y="317"/>
                  <a:pt x="150" y="316"/>
                </a:cubicBezTo>
                <a:cubicBezTo>
                  <a:pt x="152" y="314"/>
                  <a:pt x="154" y="313"/>
                  <a:pt x="155" y="311"/>
                </a:cubicBezTo>
                <a:cubicBezTo>
                  <a:pt x="155" y="309"/>
                  <a:pt x="156" y="308"/>
                  <a:pt x="158" y="308"/>
                </a:cubicBezTo>
                <a:cubicBezTo>
                  <a:pt x="159" y="308"/>
                  <a:pt x="160" y="308"/>
                  <a:pt x="161" y="307"/>
                </a:cubicBezTo>
                <a:cubicBezTo>
                  <a:pt x="164" y="301"/>
                  <a:pt x="169" y="300"/>
                  <a:pt x="174" y="297"/>
                </a:cubicBezTo>
                <a:cubicBezTo>
                  <a:pt x="176" y="296"/>
                  <a:pt x="178" y="298"/>
                  <a:pt x="178" y="300"/>
                </a:cubicBezTo>
                <a:cubicBezTo>
                  <a:pt x="178" y="301"/>
                  <a:pt x="178" y="302"/>
                  <a:pt x="178" y="302"/>
                </a:cubicBezTo>
                <a:cubicBezTo>
                  <a:pt x="178" y="303"/>
                  <a:pt x="177" y="303"/>
                  <a:pt x="176" y="303"/>
                </a:cubicBezTo>
                <a:cubicBezTo>
                  <a:pt x="173" y="301"/>
                  <a:pt x="170" y="302"/>
                  <a:pt x="167" y="304"/>
                </a:cubicBezTo>
                <a:cubicBezTo>
                  <a:pt x="166" y="304"/>
                  <a:pt x="165" y="305"/>
                  <a:pt x="165" y="306"/>
                </a:cubicBezTo>
                <a:cubicBezTo>
                  <a:pt x="163" y="310"/>
                  <a:pt x="160" y="313"/>
                  <a:pt x="157" y="316"/>
                </a:cubicBezTo>
                <a:cubicBezTo>
                  <a:pt x="156" y="317"/>
                  <a:pt x="156" y="319"/>
                  <a:pt x="157" y="320"/>
                </a:cubicBezTo>
                <a:cubicBezTo>
                  <a:pt x="158" y="320"/>
                  <a:pt x="158" y="321"/>
                  <a:pt x="157" y="321"/>
                </a:cubicBezTo>
                <a:cubicBezTo>
                  <a:pt x="156" y="322"/>
                  <a:pt x="154" y="323"/>
                  <a:pt x="152" y="324"/>
                </a:cubicBezTo>
                <a:cubicBezTo>
                  <a:pt x="152" y="324"/>
                  <a:pt x="151" y="325"/>
                  <a:pt x="152" y="326"/>
                </a:cubicBezTo>
                <a:cubicBezTo>
                  <a:pt x="152" y="327"/>
                  <a:pt x="153" y="327"/>
                  <a:pt x="154" y="327"/>
                </a:cubicBezTo>
                <a:cubicBezTo>
                  <a:pt x="155" y="327"/>
                  <a:pt x="157" y="327"/>
                  <a:pt x="158" y="326"/>
                </a:cubicBezTo>
                <a:cubicBezTo>
                  <a:pt x="161" y="325"/>
                  <a:pt x="163" y="324"/>
                  <a:pt x="166" y="323"/>
                </a:cubicBezTo>
                <a:cubicBezTo>
                  <a:pt x="167" y="323"/>
                  <a:pt x="168" y="322"/>
                  <a:pt x="169" y="322"/>
                </a:cubicBezTo>
                <a:cubicBezTo>
                  <a:pt x="172" y="321"/>
                  <a:pt x="174" y="319"/>
                  <a:pt x="178" y="320"/>
                </a:cubicBezTo>
                <a:cubicBezTo>
                  <a:pt x="178" y="320"/>
                  <a:pt x="179" y="319"/>
                  <a:pt x="180" y="319"/>
                </a:cubicBezTo>
                <a:cubicBezTo>
                  <a:pt x="181" y="318"/>
                  <a:pt x="182" y="317"/>
                  <a:pt x="183" y="316"/>
                </a:cubicBezTo>
                <a:cubicBezTo>
                  <a:pt x="184" y="315"/>
                  <a:pt x="185" y="315"/>
                  <a:pt x="186" y="316"/>
                </a:cubicBezTo>
                <a:cubicBezTo>
                  <a:pt x="186" y="316"/>
                  <a:pt x="187" y="316"/>
                  <a:pt x="188" y="316"/>
                </a:cubicBezTo>
                <a:cubicBezTo>
                  <a:pt x="188" y="315"/>
                  <a:pt x="189" y="314"/>
                  <a:pt x="187" y="313"/>
                </a:cubicBezTo>
                <a:cubicBezTo>
                  <a:pt x="186" y="312"/>
                  <a:pt x="186" y="311"/>
                  <a:pt x="185" y="310"/>
                </a:cubicBezTo>
                <a:cubicBezTo>
                  <a:pt x="184" y="308"/>
                  <a:pt x="185" y="306"/>
                  <a:pt x="186" y="305"/>
                </a:cubicBezTo>
                <a:cubicBezTo>
                  <a:pt x="187" y="305"/>
                  <a:pt x="188" y="304"/>
                  <a:pt x="189" y="305"/>
                </a:cubicBezTo>
                <a:cubicBezTo>
                  <a:pt x="189" y="307"/>
                  <a:pt x="190" y="308"/>
                  <a:pt x="192" y="308"/>
                </a:cubicBezTo>
                <a:cubicBezTo>
                  <a:pt x="194" y="308"/>
                  <a:pt x="195" y="308"/>
                  <a:pt x="196" y="308"/>
                </a:cubicBezTo>
                <a:cubicBezTo>
                  <a:pt x="196" y="308"/>
                  <a:pt x="196" y="308"/>
                  <a:pt x="196" y="307"/>
                </a:cubicBezTo>
                <a:cubicBezTo>
                  <a:pt x="197" y="307"/>
                  <a:pt x="197" y="307"/>
                  <a:pt x="197" y="307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9"/>
                  <a:pt x="196" y="310"/>
                </a:cubicBezTo>
                <a:cubicBezTo>
                  <a:pt x="197" y="313"/>
                  <a:pt x="198" y="316"/>
                  <a:pt x="202" y="317"/>
                </a:cubicBezTo>
                <a:cubicBezTo>
                  <a:pt x="204" y="318"/>
                  <a:pt x="205" y="320"/>
                  <a:pt x="206" y="321"/>
                </a:cubicBezTo>
                <a:cubicBezTo>
                  <a:pt x="207" y="322"/>
                  <a:pt x="207" y="323"/>
                  <a:pt x="207" y="324"/>
                </a:cubicBezTo>
                <a:cubicBezTo>
                  <a:pt x="208" y="325"/>
                  <a:pt x="209" y="326"/>
                  <a:pt x="210" y="326"/>
                </a:cubicBezTo>
                <a:cubicBezTo>
                  <a:pt x="211" y="326"/>
                  <a:pt x="212" y="326"/>
                  <a:pt x="213" y="326"/>
                </a:cubicBezTo>
                <a:cubicBezTo>
                  <a:pt x="216" y="326"/>
                  <a:pt x="218" y="327"/>
                  <a:pt x="220" y="329"/>
                </a:cubicBezTo>
                <a:cubicBezTo>
                  <a:pt x="221" y="330"/>
                  <a:pt x="222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1"/>
                  <a:pt x="224" y="332"/>
                  <a:pt x="224" y="332"/>
                </a:cubicBezTo>
                <a:cubicBezTo>
                  <a:pt x="226" y="334"/>
                  <a:pt x="228" y="336"/>
                  <a:pt x="231" y="335"/>
                </a:cubicBezTo>
                <a:cubicBezTo>
                  <a:pt x="231" y="335"/>
                  <a:pt x="232" y="335"/>
                  <a:pt x="232" y="335"/>
                </a:cubicBezTo>
                <a:cubicBezTo>
                  <a:pt x="233" y="335"/>
                  <a:pt x="233" y="336"/>
                  <a:pt x="232" y="336"/>
                </a:cubicBezTo>
                <a:cubicBezTo>
                  <a:pt x="231" y="338"/>
                  <a:pt x="231" y="340"/>
                  <a:pt x="233" y="342"/>
                </a:cubicBezTo>
                <a:cubicBezTo>
                  <a:pt x="233" y="342"/>
                  <a:pt x="234" y="344"/>
                  <a:pt x="235" y="344"/>
                </a:cubicBezTo>
                <a:cubicBezTo>
                  <a:pt x="236" y="345"/>
                  <a:pt x="237" y="345"/>
                  <a:pt x="237" y="347"/>
                </a:cubicBezTo>
                <a:cubicBezTo>
                  <a:pt x="237" y="348"/>
                  <a:pt x="237" y="350"/>
                  <a:pt x="238" y="351"/>
                </a:cubicBezTo>
                <a:cubicBezTo>
                  <a:pt x="238" y="353"/>
                  <a:pt x="239" y="356"/>
                  <a:pt x="241" y="358"/>
                </a:cubicBezTo>
                <a:cubicBezTo>
                  <a:pt x="242" y="359"/>
                  <a:pt x="243" y="359"/>
                  <a:pt x="245" y="359"/>
                </a:cubicBezTo>
                <a:cubicBezTo>
                  <a:pt x="246" y="359"/>
                  <a:pt x="247" y="358"/>
                  <a:pt x="247" y="357"/>
                </a:cubicBezTo>
                <a:cubicBezTo>
                  <a:pt x="247" y="356"/>
                  <a:pt x="246" y="355"/>
                  <a:pt x="246" y="354"/>
                </a:cubicBezTo>
                <a:cubicBezTo>
                  <a:pt x="246" y="354"/>
                  <a:pt x="246" y="354"/>
                  <a:pt x="246" y="353"/>
                </a:cubicBezTo>
                <a:cubicBezTo>
                  <a:pt x="247" y="353"/>
                  <a:pt x="247" y="353"/>
                  <a:pt x="247" y="354"/>
                </a:cubicBezTo>
                <a:cubicBezTo>
                  <a:pt x="248" y="355"/>
                  <a:pt x="248" y="356"/>
                  <a:pt x="248" y="357"/>
                </a:cubicBezTo>
                <a:cubicBezTo>
                  <a:pt x="249" y="359"/>
                  <a:pt x="250" y="360"/>
                  <a:pt x="251" y="361"/>
                </a:cubicBezTo>
                <a:cubicBezTo>
                  <a:pt x="251" y="362"/>
                  <a:pt x="251" y="362"/>
                  <a:pt x="251" y="362"/>
                </a:cubicBezTo>
                <a:cubicBezTo>
                  <a:pt x="251" y="363"/>
                  <a:pt x="250" y="363"/>
                  <a:pt x="250" y="362"/>
                </a:cubicBezTo>
                <a:cubicBezTo>
                  <a:pt x="249" y="362"/>
                  <a:pt x="249" y="362"/>
                  <a:pt x="248" y="362"/>
                </a:cubicBezTo>
                <a:cubicBezTo>
                  <a:pt x="246" y="361"/>
                  <a:pt x="244" y="362"/>
                  <a:pt x="244" y="364"/>
                </a:cubicBezTo>
                <a:cubicBezTo>
                  <a:pt x="243" y="365"/>
                  <a:pt x="242" y="367"/>
                  <a:pt x="243" y="369"/>
                </a:cubicBezTo>
                <a:cubicBezTo>
                  <a:pt x="243" y="370"/>
                  <a:pt x="243" y="372"/>
                  <a:pt x="244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4" y="374"/>
                  <a:pt x="244" y="374"/>
                  <a:pt x="244" y="374"/>
                </a:cubicBezTo>
                <a:cubicBezTo>
                  <a:pt x="245" y="375"/>
                  <a:pt x="245" y="377"/>
                  <a:pt x="245" y="378"/>
                </a:cubicBezTo>
                <a:cubicBezTo>
                  <a:pt x="244" y="381"/>
                  <a:pt x="243" y="384"/>
                  <a:pt x="244" y="387"/>
                </a:cubicBezTo>
                <a:cubicBezTo>
                  <a:pt x="244" y="387"/>
                  <a:pt x="244" y="388"/>
                  <a:pt x="244" y="388"/>
                </a:cubicBezTo>
                <a:cubicBezTo>
                  <a:pt x="245" y="388"/>
                  <a:pt x="246" y="388"/>
                  <a:pt x="246" y="387"/>
                </a:cubicBezTo>
                <a:cubicBezTo>
                  <a:pt x="247" y="385"/>
                  <a:pt x="248" y="383"/>
                  <a:pt x="249" y="382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50" y="380"/>
                  <a:pt x="251" y="379"/>
                  <a:pt x="252" y="379"/>
                </a:cubicBezTo>
                <a:cubicBezTo>
                  <a:pt x="252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5" y="375"/>
                  <a:pt x="258" y="372"/>
                  <a:pt x="259" y="368"/>
                </a:cubicBezTo>
                <a:cubicBezTo>
                  <a:pt x="259" y="368"/>
                  <a:pt x="260" y="368"/>
                  <a:pt x="260" y="368"/>
                </a:cubicBezTo>
                <a:cubicBezTo>
                  <a:pt x="261" y="368"/>
                  <a:pt x="261" y="369"/>
                  <a:pt x="261" y="369"/>
                </a:cubicBezTo>
                <a:cubicBezTo>
                  <a:pt x="261" y="370"/>
                  <a:pt x="261" y="371"/>
                  <a:pt x="261" y="371"/>
                </a:cubicBezTo>
                <a:cubicBezTo>
                  <a:pt x="260" y="373"/>
                  <a:pt x="259" y="375"/>
                  <a:pt x="259" y="377"/>
                </a:cubicBezTo>
                <a:cubicBezTo>
                  <a:pt x="258" y="378"/>
                  <a:pt x="259" y="379"/>
                  <a:pt x="259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2"/>
                  <a:pt x="261" y="383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5"/>
                  <a:pt x="261" y="385"/>
                  <a:pt x="261" y="385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0" y="383"/>
                  <a:pt x="260" y="382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59" y="381"/>
                </a:cubicBezTo>
                <a:cubicBezTo>
                  <a:pt x="258" y="380"/>
                  <a:pt x="257" y="380"/>
                  <a:pt x="257" y="380"/>
                </a:cubicBezTo>
                <a:cubicBezTo>
                  <a:pt x="255" y="379"/>
                  <a:pt x="254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2" y="379"/>
                </a:cubicBezTo>
                <a:cubicBezTo>
                  <a:pt x="252" y="381"/>
                  <a:pt x="250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2"/>
                </a:cubicBezTo>
                <a:cubicBezTo>
                  <a:pt x="248" y="384"/>
                  <a:pt x="249" y="387"/>
                  <a:pt x="248" y="389"/>
                </a:cubicBezTo>
                <a:cubicBezTo>
                  <a:pt x="247" y="390"/>
                  <a:pt x="248" y="391"/>
                  <a:pt x="249" y="392"/>
                </a:cubicBezTo>
                <a:cubicBezTo>
                  <a:pt x="250" y="392"/>
                  <a:pt x="250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1" y="391"/>
                  <a:pt x="251" y="391"/>
                  <a:pt x="251" y="391"/>
                </a:cubicBezTo>
                <a:cubicBezTo>
                  <a:pt x="251" y="391"/>
                  <a:pt x="251" y="390"/>
                  <a:pt x="252" y="390"/>
                </a:cubicBezTo>
                <a:cubicBezTo>
                  <a:pt x="252" y="390"/>
                  <a:pt x="252" y="390"/>
                  <a:pt x="252" y="390"/>
                </a:cubicBezTo>
                <a:cubicBezTo>
                  <a:pt x="252" y="391"/>
                  <a:pt x="251" y="391"/>
                  <a:pt x="251" y="391"/>
                </a:cubicBezTo>
                <a:cubicBezTo>
                  <a:pt x="251" y="391"/>
                  <a:pt x="251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0" y="393"/>
                  <a:pt x="250" y="394"/>
                  <a:pt x="250" y="394"/>
                </a:cubicBezTo>
                <a:cubicBezTo>
                  <a:pt x="251" y="395"/>
                  <a:pt x="252" y="396"/>
                  <a:pt x="251" y="398"/>
                </a:cubicBezTo>
                <a:cubicBezTo>
                  <a:pt x="251" y="399"/>
                  <a:pt x="251" y="400"/>
                  <a:pt x="250" y="401"/>
                </a:cubicBezTo>
                <a:cubicBezTo>
                  <a:pt x="250" y="402"/>
                  <a:pt x="250" y="403"/>
                  <a:pt x="250" y="404"/>
                </a:cubicBezTo>
                <a:cubicBezTo>
                  <a:pt x="252" y="406"/>
                  <a:pt x="252" y="408"/>
                  <a:pt x="253" y="410"/>
                </a:cubicBezTo>
                <a:cubicBezTo>
                  <a:pt x="253" y="411"/>
                  <a:pt x="254" y="411"/>
                  <a:pt x="254" y="411"/>
                </a:cubicBezTo>
                <a:cubicBezTo>
                  <a:pt x="254" y="411"/>
                  <a:pt x="255" y="411"/>
                  <a:pt x="255" y="410"/>
                </a:cubicBezTo>
                <a:cubicBezTo>
                  <a:pt x="256" y="408"/>
                  <a:pt x="258" y="405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7" y="402"/>
                  <a:pt x="257" y="401"/>
                  <a:pt x="257" y="401"/>
                </a:cubicBezTo>
                <a:cubicBezTo>
                  <a:pt x="257" y="401"/>
                  <a:pt x="258" y="401"/>
                  <a:pt x="258" y="401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9" y="402"/>
                  <a:pt x="259" y="402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59" y="402"/>
                  <a:pt x="260" y="402"/>
                  <a:pt x="260" y="402"/>
                </a:cubicBezTo>
                <a:cubicBezTo>
                  <a:pt x="260" y="402"/>
                  <a:pt x="260" y="402"/>
                  <a:pt x="260" y="402"/>
                </a:cubicBezTo>
                <a:cubicBezTo>
                  <a:pt x="260" y="402"/>
                  <a:pt x="260" y="402"/>
                  <a:pt x="259" y="402"/>
                </a:cubicBezTo>
                <a:cubicBezTo>
                  <a:pt x="260" y="403"/>
                  <a:pt x="261" y="404"/>
                  <a:pt x="261" y="405"/>
                </a:cubicBezTo>
                <a:cubicBezTo>
                  <a:pt x="261" y="405"/>
                  <a:pt x="261" y="405"/>
                  <a:pt x="262" y="405"/>
                </a:cubicBezTo>
                <a:cubicBezTo>
                  <a:pt x="262" y="405"/>
                  <a:pt x="262" y="406"/>
                  <a:pt x="262" y="406"/>
                </a:cubicBezTo>
                <a:cubicBezTo>
                  <a:pt x="262" y="406"/>
                  <a:pt x="262" y="406"/>
                  <a:pt x="262" y="407"/>
                </a:cubicBezTo>
                <a:cubicBezTo>
                  <a:pt x="262" y="408"/>
                  <a:pt x="262" y="408"/>
                  <a:pt x="262" y="407"/>
                </a:cubicBezTo>
                <a:cubicBezTo>
                  <a:pt x="262" y="407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1" y="405"/>
                  <a:pt x="261" y="405"/>
                </a:cubicBezTo>
                <a:cubicBezTo>
                  <a:pt x="261" y="405"/>
                  <a:pt x="261" y="405"/>
                  <a:pt x="261" y="405"/>
                </a:cubicBezTo>
                <a:cubicBezTo>
                  <a:pt x="260" y="406"/>
                  <a:pt x="260" y="407"/>
                  <a:pt x="260" y="409"/>
                </a:cubicBezTo>
                <a:cubicBezTo>
                  <a:pt x="260" y="410"/>
                  <a:pt x="261" y="411"/>
                  <a:pt x="262" y="411"/>
                </a:cubicBezTo>
                <a:cubicBezTo>
                  <a:pt x="263" y="412"/>
                  <a:pt x="264" y="412"/>
                  <a:pt x="264" y="412"/>
                </a:cubicBezTo>
                <a:cubicBezTo>
                  <a:pt x="266" y="412"/>
                  <a:pt x="266" y="413"/>
                  <a:pt x="265" y="414"/>
                </a:cubicBezTo>
                <a:cubicBezTo>
                  <a:pt x="264" y="415"/>
                  <a:pt x="262" y="417"/>
                  <a:pt x="262" y="420"/>
                </a:cubicBezTo>
                <a:cubicBezTo>
                  <a:pt x="262" y="421"/>
                  <a:pt x="261" y="421"/>
                  <a:pt x="260" y="421"/>
                </a:cubicBezTo>
                <a:cubicBezTo>
                  <a:pt x="259" y="422"/>
                  <a:pt x="259" y="422"/>
                  <a:pt x="260" y="423"/>
                </a:cubicBezTo>
                <a:cubicBezTo>
                  <a:pt x="262" y="425"/>
                  <a:pt x="262" y="426"/>
                  <a:pt x="259" y="427"/>
                </a:cubicBezTo>
                <a:cubicBezTo>
                  <a:pt x="259" y="428"/>
                  <a:pt x="258" y="428"/>
                  <a:pt x="258" y="428"/>
                </a:cubicBezTo>
                <a:cubicBezTo>
                  <a:pt x="259" y="430"/>
                  <a:pt x="260" y="432"/>
                  <a:pt x="262" y="431"/>
                </a:cubicBezTo>
                <a:cubicBezTo>
                  <a:pt x="264" y="431"/>
                  <a:pt x="266" y="430"/>
                  <a:pt x="268" y="430"/>
                </a:cubicBezTo>
                <a:cubicBezTo>
                  <a:pt x="268" y="430"/>
                  <a:pt x="269" y="430"/>
                  <a:pt x="269" y="430"/>
                </a:cubicBezTo>
                <a:cubicBezTo>
                  <a:pt x="269" y="431"/>
                  <a:pt x="269" y="431"/>
                  <a:pt x="268" y="432"/>
                </a:cubicBezTo>
                <a:cubicBezTo>
                  <a:pt x="268" y="432"/>
                  <a:pt x="267" y="433"/>
                  <a:pt x="266" y="434"/>
                </a:cubicBezTo>
                <a:cubicBezTo>
                  <a:pt x="264" y="435"/>
                  <a:pt x="264" y="437"/>
                  <a:pt x="264" y="439"/>
                </a:cubicBezTo>
                <a:cubicBezTo>
                  <a:pt x="264" y="440"/>
                  <a:pt x="264" y="440"/>
                  <a:pt x="265" y="441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65" y="441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6" y="440"/>
                  <a:pt x="265" y="440"/>
                  <a:pt x="265" y="440"/>
                </a:cubicBezTo>
                <a:cubicBezTo>
                  <a:pt x="265" y="440"/>
                  <a:pt x="265" y="441"/>
                  <a:pt x="265" y="441"/>
                </a:cubicBezTo>
                <a:cubicBezTo>
                  <a:pt x="266" y="442"/>
                  <a:pt x="268" y="444"/>
                  <a:pt x="269" y="445"/>
                </a:cubicBezTo>
                <a:cubicBezTo>
                  <a:pt x="270" y="446"/>
                  <a:pt x="270" y="447"/>
                  <a:pt x="270" y="448"/>
                </a:cubicBezTo>
                <a:cubicBezTo>
                  <a:pt x="269" y="449"/>
                  <a:pt x="269" y="450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2"/>
                  <a:pt x="268" y="453"/>
                  <a:pt x="268" y="454"/>
                </a:cubicBezTo>
                <a:cubicBezTo>
                  <a:pt x="269" y="455"/>
                  <a:pt x="269" y="456"/>
                  <a:pt x="268" y="458"/>
                </a:cubicBezTo>
                <a:cubicBezTo>
                  <a:pt x="268" y="458"/>
                  <a:pt x="267" y="458"/>
                  <a:pt x="267" y="458"/>
                </a:cubicBezTo>
                <a:cubicBezTo>
                  <a:pt x="270" y="464"/>
                  <a:pt x="270" y="464"/>
                  <a:pt x="270" y="464"/>
                </a:cubicBezTo>
                <a:cubicBezTo>
                  <a:pt x="271" y="464"/>
                  <a:pt x="273" y="465"/>
                  <a:pt x="274" y="467"/>
                </a:cubicBezTo>
                <a:cubicBezTo>
                  <a:pt x="275" y="468"/>
                  <a:pt x="276" y="469"/>
                  <a:pt x="278" y="470"/>
                </a:cubicBezTo>
                <a:cubicBezTo>
                  <a:pt x="279" y="470"/>
                  <a:pt x="281" y="471"/>
                  <a:pt x="282" y="472"/>
                </a:cubicBezTo>
                <a:cubicBezTo>
                  <a:pt x="283" y="472"/>
                  <a:pt x="283" y="473"/>
                  <a:pt x="283" y="474"/>
                </a:cubicBezTo>
                <a:cubicBezTo>
                  <a:pt x="282" y="475"/>
                  <a:pt x="282" y="477"/>
                  <a:pt x="283" y="479"/>
                </a:cubicBezTo>
                <a:cubicBezTo>
                  <a:pt x="283" y="480"/>
                  <a:pt x="283" y="480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2"/>
                  <a:pt x="284" y="483"/>
                </a:cubicBezTo>
                <a:cubicBezTo>
                  <a:pt x="285" y="483"/>
                  <a:pt x="286" y="483"/>
                  <a:pt x="286" y="483"/>
                </a:cubicBezTo>
                <a:cubicBezTo>
                  <a:pt x="288" y="483"/>
                  <a:pt x="289" y="484"/>
                  <a:pt x="289" y="485"/>
                </a:cubicBezTo>
                <a:cubicBezTo>
                  <a:pt x="290" y="487"/>
                  <a:pt x="290" y="489"/>
                  <a:pt x="291" y="491"/>
                </a:cubicBezTo>
                <a:cubicBezTo>
                  <a:pt x="292" y="492"/>
                  <a:pt x="291" y="494"/>
                  <a:pt x="291" y="496"/>
                </a:cubicBezTo>
                <a:cubicBezTo>
                  <a:pt x="290" y="496"/>
                  <a:pt x="290" y="497"/>
                  <a:pt x="290" y="497"/>
                </a:cubicBezTo>
                <a:cubicBezTo>
                  <a:pt x="289" y="497"/>
                  <a:pt x="288" y="498"/>
                  <a:pt x="287" y="498"/>
                </a:cubicBezTo>
                <a:cubicBezTo>
                  <a:pt x="285" y="497"/>
                  <a:pt x="282" y="497"/>
                  <a:pt x="280" y="495"/>
                </a:cubicBezTo>
                <a:cubicBezTo>
                  <a:pt x="281" y="495"/>
                  <a:pt x="281" y="495"/>
                  <a:pt x="281" y="495"/>
                </a:cubicBezTo>
                <a:cubicBezTo>
                  <a:pt x="281" y="495"/>
                  <a:pt x="281" y="495"/>
                  <a:pt x="280" y="495"/>
                </a:cubicBezTo>
                <a:cubicBezTo>
                  <a:pt x="281" y="495"/>
                  <a:pt x="282" y="495"/>
                  <a:pt x="283" y="495"/>
                </a:cubicBezTo>
                <a:cubicBezTo>
                  <a:pt x="285" y="495"/>
                  <a:pt x="286" y="494"/>
                  <a:pt x="286" y="493"/>
                </a:cubicBezTo>
                <a:cubicBezTo>
                  <a:pt x="286" y="489"/>
                  <a:pt x="285" y="486"/>
                  <a:pt x="284" y="483"/>
                </a:cubicBezTo>
                <a:cubicBezTo>
                  <a:pt x="283" y="482"/>
                  <a:pt x="281" y="482"/>
                  <a:pt x="281" y="480"/>
                </a:cubicBezTo>
                <a:cubicBezTo>
                  <a:pt x="281" y="479"/>
                  <a:pt x="280" y="477"/>
                  <a:pt x="280" y="476"/>
                </a:cubicBezTo>
                <a:cubicBezTo>
                  <a:pt x="279" y="473"/>
                  <a:pt x="277" y="471"/>
                  <a:pt x="274" y="470"/>
                </a:cubicBezTo>
                <a:cubicBezTo>
                  <a:pt x="272" y="469"/>
                  <a:pt x="270" y="468"/>
                  <a:pt x="268" y="466"/>
                </a:cubicBezTo>
                <a:cubicBezTo>
                  <a:pt x="267" y="466"/>
                  <a:pt x="266" y="465"/>
                  <a:pt x="265" y="464"/>
                </a:cubicBezTo>
                <a:cubicBezTo>
                  <a:pt x="264" y="463"/>
                  <a:pt x="263" y="463"/>
                  <a:pt x="262" y="463"/>
                </a:cubicBezTo>
                <a:cubicBezTo>
                  <a:pt x="261" y="463"/>
                  <a:pt x="260" y="464"/>
                  <a:pt x="260" y="465"/>
                </a:cubicBezTo>
                <a:cubicBezTo>
                  <a:pt x="261" y="466"/>
                  <a:pt x="261" y="468"/>
                  <a:pt x="261" y="470"/>
                </a:cubicBezTo>
                <a:cubicBezTo>
                  <a:pt x="261" y="471"/>
                  <a:pt x="261" y="472"/>
                  <a:pt x="262" y="472"/>
                </a:cubicBezTo>
                <a:cubicBezTo>
                  <a:pt x="263" y="474"/>
                  <a:pt x="265" y="475"/>
                  <a:pt x="266" y="477"/>
                </a:cubicBezTo>
                <a:cubicBezTo>
                  <a:pt x="269" y="482"/>
                  <a:pt x="274" y="486"/>
                  <a:pt x="277" y="491"/>
                </a:cubicBezTo>
                <a:cubicBezTo>
                  <a:pt x="277" y="492"/>
                  <a:pt x="278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7" y="494"/>
                  <a:pt x="275" y="496"/>
                  <a:pt x="275" y="498"/>
                </a:cubicBezTo>
                <a:cubicBezTo>
                  <a:pt x="275" y="502"/>
                  <a:pt x="275" y="506"/>
                  <a:pt x="275" y="510"/>
                </a:cubicBezTo>
                <a:cubicBezTo>
                  <a:pt x="275" y="515"/>
                  <a:pt x="274" y="519"/>
                  <a:pt x="273" y="523"/>
                </a:cubicBezTo>
                <a:cubicBezTo>
                  <a:pt x="271" y="528"/>
                  <a:pt x="269" y="532"/>
                  <a:pt x="268" y="537"/>
                </a:cubicBezTo>
                <a:cubicBezTo>
                  <a:pt x="267" y="542"/>
                  <a:pt x="265" y="546"/>
                  <a:pt x="262" y="550"/>
                </a:cubicBezTo>
                <a:cubicBezTo>
                  <a:pt x="260" y="554"/>
                  <a:pt x="259" y="558"/>
                  <a:pt x="259" y="562"/>
                </a:cubicBezTo>
                <a:cubicBezTo>
                  <a:pt x="259" y="563"/>
                  <a:pt x="259" y="564"/>
                  <a:pt x="259" y="564"/>
                </a:cubicBezTo>
                <a:cubicBezTo>
                  <a:pt x="260" y="569"/>
                  <a:pt x="259" y="574"/>
                  <a:pt x="256" y="578"/>
                </a:cubicBezTo>
                <a:cubicBezTo>
                  <a:pt x="255" y="579"/>
                  <a:pt x="255" y="581"/>
                  <a:pt x="256" y="582"/>
                </a:cubicBezTo>
                <a:cubicBezTo>
                  <a:pt x="257" y="585"/>
                  <a:pt x="258" y="588"/>
                  <a:pt x="257" y="591"/>
                </a:cubicBezTo>
                <a:cubicBezTo>
                  <a:pt x="256" y="593"/>
                  <a:pt x="257" y="594"/>
                  <a:pt x="257" y="596"/>
                </a:cubicBezTo>
                <a:cubicBezTo>
                  <a:pt x="257" y="596"/>
                  <a:pt x="257" y="597"/>
                  <a:pt x="257" y="598"/>
                </a:cubicBezTo>
                <a:cubicBezTo>
                  <a:pt x="258" y="601"/>
                  <a:pt x="259" y="603"/>
                  <a:pt x="260" y="605"/>
                </a:cubicBezTo>
                <a:cubicBezTo>
                  <a:pt x="261" y="606"/>
                  <a:pt x="261" y="606"/>
                  <a:pt x="262" y="607"/>
                </a:cubicBezTo>
                <a:cubicBezTo>
                  <a:pt x="264" y="608"/>
                  <a:pt x="264" y="608"/>
                  <a:pt x="263" y="609"/>
                </a:cubicBezTo>
                <a:cubicBezTo>
                  <a:pt x="263" y="610"/>
                  <a:pt x="262" y="611"/>
                  <a:pt x="262" y="612"/>
                </a:cubicBezTo>
                <a:cubicBezTo>
                  <a:pt x="262" y="613"/>
                  <a:pt x="262" y="613"/>
                  <a:pt x="262" y="614"/>
                </a:cubicBezTo>
                <a:cubicBezTo>
                  <a:pt x="263" y="617"/>
                  <a:pt x="264" y="619"/>
                  <a:pt x="263" y="622"/>
                </a:cubicBezTo>
                <a:cubicBezTo>
                  <a:pt x="263" y="622"/>
                  <a:pt x="264" y="623"/>
                  <a:pt x="264" y="624"/>
                </a:cubicBezTo>
                <a:cubicBezTo>
                  <a:pt x="265" y="627"/>
                  <a:pt x="267" y="631"/>
                  <a:pt x="268" y="634"/>
                </a:cubicBezTo>
                <a:cubicBezTo>
                  <a:pt x="269" y="635"/>
                  <a:pt x="269" y="637"/>
                  <a:pt x="269" y="639"/>
                </a:cubicBezTo>
                <a:cubicBezTo>
                  <a:pt x="269" y="641"/>
                  <a:pt x="270" y="642"/>
                  <a:pt x="271" y="642"/>
                </a:cubicBezTo>
                <a:cubicBezTo>
                  <a:pt x="276" y="643"/>
                  <a:pt x="280" y="646"/>
                  <a:pt x="284" y="649"/>
                </a:cubicBezTo>
                <a:cubicBezTo>
                  <a:pt x="288" y="651"/>
                  <a:pt x="290" y="654"/>
                  <a:pt x="290" y="658"/>
                </a:cubicBezTo>
                <a:cubicBezTo>
                  <a:pt x="290" y="661"/>
                  <a:pt x="291" y="664"/>
                  <a:pt x="292" y="667"/>
                </a:cubicBezTo>
                <a:cubicBezTo>
                  <a:pt x="293" y="673"/>
                  <a:pt x="296" y="678"/>
                  <a:pt x="297" y="683"/>
                </a:cubicBezTo>
                <a:cubicBezTo>
                  <a:pt x="297" y="685"/>
                  <a:pt x="298" y="686"/>
                  <a:pt x="299" y="688"/>
                </a:cubicBezTo>
                <a:cubicBezTo>
                  <a:pt x="302" y="690"/>
                  <a:pt x="304" y="693"/>
                  <a:pt x="306" y="696"/>
                </a:cubicBezTo>
                <a:cubicBezTo>
                  <a:pt x="307" y="698"/>
                  <a:pt x="306" y="699"/>
                  <a:pt x="305" y="701"/>
                </a:cubicBezTo>
                <a:cubicBezTo>
                  <a:pt x="305" y="702"/>
                  <a:pt x="304" y="702"/>
                  <a:pt x="302" y="702"/>
                </a:cubicBezTo>
                <a:cubicBezTo>
                  <a:pt x="302" y="702"/>
                  <a:pt x="302" y="702"/>
                  <a:pt x="302" y="702"/>
                </a:cubicBezTo>
                <a:cubicBezTo>
                  <a:pt x="301" y="703"/>
                  <a:pt x="300" y="704"/>
                  <a:pt x="301" y="705"/>
                </a:cubicBezTo>
                <a:cubicBezTo>
                  <a:pt x="302" y="707"/>
                  <a:pt x="304" y="709"/>
                  <a:pt x="307" y="711"/>
                </a:cubicBezTo>
                <a:cubicBezTo>
                  <a:pt x="310" y="712"/>
                  <a:pt x="313" y="715"/>
                  <a:pt x="315" y="718"/>
                </a:cubicBezTo>
                <a:cubicBezTo>
                  <a:pt x="317" y="719"/>
                  <a:pt x="317" y="720"/>
                  <a:pt x="317" y="722"/>
                </a:cubicBezTo>
                <a:cubicBezTo>
                  <a:pt x="317" y="723"/>
                  <a:pt x="317" y="724"/>
                  <a:pt x="317" y="726"/>
                </a:cubicBezTo>
                <a:cubicBezTo>
                  <a:pt x="316" y="728"/>
                  <a:pt x="317" y="729"/>
                  <a:pt x="318" y="731"/>
                </a:cubicBezTo>
                <a:cubicBezTo>
                  <a:pt x="322" y="735"/>
                  <a:pt x="328" y="738"/>
                  <a:pt x="330" y="744"/>
                </a:cubicBezTo>
                <a:cubicBezTo>
                  <a:pt x="331" y="745"/>
                  <a:pt x="332" y="745"/>
                  <a:pt x="333" y="744"/>
                </a:cubicBezTo>
                <a:cubicBezTo>
                  <a:pt x="335" y="743"/>
                  <a:pt x="335" y="742"/>
                  <a:pt x="335" y="740"/>
                </a:cubicBezTo>
                <a:cubicBezTo>
                  <a:pt x="334" y="738"/>
                  <a:pt x="333" y="737"/>
                  <a:pt x="332" y="735"/>
                </a:cubicBezTo>
                <a:cubicBezTo>
                  <a:pt x="331" y="734"/>
                  <a:pt x="327" y="728"/>
                  <a:pt x="327" y="726"/>
                </a:cubicBezTo>
                <a:cubicBezTo>
                  <a:pt x="326" y="725"/>
                  <a:pt x="326" y="723"/>
                  <a:pt x="325" y="722"/>
                </a:cubicBezTo>
                <a:cubicBezTo>
                  <a:pt x="325" y="720"/>
                  <a:pt x="325" y="717"/>
                  <a:pt x="324" y="715"/>
                </a:cubicBezTo>
                <a:cubicBezTo>
                  <a:pt x="324" y="712"/>
                  <a:pt x="321" y="711"/>
                  <a:pt x="320" y="708"/>
                </a:cubicBezTo>
                <a:cubicBezTo>
                  <a:pt x="319" y="705"/>
                  <a:pt x="317" y="701"/>
                  <a:pt x="315" y="697"/>
                </a:cubicBezTo>
                <a:cubicBezTo>
                  <a:pt x="313" y="694"/>
                  <a:pt x="311" y="690"/>
                  <a:pt x="308" y="686"/>
                </a:cubicBezTo>
                <a:cubicBezTo>
                  <a:pt x="308" y="686"/>
                  <a:pt x="307" y="685"/>
                  <a:pt x="307" y="684"/>
                </a:cubicBezTo>
                <a:cubicBezTo>
                  <a:pt x="307" y="680"/>
                  <a:pt x="306" y="675"/>
                  <a:pt x="307" y="671"/>
                </a:cubicBezTo>
                <a:cubicBezTo>
                  <a:pt x="307" y="670"/>
                  <a:pt x="308" y="670"/>
                  <a:pt x="308" y="670"/>
                </a:cubicBezTo>
                <a:cubicBezTo>
                  <a:pt x="310" y="671"/>
                  <a:pt x="312" y="672"/>
                  <a:pt x="313" y="672"/>
                </a:cubicBezTo>
                <a:cubicBezTo>
                  <a:pt x="315" y="673"/>
                  <a:pt x="316" y="674"/>
                  <a:pt x="316" y="676"/>
                </a:cubicBezTo>
                <a:cubicBezTo>
                  <a:pt x="317" y="680"/>
                  <a:pt x="317" y="684"/>
                  <a:pt x="319" y="687"/>
                </a:cubicBezTo>
                <a:cubicBezTo>
                  <a:pt x="321" y="693"/>
                  <a:pt x="324" y="698"/>
                  <a:pt x="327" y="702"/>
                </a:cubicBezTo>
                <a:cubicBezTo>
                  <a:pt x="328" y="703"/>
                  <a:pt x="329" y="704"/>
                  <a:pt x="329" y="705"/>
                </a:cubicBezTo>
                <a:cubicBezTo>
                  <a:pt x="330" y="708"/>
                  <a:pt x="332" y="710"/>
                  <a:pt x="334" y="711"/>
                </a:cubicBezTo>
                <a:cubicBezTo>
                  <a:pt x="335" y="712"/>
                  <a:pt x="337" y="713"/>
                  <a:pt x="338" y="715"/>
                </a:cubicBezTo>
                <a:cubicBezTo>
                  <a:pt x="339" y="715"/>
                  <a:pt x="339" y="716"/>
                  <a:pt x="338" y="717"/>
                </a:cubicBezTo>
                <a:cubicBezTo>
                  <a:pt x="338" y="718"/>
                  <a:pt x="338" y="718"/>
                  <a:pt x="337" y="719"/>
                </a:cubicBezTo>
                <a:cubicBezTo>
                  <a:pt x="336" y="720"/>
                  <a:pt x="337" y="722"/>
                  <a:pt x="338" y="723"/>
                </a:cubicBezTo>
                <a:cubicBezTo>
                  <a:pt x="339" y="724"/>
                  <a:pt x="341" y="725"/>
                  <a:pt x="343" y="726"/>
                </a:cubicBezTo>
                <a:cubicBezTo>
                  <a:pt x="345" y="727"/>
                  <a:pt x="346" y="728"/>
                  <a:pt x="346" y="731"/>
                </a:cubicBezTo>
                <a:cubicBezTo>
                  <a:pt x="346" y="732"/>
                  <a:pt x="347" y="733"/>
                  <a:pt x="348" y="733"/>
                </a:cubicBezTo>
                <a:cubicBezTo>
                  <a:pt x="357" y="743"/>
                  <a:pt x="360" y="747"/>
                  <a:pt x="362" y="758"/>
                </a:cubicBezTo>
                <a:cubicBezTo>
                  <a:pt x="362" y="759"/>
                  <a:pt x="362" y="760"/>
                  <a:pt x="362" y="761"/>
                </a:cubicBezTo>
                <a:cubicBezTo>
                  <a:pt x="362" y="762"/>
                  <a:pt x="361" y="763"/>
                  <a:pt x="361" y="764"/>
                </a:cubicBezTo>
                <a:cubicBezTo>
                  <a:pt x="359" y="767"/>
                  <a:pt x="360" y="769"/>
                  <a:pt x="361" y="772"/>
                </a:cubicBezTo>
                <a:cubicBezTo>
                  <a:pt x="362" y="774"/>
                  <a:pt x="364" y="776"/>
                  <a:pt x="367" y="777"/>
                </a:cubicBezTo>
                <a:cubicBezTo>
                  <a:pt x="369" y="778"/>
                  <a:pt x="371" y="779"/>
                  <a:pt x="373" y="782"/>
                </a:cubicBezTo>
                <a:cubicBezTo>
                  <a:pt x="374" y="784"/>
                  <a:pt x="377" y="785"/>
                  <a:pt x="379" y="786"/>
                </a:cubicBezTo>
                <a:cubicBezTo>
                  <a:pt x="380" y="786"/>
                  <a:pt x="382" y="786"/>
                  <a:pt x="383" y="786"/>
                </a:cubicBezTo>
                <a:cubicBezTo>
                  <a:pt x="384" y="787"/>
                  <a:pt x="385" y="787"/>
                  <a:pt x="386" y="788"/>
                </a:cubicBezTo>
                <a:cubicBezTo>
                  <a:pt x="390" y="791"/>
                  <a:pt x="394" y="794"/>
                  <a:pt x="399" y="795"/>
                </a:cubicBezTo>
                <a:cubicBezTo>
                  <a:pt x="401" y="796"/>
                  <a:pt x="404" y="797"/>
                  <a:pt x="406" y="798"/>
                </a:cubicBezTo>
                <a:cubicBezTo>
                  <a:pt x="408" y="800"/>
                  <a:pt x="411" y="801"/>
                  <a:pt x="414" y="801"/>
                </a:cubicBezTo>
                <a:cubicBezTo>
                  <a:pt x="424" y="804"/>
                  <a:pt x="424" y="804"/>
                  <a:pt x="433" y="801"/>
                </a:cubicBezTo>
                <a:cubicBezTo>
                  <a:pt x="436" y="800"/>
                  <a:pt x="439" y="800"/>
                  <a:pt x="441" y="802"/>
                </a:cubicBezTo>
                <a:cubicBezTo>
                  <a:pt x="445" y="806"/>
                  <a:pt x="450" y="809"/>
                  <a:pt x="454" y="814"/>
                </a:cubicBezTo>
                <a:cubicBezTo>
                  <a:pt x="456" y="816"/>
                  <a:pt x="458" y="818"/>
                  <a:pt x="461" y="818"/>
                </a:cubicBezTo>
                <a:cubicBezTo>
                  <a:pt x="465" y="818"/>
                  <a:pt x="468" y="819"/>
                  <a:pt x="472" y="821"/>
                </a:cubicBezTo>
                <a:cubicBezTo>
                  <a:pt x="476" y="822"/>
                  <a:pt x="480" y="824"/>
                  <a:pt x="485" y="823"/>
                </a:cubicBezTo>
                <a:cubicBezTo>
                  <a:pt x="486" y="823"/>
                  <a:pt x="486" y="824"/>
                  <a:pt x="487" y="825"/>
                </a:cubicBezTo>
                <a:cubicBezTo>
                  <a:pt x="488" y="827"/>
                  <a:pt x="490" y="829"/>
                  <a:pt x="491" y="831"/>
                </a:cubicBezTo>
                <a:cubicBezTo>
                  <a:pt x="493" y="833"/>
                  <a:pt x="495" y="835"/>
                  <a:pt x="497" y="838"/>
                </a:cubicBezTo>
                <a:cubicBezTo>
                  <a:pt x="498" y="839"/>
                  <a:pt x="499" y="841"/>
                  <a:pt x="498" y="843"/>
                </a:cubicBezTo>
                <a:cubicBezTo>
                  <a:pt x="497" y="845"/>
                  <a:pt x="499" y="847"/>
                  <a:pt x="501" y="848"/>
                </a:cubicBezTo>
                <a:cubicBezTo>
                  <a:pt x="503" y="848"/>
                  <a:pt x="504" y="848"/>
                  <a:pt x="505" y="848"/>
                </a:cubicBezTo>
                <a:cubicBezTo>
                  <a:pt x="506" y="848"/>
                  <a:pt x="507" y="848"/>
                  <a:pt x="507" y="849"/>
                </a:cubicBezTo>
                <a:cubicBezTo>
                  <a:pt x="509" y="851"/>
                  <a:pt x="512" y="852"/>
                  <a:pt x="512" y="855"/>
                </a:cubicBezTo>
                <a:cubicBezTo>
                  <a:pt x="513" y="858"/>
                  <a:pt x="515" y="859"/>
                  <a:pt x="518" y="859"/>
                </a:cubicBezTo>
                <a:cubicBezTo>
                  <a:pt x="519" y="859"/>
                  <a:pt x="520" y="859"/>
                  <a:pt x="521" y="859"/>
                </a:cubicBezTo>
                <a:cubicBezTo>
                  <a:pt x="523" y="858"/>
                  <a:pt x="526" y="859"/>
                  <a:pt x="528" y="861"/>
                </a:cubicBezTo>
                <a:cubicBezTo>
                  <a:pt x="529" y="863"/>
                  <a:pt x="532" y="864"/>
                  <a:pt x="533" y="865"/>
                </a:cubicBezTo>
                <a:cubicBezTo>
                  <a:pt x="535" y="867"/>
                  <a:pt x="536" y="867"/>
                  <a:pt x="539" y="865"/>
                </a:cubicBezTo>
                <a:cubicBezTo>
                  <a:pt x="540" y="864"/>
                  <a:pt x="540" y="863"/>
                  <a:pt x="539" y="862"/>
                </a:cubicBezTo>
                <a:cubicBezTo>
                  <a:pt x="539" y="861"/>
                  <a:pt x="539" y="860"/>
                  <a:pt x="539" y="859"/>
                </a:cubicBezTo>
                <a:cubicBezTo>
                  <a:pt x="542" y="858"/>
                  <a:pt x="543" y="856"/>
                  <a:pt x="545" y="854"/>
                </a:cubicBezTo>
                <a:cubicBezTo>
                  <a:pt x="545" y="853"/>
                  <a:pt x="546" y="853"/>
                  <a:pt x="547" y="854"/>
                </a:cubicBezTo>
                <a:cubicBezTo>
                  <a:pt x="550" y="855"/>
                  <a:pt x="551" y="857"/>
                  <a:pt x="552" y="859"/>
                </a:cubicBezTo>
                <a:cubicBezTo>
                  <a:pt x="552" y="862"/>
                  <a:pt x="552" y="863"/>
                  <a:pt x="554" y="865"/>
                </a:cubicBezTo>
                <a:cubicBezTo>
                  <a:pt x="555" y="867"/>
                  <a:pt x="556" y="870"/>
                  <a:pt x="558" y="872"/>
                </a:cubicBezTo>
                <a:cubicBezTo>
                  <a:pt x="558" y="872"/>
                  <a:pt x="558" y="873"/>
                  <a:pt x="558" y="874"/>
                </a:cubicBezTo>
                <a:cubicBezTo>
                  <a:pt x="558" y="878"/>
                  <a:pt x="558" y="882"/>
                  <a:pt x="558" y="886"/>
                </a:cubicBezTo>
                <a:cubicBezTo>
                  <a:pt x="558" y="888"/>
                  <a:pt x="558" y="890"/>
                  <a:pt x="559" y="891"/>
                </a:cubicBezTo>
                <a:cubicBezTo>
                  <a:pt x="560" y="892"/>
                  <a:pt x="560" y="893"/>
                  <a:pt x="559" y="894"/>
                </a:cubicBezTo>
                <a:cubicBezTo>
                  <a:pt x="557" y="896"/>
                  <a:pt x="556" y="899"/>
                  <a:pt x="553" y="901"/>
                </a:cubicBezTo>
                <a:cubicBezTo>
                  <a:pt x="549" y="902"/>
                  <a:pt x="548" y="904"/>
                  <a:pt x="547" y="908"/>
                </a:cubicBezTo>
                <a:cubicBezTo>
                  <a:pt x="546" y="909"/>
                  <a:pt x="545" y="911"/>
                  <a:pt x="544" y="912"/>
                </a:cubicBezTo>
                <a:cubicBezTo>
                  <a:pt x="542" y="912"/>
                  <a:pt x="540" y="913"/>
                  <a:pt x="539" y="914"/>
                </a:cubicBezTo>
                <a:cubicBezTo>
                  <a:pt x="539" y="914"/>
                  <a:pt x="538" y="915"/>
                  <a:pt x="538" y="916"/>
                </a:cubicBezTo>
                <a:cubicBezTo>
                  <a:pt x="536" y="923"/>
                  <a:pt x="536" y="923"/>
                  <a:pt x="534" y="928"/>
                </a:cubicBezTo>
                <a:cubicBezTo>
                  <a:pt x="533" y="928"/>
                  <a:pt x="533" y="929"/>
                  <a:pt x="533" y="929"/>
                </a:cubicBezTo>
                <a:cubicBezTo>
                  <a:pt x="533" y="932"/>
                  <a:pt x="532" y="935"/>
                  <a:pt x="533" y="938"/>
                </a:cubicBezTo>
                <a:cubicBezTo>
                  <a:pt x="533" y="940"/>
                  <a:pt x="535" y="941"/>
                  <a:pt x="537" y="942"/>
                </a:cubicBezTo>
                <a:cubicBezTo>
                  <a:pt x="537" y="942"/>
                  <a:pt x="538" y="942"/>
                  <a:pt x="538" y="942"/>
                </a:cubicBezTo>
                <a:cubicBezTo>
                  <a:pt x="538" y="941"/>
                  <a:pt x="539" y="941"/>
                  <a:pt x="539" y="940"/>
                </a:cubicBezTo>
                <a:cubicBezTo>
                  <a:pt x="539" y="941"/>
                  <a:pt x="539" y="941"/>
                  <a:pt x="539" y="942"/>
                </a:cubicBezTo>
                <a:cubicBezTo>
                  <a:pt x="539" y="943"/>
                  <a:pt x="539" y="945"/>
                  <a:pt x="538" y="946"/>
                </a:cubicBezTo>
                <a:cubicBezTo>
                  <a:pt x="536" y="947"/>
                  <a:pt x="534" y="948"/>
                  <a:pt x="533" y="949"/>
                </a:cubicBezTo>
                <a:cubicBezTo>
                  <a:pt x="530" y="951"/>
                  <a:pt x="529" y="954"/>
                  <a:pt x="530" y="957"/>
                </a:cubicBezTo>
                <a:cubicBezTo>
                  <a:pt x="530" y="958"/>
                  <a:pt x="531" y="960"/>
                  <a:pt x="531" y="961"/>
                </a:cubicBezTo>
                <a:cubicBezTo>
                  <a:pt x="531" y="962"/>
                  <a:pt x="531" y="963"/>
                  <a:pt x="531" y="964"/>
                </a:cubicBezTo>
                <a:cubicBezTo>
                  <a:pt x="530" y="965"/>
                  <a:pt x="531" y="967"/>
                  <a:pt x="532" y="967"/>
                </a:cubicBezTo>
                <a:cubicBezTo>
                  <a:pt x="534" y="968"/>
                  <a:pt x="536" y="969"/>
                  <a:pt x="537" y="970"/>
                </a:cubicBezTo>
                <a:cubicBezTo>
                  <a:pt x="539" y="971"/>
                  <a:pt x="541" y="973"/>
                  <a:pt x="542" y="975"/>
                </a:cubicBezTo>
                <a:cubicBezTo>
                  <a:pt x="543" y="977"/>
                  <a:pt x="544" y="979"/>
                  <a:pt x="546" y="980"/>
                </a:cubicBezTo>
                <a:cubicBezTo>
                  <a:pt x="547" y="981"/>
                  <a:pt x="547" y="982"/>
                  <a:pt x="548" y="983"/>
                </a:cubicBezTo>
                <a:cubicBezTo>
                  <a:pt x="549" y="987"/>
                  <a:pt x="551" y="990"/>
                  <a:pt x="552" y="993"/>
                </a:cubicBezTo>
                <a:cubicBezTo>
                  <a:pt x="554" y="998"/>
                  <a:pt x="557" y="1002"/>
                  <a:pt x="559" y="1006"/>
                </a:cubicBezTo>
                <a:cubicBezTo>
                  <a:pt x="562" y="1010"/>
                  <a:pt x="565" y="1015"/>
                  <a:pt x="568" y="1020"/>
                </a:cubicBezTo>
                <a:cubicBezTo>
                  <a:pt x="568" y="1020"/>
                  <a:pt x="568" y="1021"/>
                  <a:pt x="568" y="1022"/>
                </a:cubicBezTo>
                <a:cubicBezTo>
                  <a:pt x="568" y="1025"/>
                  <a:pt x="569" y="1026"/>
                  <a:pt x="571" y="1028"/>
                </a:cubicBezTo>
                <a:cubicBezTo>
                  <a:pt x="576" y="1034"/>
                  <a:pt x="582" y="1037"/>
                  <a:pt x="588" y="1041"/>
                </a:cubicBezTo>
                <a:cubicBezTo>
                  <a:pt x="589" y="1042"/>
                  <a:pt x="591" y="1042"/>
                  <a:pt x="592" y="1043"/>
                </a:cubicBezTo>
                <a:cubicBezTo>
                  <a:pt x="595" y="1044"/>
                  <a:pt x="599" y="1046"/>
                  <a:pt x="601" y="1048"/>
                </a:cubicBezTo>
                <a:cubicBezTo>
                  <a:pt x="604" y="1052"/>
                  <a:pt x="608" y="1055"/>
                  <a:pt x="611" y="1058"/>
                </a:cubicBezTo>
                <a:cubicBezTo>
                  <a:pt x="612" y="1058"/>
                  <a:pt x="613" y="1060"/>
                  <a:pt x="613" y="1061"/>
                </a:cubicBezTo>
                <a:cubicBezTo>
                  <a:pt x="613" y="1062"/>
                  <a:pt x="613" y="1064"/>
                  <a:pt x="613" y="1065"/>
                </a:cubicBezTo>
                <a:cubicBezTo>
                  <a:pt x="614" y="1068"/>
                  <a:pt x="615" y="1071"/>
                  <a:pt x="614" y="1074"/>
                </a:cubicBezTo>
                <a:cubicBezTo>
                  <a:pt x="613" y="1075"/>
                  <a:pt x="614" y="1076"/>
                  <a:pt x="614" y="1077"/>
                </a:cubicBezTo>
                <a:cubicBezTo>
                  <a:pt x="616" y="1083"/>
                  <a:pt x="615" y="1089"/>
                  <a:pt x="614" y="1094"/>
                </a:cubicBezTo>
                <a:cubicBezTo>
                  <a:pt x="614" y="1095"/>
                  <a:pt x="614" y="1096"/>
                  <a:pt x="614" y="1097"/>
                </a:cubicBezTo>
                <a:cubicBezTo>
                  <a:pt x="616" y="1105"/>
                  <a:pt x="615" y="1114"/>
                  <a:pt x="615" y="1123"/>
                </a:cubicBezTo>
                <a:cubicBezTo>
                  <a:pt x="615" y="1125"/>
                  <a:pt x="615" y="1128"/>
                  <a:pt x="614" y="1130"/>
                </a:cubicBezTo>
                <a:cubicBezTo>
                  <a:pt x="614" y="1133"/>
                  <a:pt x="613" y="1136"/>
                  <a:pt x="612" y="1138"/>
                </a:cubicBezTo>
                <a:cubicBezTo>
                  <a:pt x="612" y="1140"/>
                  <a:pt x="612" y="1142"/>
                  <a:pt x="613" y="1143"/>
                </a:cubicBezTo>
                <a:cubicBezTo>
                  <a:pt x="613" y="1146"/>
                  <a:pt x="613" y="1149"/>
                  <a:pt x="612" y="1151"/>
                </a:cubicBezTo>
                <a:cubicBezTo>
                  <a:pt x="611" y="1154"/>
                  <a:pt x="611" y="1156"/>
                  <a:pt x="612" y="1159"/>
                </a:cubicBezTo>
                <a:cubicBezTo>
                  <a:pt x="614" y="1162"/>
                  <a:pt x="613" y="1166"/>
                  <a:pt x="614" y="1169"/>
                </a:cubicBezTo>
                <a:cubicBezTo>
                  <a:pt x="615" y="1171"/>
                  <a:pt x="614" y="1173"/>
                  <a:pt x="614" y="1174"/>
                </a:cubicBezTo>
                <a:cubicBezTo>
                  <a:pt x="614" y="1176"/>
                  <a:pt x="614" y="1177"/>
                  <a:pt x="615" y="1179"/>
                </a:cubicBezTo>
                <a:cubicBezTo>
                  <a:pt x="615" y="1180"/>
                  <a:pt x="615" y="1181"/>
                  <a:pt x="615" y="1183"/>
                </a:cubicBezTo>
                <a:cubicBezTo>
                  <a:pt x="614" y="1185"/>
                  <a:pt x="613" y="1187"/>
                  <a:pt x="613" y="1189"/>
                </a:cubicBezTo>
                <a:cubicBezTo>
                  <a:pt x="611" y="1195"/>
                  <a:pt x="610" y="1202"/>
                  <a:pt x="608" y="1208"/>
                </a:cubicBezTo>
                <a:cubicBezTo>
                  <a:pt x="608" y="1210"/>
                  <a:pt x="608" y="1211"/>
                  <a:pt x="607" y="1211"/>
                </a:cubicBezTo>
                <a:cubicBezTo>
                  <a:pt x="605" y="1213"/>
                  <a:pt x="605" y="1215"/>
                  <a:pt x="606" y="1217"/>
                </a:cubicBezTo>
                <a:cubicBezTo>
                  <a:pt x="608" y="1220"/>
                  <a:pt x="608" y="1224"/>
                  <a:pt x="610" y="1227"/>
                </a:cubicBezTo>
                <a:cubicBezTo>
                  <a:pt x="612" y="1229"/>
                  <a:pt x="612" y="1232"/>
                  <a:pt x="610" y="1235"/>
                </a:cubicBezTo>
                <a:cubicBezTo>
                  <a:pt x="609" y="1237"/>
                  <a:pt x="609" y="1238"/>
                  <a:pt x="609" y="1240"/>
                </a:cubicBezTo>
                <a:cubicBezTo>
                  <a:pt x="609" y="1242"/>
                  <a:pt x="609" y="1243"/>
                  <a:pt x="609" y="1245"/>
                </a:cubicBezTo>
                <a:cubicBezTo>
                  <a:pt x="609" y="1247"/>
                  <a:pt x="610" y="1249"/>
                  <a:pt x="611" y="1251"/>
                </a:cubicBezTo>
                <a:cubicBezTo>
                  <a:pt x="612" y="1252"/>
                  <a:pt x="613" y="1253"/>
                  <a:pt x="613" y="1254"/>
                </a:cubicBezTo>
                <a:cubicBezTo>
                  <a:pt x="610" y="1253"/>
                  <a:pt x="610" y="1254"/>
                  <a:pt x="609" y="1256"/>
                </a:cubicBezTo>
                <a:cubicBezTo>
                  <a:pt x="609" y="1257"/>
                  <a:pt x="609" y="1258"/>
                  <a:pt x="609" y="1259"/>
                </a:cubicBezTo>
                <a:cubicBezTo>
                  <a:pt x="609" y="1262"/>
                  <a:pt x="610" y="1264"/>
                  <a:pt x="610" y="1267"/>
                </a:cubicBezTo>
                <a:cubicBezTo>
                  <a:pt x="610" y="1268"/>
                  <a:pt x="612" y="1269"/>
                  <a:pt x="613" y="1268"/>
                </a:cubicBezTo>
                <a:cubicBezTo>
                  <a:pt x="614" y="1267"/>
                  <a:pt x="615" y="1266"/>
                  <a:pt x="615" y="1264"/>
                </a:cubicBezTo>
                <a:cubicBezTo>
                  <a:pt x="615" y="1262"/>
                  <a:pt x="615" y="1260"/>
                  <a:pt x="615" y="1258"/>
                </a:cubicBezTo>
                <a:cubicBezTo>
                  <a:pt x="615" y="1257"/>
                  <a:pt x="615" y="1255"/>
                  <a:pt x="614" y="1254"/>
                </a:cubicBezTo>
                <a:cubicBezTo>
                  <a:pt x="615" y="1254"/>
                  <a:pt x="616" y="1254"/>
                  <a:pt x="618" y="1253"/>
                </a:cubicBezTo>
                <a:cubicBezTo>
                  <a:pt x="619" y="1252"/>
                  <a:pt x="619" y="1253"/>
                  <a:pt x="619" y="1254"/>
                </a:cubicBezTo>
                <a:cubicBezTo>
                  <a:pt x="619" y="1255"/>
                  <a:pt x="620" y="1256"/>
                  <a:pt x="620" y="1256"/>
                </a:cubicBezTo>
                <a:cubicBezTo>
                  <a:pt x="620" y="1260"/>
                  <a:pt x="619" y="1264"/>
                  <a:pt x="619" y="1268"/>
                </a:cubicBezTo>
                <a:cubicBezTo>
                  <a:pt x="619" y="1271"/>
                  <a:pt x="619" y="1275"/>
                  <a:pt x="618" y="1279"/>
                </a:cubicBezTo>
                <a:cubicBezTo>
                  <a:pt x="618" y="1280"/>
                  <a:pt x="618" y="1281"/>
                  <a:pt x="619" y="1282"/>
                </a:cubicBezTo>
                <a:cubicBezTo>
                  <a:pt x="621" y="1285"/>
                  <a:pt x="620" y="1289"/>
                  <a:pt x="618" y="1292"/>
                </a:cubicBezTo>
                <a:cubicBezTo>
                  <a:pt x="618" y="1293"/>
                  <a:pt x="618" y="1293"/>
                  <a:pt x="617" y="1292"/>
                </a:cubicBezTo>
                <a:cubicBezTo>
                  <a:pt x="617" y="1292"/>
                  <a:pt x="616" y="1292"/>
                  <a:pt x="616" y="1292"/>
                </a:cubicBezTo>
                <a:cubicBezTo>
                  <a:pt x="616" y="1291"/>
                  <a:pt x="616" y="1290"/>
                  <a:pt x="615" y="1289"/>
                </a:cubicBezTo>
                <a:cubicBezTo>
                  <a:pt x="613" y="1289"/>
                  <a:pt x="611" y="1290"/>
                  <a:pt x="610" y="1292"/>
                </a:cubicBezTo>
                <a:cubicBezTo>
                  <a:pt x="610" y="1295"/>
                  <a:pt x="608" y="1298"/>
                  <a:pt x="607" y="1300"/>
                </a:cubicBezTo>
                <a:cubicBezTo>
                  <a:pt x="607" y="1301"/>
                  <a:pt x="607" y="1301"/>
                  <a:pt x="607" y="1302"/>
                </a:cubicBezTo>
                <a:cubicBezTo>
                  <a:pt x="608" y="1302"/>
                  <a:pt x="608" y="1302"/>
                  <a:pt x="609" y="1302"/>
                </a:cubicBezTo>
                <a:cubicBezTo>
                  <a:pt x="610" y="1302"/>
                  <a:pt x="610" y="1301"/>
                  <a:pt x="611" y="1301"/>
                </a:cubicBezTo>
                <a:cubicBezTo>
                  <a:pt x="613" y="1301"/>
                  <a:pt x="614" y="1301"/>
                  <a:pt x="616" y="1302"/>
                </a:cubicBezTo>
                <a:cubicBezTo>
                  <a:pt x="617" y="1302"/>
                  <a:pt x="618" y="1304"/>
                  <a:pt x="617" y="1305"/>
                </a:cubicBezTo>
                <a:cubicBezTo>
                  <a:pt x="617" y="1307"/>
                  <a:pt x="616" y="1309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7" y="1311"/>
                  <a:pt x="617" y="1311"/>
                  <a:pt x="617" y="1312"/>
                </a:cubicBezTo>
                <a:cubicBezTo>
                  <a:pt x="617" y="1312"/>
                  <a:pt x="618" y="1312"/>
                  <a:pt x="617" y="1312"/>
                </a:cubicBezTo>
                <a:cubicBezTo>
                  <a:pt x="617" y="1312"/>
                  <a:pt x="617" y="1312"/>
                  <a:pt x="617" y="1312"/>
                </a:cubicBezTo>
                <a:cubicBezTo>
                  <a:pt x="617" y="1312"/>
                  <a:pt x="617" y="1312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5" y="1312"/>
                  <a:pt x="614" y="1312"/>
                  <a:pt x="612" y="1313"/>
                </a:cubicBezTo>
                <a:cubicBezTo>
                  <a:pt x="611" y="1314"/>
                  <a:pt x="611" y="1315"/>
                  <a:pt x="611" y="1316"/>
                </a:cubicBezTo>
                <a:cubicBezTo>
                  <a:pt x="611" y="1317"/>
                  <a:pt x="612" y="1318"/>
                  <a:pt x="612" y="1319"/>
                </a:cubicBezTo>
                <a:cubicBezTo>
                  <a:pt x="612" y="1320"/>
                  <a:pt x="613" y="1321"/>
                  <a:pt x="613" y="1321"/>
                </a:cubicBezTo>
                <a:cubicBezTo>
                  <a:pt x="613" y="1322"/>
                  <a:pt x="613" y="1324"/>
                  <a:pt x="614" y="1325"/>
                </a:cubicBezTo>
                <a:cubicBezTo>
                  <a:pt x="614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6"/>
                  <a:pt x="615" y="1326"/>
                  <a:pt x="615" y="1326"/>
                </a:cubicBezTo>
                <a:cubicBezTo>
                  <a:pt x="615" y="1326"/>
                  <a:pt x="615" y="1326"/>
                  <a:pt x="615" y="1325"/>
                </a:cubicBezTo>
                <a:cubicBezTo>
                  <a:pt x="615" y="1326"/>
                  <a:pt x="615" y="1327"/>
                  <a:pt x="615" y="1328"/>
                </a:cubicBezTo>
                <a:cubicBezTo>
                  <a:pt x="614" y="1330"/>
                  <a:pt x="614" y="1330"/>
                  <a:pt x="617" y="1332"/>
                </a:cubicBezTo>
                <a:cubicBezTo>
                  <a:pt x="618" y="1332"/>
                  <a:pt x="619" y="1333"/>
                  <a:pt x="620" y="1334"/>
                </a:cubicBezTo>
                <a:cubicBezTo>
                  <a:pt x="620" y="1334"/>
                  <a:pt x="620" y="1334"/>
                  <a:pt x="620" y="1334"/>
                </a:cubicBezTo>
                <a:cubicBezTo>
                  <a:pt x="620" y="1334"/>
                  <a:pt x="620" y="1334"/>
                  <a:pt x="621" y="1334"/>
                </a:cubicBezTo>
                <a:cubicBezTo>
                  <a:pt x="622" y="1336"/>
                  <a:pt x="622" y="1336"/>
                  <a:pt x="621" y="1338"/>
                </a:cubicBezTo>
                <a:cubicBezTo>
                  <a:pt x="621" y="1338"/>
                  <a:pt x="620" y="1338"/>
                  <a:pt x="620" y="1338"/>
                </a:cubicBezTo>
                <a:cubicBezTo>
                  <a:pt x="620" y="1338"/>
                  <a:pt x="620" y="1338"/>
                  <a:pt x="620" y="1338"/>
                </a:cubicBezTo>
                <a:cubicBezTo>
                  <a:pt x="621" y="1338"/>
                  <a:pt x="621" y="1338"/>
                  <a:pt x="621" y="1338"/>
                </a:cubicBezTo>
                <a:cubicBezTo>
                  <a:pt x="621" y="1340"/>
                  <a:pt x="622" y="1343"/>
                  <a:pt x="621" y="1346"/>
                </a:cubicBezTo>
                <a:cubicBezTo>
                  <a:pt x="620" y="1347"/>
                  <a:pt x="621" y="1348"/>
                  <a:pt x="623" y="1348"/>
                </a:cubicBezTo>
                <a:cubicBezTo>
                  <a:pt x="624" y="1348"/>
                  <a:pt x="625" y="1348"/>
                  <a:pt x="625" y="1346"/>
                </a:cubicBezTo>
                <a:cubicBezTo>
                  <a:pt x="625" y="1344"/>
                  <a:pt x="625" y="1342"/>
                  <a:pt x="626" y="1340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5" y="1339"/>
                  <a:pt x="625" y="1339"/>
                  <a:pt x="625" y="1339"/>
                </a:cubicBezTo>
                <a:cubicBezTo>
                  <a:pt x="626" y="1339"/>
                  <a:pt x="626" y="1339"/>
                  <a:pt x="626" y="1339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7" y="1341"/>
                  <a:pt x="627" y="1342"/>
                  <a:pt x="627" y="1343"/>
                </a:cubicBezTo>
                <a:cubicBezTo>
                  <a:pt x="627" y="1344"/>
                  <a:pt x="628" y="1345"/>
                  <a:pt x="628" y="1346"/>
                </a:cubicBezTo>
                <a:cubicBezTo>
                  <a:pt x="629" y="1347"/>
                  <a:pt x="630" y="1348"/>
                  <a:pt x="629" y="1349"/>
                </a:cubicBezTo>
                <a:cubicBezTo>
                  <a:pt x="628" y="1350"/>
                  <a:pt x="627" y="1351"/>
                  <a:pt x="626" y="1351"/>
                </a:cubicBezTo>
                <a:cubicBezTo>
                  <a:pt x="625" y="1351"/>
                  <a:pt x="625" y="1351"/>
                  <a:pt x="624" y="1351"/>
                </a:cubicBezTo>
                <a:cubicBezTo>
                  <a:pt x="624" y="1351"/>
                  <a:pt x="623" y="1351"/>
                  <a:pt x="623" y="1352"/>
                </a:cubicBezTo>
                <a:cubicBezTo>
                  <a:pt x="623" y="1352"/>
                  <a:pt x="623" y="1353"/>
                  <a:pt x="624" y="1353"/>
                </a:cubicBezTo>
                <a:cubicBezTo>
                  <a:pt x="624" y="1353"/>
                  <a:pt x="625" y="1354"/>
                  <a:pt x="626" y="1354"/>
                </a:cubicBezTo>
                <a:cubicBezTo>
                  <a:pt x="629" y="1354"/>
                  <a:pt x="630" y="1356"/>
                  <a:pt x="631" y="1358"/>
                </a:cubicBezTo>
                <a:cubicBezTo>
                  <a:pt x="630" y="1360"/>
                  <a:pt x="631" y="1361"/>
                  <a:pt x="632" y="1362"/>
                </a:cubicBezTo>
                <a:cubicBezTo>
                  <a:pt x="634" y="1363"/>
                  <a:pt x="636" y="1364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9" y="1366"/>
                  <a:pt x="639" y="1367"/>
                  <a:pt x="639" y="1367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8"/>
                  <a:pt x="640" y="1368"/>
                  <a:pt x="640" y="1368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7"/>
                  <a:pt x="639" y="1367"/>
                  <a:pt x="639" y="1367"/>
                </a:cubicBezTo>
                <a:cubicBezTo>
                  <a:pt x="639" y="1367"/>
                  <a:pt x="638" y="1367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5" y="1366"/>
                  <a:pt x="633" y="1365"/>
                  <a:pt x="631" y="1364"/>
                </a:cubicBezTo>
                <a:cubicBezTo>
                  <a:pt x="630" y="1364"/>
                  <a:pt x="630" y="1364"/>
                  <a:pt x="629" y="1364"/>
                </a:cubicBezTo>
                <a:cubicBezTo>
                  <a:pt x="629" y="1364"/>
                  <a:pt x="628" y="1364"/>
                  <a:pt x="628" y="1364"/>
                </a:cubicBezTo>
                <a:cubicBezTo>
                  <a:pt x="628" y="1365"/>
                  <a:pt x="629" y="1366"/>
                  <a:pt x="629" y="1366"/>
                </a:cubicBezTo>
                <a:cubicBezTo>
                  <a:pt x="632" y="1368"/>
                  <a:pt x="636" y="1371"/>
                  <a:pt x="639" y="1374"/>
                </a:cubicBezTo>
                <a:cubicBezTo>
                  <a:pt x="640" y="1375"/>
                  <a:pt x="642" y="1376"/>
                  <a:pt x="643" y="1376"/>
                </a:cubicBezTo>
                <a:cubicBezTo>
                  <a:pt x="644" y="1376"/>
                  <a:pt x="646" y="1376"/>
                  <a:pt x="647" y="1376"/>
                </a:cubicBezTo>
                <a:cubicBezTo>
                  <a:pt x="647" y="1376"/>
                  <a:pt x="647" y="1375"/>
                  <a:pt x="648" y="1374"/>
                </a:cubicBezTo>
                <a:cubicBezTo>
                  <a:pt x="648" y="1374"/>
                  <a:pt x="648" y="1374"/>
                  <a:pt x="648" y="1374"/>
                </a:cubicBezTo>
                <a:cubicBezTo>
                  <a:pt x="649" y="1374"/>
                  <a:pt x="649" y="1374"/>
                  <a:pt x="649" y="1375"/>
                </a:cubicBezTo>
                <a:cubicBezTo>
                  <a:pt x="649" y="1375"/>
                  <a:pt x="649" y="1376"/>
                  <a:pt x="649" y="1376"/>
                </a:cubicBezTo>
                <a:cubicBezTo>
                  <a:pt x="649" y="1376"/>
                  <a:pt x="650" y="1377"/>
                  <a:pt x="650" y="1377"/>
                </a:cubicBezTo>
                <a:cubicBezTo>
                  <a:pt x="652" y="1377"/>
                  <a:pt x="653" y="1378"/>
                  <a:pt x="653" y="1380"/>
                </a:cubicBezTo>
                <a:cubicBezTo>
                  <a:pt x="653" y="1381"/>
                  <a:pt x="653" y="1381"/>
                  <a:pt x="654" y="1381"/>
                </a:cubicBezTo>
                <a:cubicBezTo>
                  <a:pt x="656" y="1382"/>
                  <a:pt x="657" y="1383"/>
                  <a:pt x="658" y="1385"/>
                </a:cubicBezTo>
                <a:cubicBezTo>
                  <a:pt x="658" y="1386"/>
                  <a:pt x="660" y="1387"/>
                  <a:pt x="661" y="1387"/>
                </a:cubicBezTo>
                <a:cubicBezTo>
                  <a:pt x="662" y="1385"/>
                  <a:pt x="662" y="1384"/>
                  <a:pt x="664" y="1383"/>
                </a:cubicBezTo>
                <a:cubicBezTo>
                  <a:pt x="665" y="1383"/>
                  <a:pt x="665" y="1383"/>
                  <a:pt x="665" y="1384"/>
                </a:cubicBezTo>
                <a:cubicBezTo>
                  <a:pt x="666" y="1384"/>
                  <a:pt x="666" y="1385"/>
                  <a:pt x="666" y="1385"/>
                </a:cubicBezTo>
                <a:cubicBezTo>
                  <a:pt x="665" y="1386"/>
                  <a:pt x="665" y="1388"/>
                  <a:pt x="666" y="1388"/>
                </a:cubicBezTo>
                <a:cubicBezTo>
                  <a:pt x="667" y="1389"/>
                  <a:pt x="668" y="1389"/>
                  <a:pt x="669" y="1390"/>
                </a:cubicBezTo>
                <a:cubicBezTo>
                  <a:pt x="670" y="1390"/>
                  <a:pt x="671" y="1389"/>
                  <a:pt x="672" y="1389"/>
                </a:cubicBezTo>
                <a:cubicBezTo>
                  <a:pt x="673" y="1389"/>
                  <a:pt x="674" y="1389"/>
                  <a:pt x="675" y="1389"/>
                </a:cubicBezTo>
                <a:cubicBezTo>
                  <a:pt x="677" y="1390"/>
                  <a:pt x="677" y="1390"/>
                  <a:pt x="677" y="1387"/>
                </a:cubicBezTo>
                <a:cubicBezTo>
                  <a:pt x="677" y="1387"/>
                  <a:pt x="676" y="1387"/>
                  <a:pt x="676" y="1387"/>
                </a:cubicBezTo>
                <a:cubicBezTo>
                  <a:pt x="676" y="1387"/>
                  <a:pt x="676" y="1387"/>
                  <a:pt x="676" y="1387"/>
                </a:cubicBezTo>
                <a:cubicBezTo>
                  <a:pt x="676" y="1387"/>
                  <a:pt x="676" y="1386"/>
                  <a:pt x="676" y="1386"/>
                </a:cubicBezTo>
                <a:cubicBezTo>
                  <a:pt x="676" y="1386"/>
                  <a:pt x="676" y="1386"/>
                  <a:pt x="676" y="1387"/>
                </a:cubicBezTo>
                <a:cubicBezTo>
                  <a:pt x="676" y="1387"/>
                  <a:pt x="677" y="1387"/>
                  <a:pt x="677" y="1387"/>
                </a:cubicBezTo>
                <a:cubicBezTo>
                  <a:pt x="677" y="1387"/>
                  <a:pt x="677" y="1387"/>
                  <a:pt x="677" y="1387"/>
                </a:cubicBezTo>
                <a:cubicBezTo>
                  <a:pt x="678" y="1387"/>
                  <a:pt x="680" y="1386"/>
                  <a:pt x="681" y="1386"/>
                </a:cubicBezTo>
                <a:cubicBezTo>
                  <a:pt x="683" y="1385"/>
                  <a:pt x="683" y="1384"/>
                  <a:pt x="683" y="1383"/>
                </a:cubicBezTo>
                <a:cubicBezTo>
                  <a:pt x="684" y="1382"/>
                  <a:pt x="684" y="1382"/>
                  <a:pt x="685" y="1382"/>
                </a:cubicBezTo>
                <a:cubicBezTo>
                  <a:pt x="686" y="1383"/>
                  <a:pt x="687" y="1383"/>
                  <a:pt x="688" y="1383"/>
                </a:cubicBezTo>
                <a:cubicBezTo>
                  <a:pt x="690" y="1382"/>
                  <a:pt x="692" y="1380"/>
                  <a:pt x="694" y="1379"/>
                </a:cubicBezTo>
                <a:cubicBezTo>
                  <a:pt x="694" y="1379"/>
                  <a:pt x="694" y="1378"/>
                  <a:pt x="693" y="1378"/>
                </a:cubicBezTo>
                <a:cubicBezTo>
                  <a:pt x="693" y="1377"/>
                  <a:pt x="691" y="1378"/>
                  <a:pt x="690" y="1377"/>
                </a:cubicBezTo>
                <a:cubicBezTo>
                  <a:pt x="687" y="1376"/>
                  <a:pt x="683" y="1374"/>
                  <a:pt x="679" y="1372"/>
                </a:cubicBezTo>
                <a:cubicBezTo>
                  <a:pt x="679" y="1372"/>
                  <a:pt x="678" y="1372"/>
                  <a:pt x="678" y="1371"/>
                </a:cubicBezTo>
                <a:cubicBezTo>
                  <a:pt x="676" y="1369"/>
                  <a:pt x="674" y="1368"/>
                  <a:pt x="672" y="1366"/>
                </a:cubicBezTo>
                <a:cubicBezTo>
                  <a:pt x="671" y="1365"/>
                  <a:pt x="671" y="1364"/>
                  <a:pt x="671" y="1362"/>
                </a:cubicBezTo>
                <a:cubicBezTo>
                  <a:pt x="670" y="1358"/>
                  <a:pt x="668" y="1357"/>
                  <a:pt x="664" y="1357"/>
                </a:cubicBezTo>
                <a:cubicBezTo>
                  <a:pt x="663" y="1357"/>
                  <a:pt x="662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0" y="1358"/>
                  <a:pt x="660" y="1359"/>
                  <a:pt x="660" y="1359"/>
                </a:cubicBezTo>
                <a:cubicBezTo>
                  <a:pt x="657" y="1361"/>
                  <a:pt x="657" y="1363"/>
                  <a:pt x="657" y="1366"/>
                </a:cubicBezTo>
                <a:cubicBezTo>
                  <a:pt x="657" y="1366"/>
                  <a:pt x="657" y="1366"/>
                  <a:pt x="657" y="1367"/>
                </a:cubicBezTo>
                <a:cubicBezTo>
                  <a:pt x="657" y="1367"/>
                  <a:pt x="656" y="1367"/>
                  <a:pt x="656" y="1367"/>
                </a:cubicBezTo>
                <a:cubicBezTo>
                  <a:pt x="656" y="1367"/>
                  <a:pt x="656" y="1367"/>
                  <a:pt x="656" y="1366"/>
                </a:cubicBezTo>
                <a:cubicBezTo>
                  <a:pt x="656" y="1365"/>
                  <a:pt x="655" y="1364"/>
                  <a:pt x="656" y="1363"/>
                </a:cubicBezTo>
                <a:cubicBezTo>
                  <a:pt x="656" y="1360"/>
                  <a:pt x="658" y="1358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2" y="1355"/>
                  <a:pt x="663" y="1354"/>
                  <a:pt x="665" y="1354"/>
                </a:cubicBezTo>
                <a:cubicBezTo>
                  <a:pt x="665" y="1355"/>
                  <a:pt x="665" y="1355"/>
                  <a:pt x="666" y="1355"/>
                </a:cubicBezTo>
                <a:cubicBezTo>
                  <a:pt x="666" y="1354"/>
                  <a:pt x="667" y="1354"/>
                  <a:pt x="667" y="1354"/>
                </a:cubicBezTo>
                <a:cubicBezTo>
                  <a:pt x="667" y="1353"/>
                  <a:pt x="667" y="1353"/>
                  <a:pt x="667" y="1352"/>
                </a:cubicBezTo>
                <a:cubicBezTo>
                  <a:pt x="666" y="1350"/>
                  <a:pt x="664" y="1349"/>
                  <a:pt x="663" y="1347"/>
                </a:cubicBezTo>
                <a:cubicBezTo>
                  <a:pt x="662" y="1345"/>
                  <a:pt x="662" y="1342"/>
                  <a:pt x="661" y="1340"/>
                </a:cubicBezTo>
                <a:cubicBezTo>
                  <a:pt x="660" y="1338"/>
                  <a:pt x="661" y="1335"/>
                  <a:pt x="662" y="1334"/>
                </a:cubicBezTo>
                <a:cubicBezTo>
                  <a:pt x="663" y="1333"/>
                  <a:pt x="664" y="1332"/>
                  <a:pt x="665" y="1331"/>
                </a:cubicBezTo>
                <a:cubicBezTo>
                  <a:pt x="667" y="1329"/>
                  <a:pt x="668" y="1327"/>
                  <a:pt x="668" y="1324"/>
                </a:cubicBezTo>
                <a:cubicBezTo>
                  <a:pt x="668" y="1322"/>
                  <a:pt x="668" y="1320"/>
                  <a:pt x="670" y="1318"/>
                </a:cubicBezTo>
                <a:cubicBezTo>
                  <a:pt x="672" y="1316"/>
                  <a:pt x="674" y="1314"/>
                  <a:pt x="675" y="1312"/>
                </a:cubicBezTo>
                <a:cubicBezTo>
                  <a:pt x="676" y="1311"/>
                  <a:pt x="677" y="1309"/>
                  <a:pt x="676" y="1308"/>
                </a:cubicBezTo>
                <a:cubicBezTo>
                  <a:pt x="676" y="1307"/>
                  <a:pt x="676" y="1306"/>
                  <a:pt x="676" y="1305"/>
                </a:cubicBezTo>
                <a:cubicBezTo>
                  <a:pt x="675" y="1303"/>
                  <a:pt x="675" y="1301"/>
                  <a:pt x="672" y="1301"/>
                </a:cubicBezTo>
                <a:cubicBezTo>
                  <a:pt x="670" y="1301"/>
                  <a:pt x="669" y="1300"/>
                  <a:pt x="668" y="1299"/>
                </a:cubicBezTo>
                <a:cubicBezTo>
                  <a:pt x="666" y="1298"/>
                  <a:pt x="665" y="1297"/>
                  <a:pt x="664" y="1296"/>
                </a:cubicBezTo>
                <a:cubicBezTo>
                  <a:pt x="661" y="1293"/>
                  <a:pt x="661" y="1290"/>
                  <a:pt x="663" y="1287"/>
                </a:cubicBezTo>
                <a:cubicBezTo>
                  <a:pt x="664" y="1286"/>
                  <a:pt x="665" y="1285"/>
                  <a:pt x="666" y="1284"/>
                </a:cubicBezTo>
                <a:cubicBezTo>
                  <a:pt x="668" y="1283"/>
                  <a:pt x="670" y="1283"/>
                  <a:pt x="671" y="1282"/>
                </a:cubicBezTo>
                <a:cubicBezTo>
                  <a:pt x="672" y="1282"/>
                  <a:pt x="673" y="1281"/>
                  <a:pt x="673" y="1281"/>
                </a:cubicBezTo>
                <a:cubicBezTo>
                  <a:pt x="673" y="1278"/>
                  <a:pt x="675" y="1276"/>
                  <a:pt x="674" y="1273"/>
                </a:cubicBezTo>
                <a:cubicBezTo>
                  <a:pt x="673" y="1273"/>
                  <a:pt x="673" y="1272"/>
                  <a:pt x="673" y="1271"/>
                </a:cubicBezTo>
                <a:cubicBezTo>
                  <a:pt x="673" y="1268"/>
                  <a:pt x="674" y="1266"/>
                  <a:pt x="675" y="1264"/>
                </a:cubicBezTo>
                <a:cubicBezTo>
                  <a:pt x="677" y="1263"/>
                  <a:pt x="677" y="1262"/>
                  <a:pt x="678" y="1261"/>
                </a:cubicBezTo>
                <a:cubicBezTo>
                  <a:pt x="678" y="1261"/>
                  <a:pt x="678" y="1261"/>
                  <a:pt x="678" y="1261"/>
                </a:cubicBezTo>
                <a:cubicBezTo>
                  <a:pt x="678" y="1261"/>
                  <a:pt x="678" y="1260"/>
                  <a:pt x="678" y="1260"/>
                </a:cubicBezTo>
                <a:cubicBezTo>
                  <a:pt x="677" y="1260"/>
                  <a:pt x="677" y="1260"/>
                  <a:pt x="676" y="1260"/>
                </a:cubicBezTo>
                <a:cubicBezTo>
                  <a:pt x="676" y="1260"/>
                  <a:pt x="676" y="1259"/>
                  <a:pt x="676" y="1259"/>
                </a:cubicBezTo>
                <a:cubicBezTo>
                  <a:pt x="676" y="1259"/>
                  <a:pt x="677" y="1259"/>
                  <a:pt x="677" y="1259"/>
                </a:cubicBezTo>
                <a:cubicBezTo>
                  <a:pt x="677" y="1259"/>
                  <a:pt x="678" y="1260"/>
                  <a:pt x="678" y="1260"/>
                </a:cubicBezTo>
                <a:cubicBezTo>
                  <a:pt x="678" y="1260"/>
                  <a:pt x="678" y="1260"/>
                  <a:pt x="679" y="1260"/>
                </a:cubicBezTo>
                <a:cubicBezTo>
                  <a:pt x="679" y="1260"/>
                  <a:pt x="678" y="1261"/>
                  <a:pt x="678" y="1261"/>
                </a:cubicBezTo>
                <a:cubicBezTo>
                  <a:pt x="679" y="1261"/>
                  <a:pt x="680" y="1261"/>
                  <a:pt x="680" y="1261"/>
                </a:cubicBezTo>
                <a:cubicBezTo>
                  <a:pt x="682" y="1261"/>
                  <a:pt x="684" y="1259"/>
                  <a:pt x="683" y="1258"/>
                </a:cubicBezTo>
                <a:cubicBezTo>
                  <a:pt x="683" y="1256"/>
                  <a:pt x="682" y="1255"/>
                  <a:pt x="682" y="1253"/>
                </a:cubicBezTo>
                <a:cubicBezTo>
                  <a:pt x="682" y="1253"/>
                  <a:pt x="681" y="1252"/>
                  <a:pt x="680" y="1253"/>
                </a:cubicBezTo>
                <a:cubicBezTo>
                  <a:pt x="679" y="1253"/>
                  <a:pt x="679" y="1253"/>
                  <a:pt x="678" y="1253"/>
                </a:cubicBezTo>
                <a:cubicBezTo>
                  <a:pt x="676" y="1255"/>
                  <a:pt x="673" y="1253"/>
                  <a:pt x="672" y="1251"/>
                </a:cubicBezTo>
                <a:cubicBezTo>
                  <a:pt x="672" y="1249"/>
                  <a:pt x="671" y="1247"/>
                  <a:pt x="671" y="1245"/>
                </a:cubicBezTo>
                <a:cubicBezTo>
                  <a:pt x="671" y="1245"/>
                  <a:pt x="671" y="1244"/>
                  <a:pt x="671" y="1244"/>
                </a:cubicBezTo>
                <a:cubicBezTo>
                  <a:pt x="670" y="1243"/>
                  <a:pt x="672" y="1242"/>
                  <a:pt x="673" y="1242"/>
                </a:cubicBezTo>
                <a:cubicBezTo>
                  <a:pt x="675" y="1243"/>
                  <a:pt x="676" y="1243"/>
                  <a:pt x="678" y="1244"/>
                </a:cubicBezTo>
                <a:cubicBezTo>
                  <a:pt x="680" y="1245"/>
                  <a:pt x="682" y="1245"/>
                  <a:pt x="685" y="1245"/>
                </a:cubicBezTo>
                <a:cubicBezTo>
                  <a:pt x="687" y="1245"/>
                  <a:pt x="690" y="1242"/>
                  <a:pt x="690" y="1240"/>
                </a:cubicBezTo>
                <a:cubicBezTo>
                  <a:pt x="690" y="1238"/>
                  <a:pt x="689" y="1236"/>
                  <a:pt x="689" y="1235"/>
                </a:cubicBezTo>
                <a:cubicBezTo>
                  <a:pt x="689" y="1233"/>
                  <a:pt x="690" y="1231"/>
                  <a:pt x="690" y="1229"/>
                </a:cubicBezTo>
                <a:cubicBezTo>
                  <a:pt x="690" y="1228"/>
                  <a:pt x="690" y="1228"/>
                  <a:pt x="690" y="1228"/>
                </a:cubicBezTo>
                <a:cubicBezTo>
                  <a:pt x="689" y="1227"/>
                  <a:pt x="689" y="1227"/>
                  <a:pt x="689" y="1226"/>
                </a:cubicBezTo>
                <a:cubicBezTo>
                  <a:pt x="689" y="1224"/>
                  <a:pt x="690" y="1223"/>
                  <a:pt x="691" y="1224"/>
                </a:cubicBezTo>
                <a:cubicBezTo>
                  <a:pt x="698" y="1225"/>
                  <a:pt x="704" y="1224"/>
                  <a:pt x="710" y="1222"/>
                </a:cubicBezTo>
                <a:cubicBezTo>
                  <a:pt x="712" y="1221"/>
                  <a:pt x="714" y="1221"/>
                  <a:pt x="715" y="1220"/>
                </a:cubicBezTo>
                <a:cubicBezTo>
                  <a:pt x="718" y="1219"/>
                  <a:pt x="720" y="1217"/>
                  <a:pt x="721" y="1214"/>
                </a:cubicBezTo>
                <a:cubicBezTo>
                  <a:pt x="721" y="1212"/>
                  <a:pt x="722" y="1210"/>
                  <a:pt x="723" y="1208"/>
                </a:cubicBezTo>
                <a:cubicBezTo>
                  <a:pt x="724" y="1207"/>
                  <a:pt x="724" y="1206"/>
                  <a:pt x="724" y="1205"/>
                </a:cubicBezTo>
                <a:cubicBezTo>
                  <a:pt x="724" y="1204"/>
                  <a:pt x="724" y="1202"/>
                  <a:pt x="723" y="1201"/>
                </a:cubicBezTo>
                <a:cubicBezTo>
                  <a:pt x="722" y="1201"/>
                  <a:pt x="721" y="1201"/>
                  <a:pt x="720" y="1200"/>
                </a:cubicBezTo>
                <a:cubicBezTo>
                  <a:pt x="719" y="1200"/>
                  <a:pt x="719" y="1199"/>
                  <a:pt x="719" y="1198"/>
                </a:cubicBezTo>
                <a:cubicBezTo>
                  <a:pt x="719" y="1197"/>
                  <a:pt x="719" y="1196"/>
                  <a:pt x="720" y="1195"/>
                </a:cubicBezTo>
                <a:cubicBezTo>
                  <a:pt x="721" y="1193"/>
                  <a:pt x="719" y="1191"/>
                  <a:pt x="718" y="1190"/>
                </a:cubicBezTo>
                <a:cubicBezTo>
                  <a:pt x="716" y="1188"/>
                  <a:pt x="714" y="1187"/>
                  <a:pt x="712" y="1186"/>
                </a:cubicBezTo>
                <a:cubicBezTo>
                  <a:pt x="712" y="1186"/>
                  <a:pt x="712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2" y="1185"/>
                  <a:pt x="712" y="1185"/>
                  <a:pt x="712" y="1185"/>
                </a:cubicBezTo>
                <a:cubicBezTo>
                  <a:pt x="712" y="1185"/>
                  <a:pt x="712" y="1185"/>
                  <a:pt x="712" y="1186"/>
                </a:cubicBezTo>
                <a:cubicBezTo>
                  <a:pt x="716" y="1186"/>
                  <a:pt x="720" y="1186"/>
                  <a:pt x="724" y="1188"/>
                </a:cubicBezTo>
                <a:cubicBezTo>
                  <a:pt x="725" y="1189"/>
                  <a:pt x="726" y="1189"/>
                  <a:pt x="727" y="1189"/>
                </a:cubicBezTo>
                <a:cubicBezTo>
                  <a:pt x="728" y="1189"/>
                  <a:pt x="730" y="1189"/>
                  <a:pt x="732" y="1189"/>
                </a:cubicBezTo>
                <a:cubicBezTo>
                  <a:pt x="736" y="1189"/>
                  <a:pt x="740" y="1187"/>
                  <a:pt x="742" y="1183"/>
                </a:cubicBezTo>
                <a:cubicBezTo>
                  <a:pt x="743" y="1181"/>
                  <a:pt x="744" y="1179"/>
                  <a:pt x="746" y="1178"/>
                </a:cubicBezTo>
                <a:cubicBezTo>
                  <a:pt x="748" y="1176"/>
                  <a:pt x="749" y="1173"/>
                  <a:pt x="750" y="1171"/>
                </a:cubicBezTo>
                <a:cubicBezTo>
                  <a:pt x="750" y="1168"/>
                  <a:pt x="751" y="1165"/>
                  <a:pt x="752" y="1162"/>
                </a:cubicBezTo>
                <a:cubicBezTo>
                  <a:pt x="752" y="1163"/>
                  <a:pt x="752" y="1163"/>
                  <a:pt x="752" y="1163"/>
                </a:cubicBezTo>
                <a:cubicBezTo>
                  <a:pt x="752" y="1163"/>
                  <a:pt x="752" y="1162"/>
                  <a:pt x="752" y="1162"/>
                </a:cubicBezTo>
                <a:cubicBezTo>
                  <a:pt x="752" y="1162"/>
                  <a:pt x="752" y="1162"/>
                  <a:pt x="752" y="1162"/>
                </a:cubicBezTo>
                <a:cubicBezTo>
                  <a:pt x="751" y="1160"/>
                  <a:pt x="751" y="1159"/>
                  <a:pt x="753" y="1158"/>
                </a:cubicBezTo>
                <a:cubicBezTo>
                  <a:pt x="754" y="1157"/>
                  <a:pt x="755" y="1157"/>
                  <a:pt x="755" y="1157"/>
                </a:cubicBezTo>
                <a:cubicBezTo>
                  <a:pt x="756" y="1155"/>
                  <a:pt x="757" y="1153"/>
                  <a:pt x="758" y="1151"/>
                </a:cubicBezTo>
                <a:cubicBezTo>
                  <a:pt x="758" y="1151"/>
                  <a:pt x="759" y="1150"/>
                  <a:pt x="759" y="1150"/>
                </a:cubicBezTo>
                <a:cubicBezTo>
                  <a:pt x="760" y="1150"/>
                  <a:pt x="760" y="1151"/>
                  <a:pt x="760" y="1151"/>
                </a:cubicBezTo>
                <a:cubicBezTo>
                  <a:pt x="760" y="1152"/>
                  <a:pt x="761" y="1153"/>
                  <a:pt x="761" y="1154"/>
                </a:cubicBezTo>
                <a:cubicBezTo>
                  <a:pt x="762" y="1153"/>
                  <a:pt x="763" y="1152"/>
                  <a:pt x="764" y="1151"/>
                </a:cubicBezTo>
                <a:cubicBezTo>
                  <a:pt x="766" y="1145"/>
                  <a:pt x="769" y="1140"/>
                  <a:pt x="772" y="1135"/>
                </a:cubicBezTo>
                <a:cubicBezTo>
                  <a:pt x="775" y="1131"/>
                  <a:pt x="776" y="1127"/>
                  <a:pt x="774" y="1123"/>
                </a:cubicBezTo>
                <a:cubicBezTo>
                  <a:pt x="773" y="1123"/>
                  <a:pt x="773" y="1122"/>
                  <a:pt x="773" y="1121"/>
                </a:cubicBezTo>
                <a:cubicBezTo>
                  <a:pt x="772" y="1116"/>
                  <a:pt x="773" y="1112"/>
                  <a:pt x="778" y="1108"/>
                </a:cubicBezTo>
                <a:cubicBezTo>
                  <a:pt x="779" y="1107"/>
                  <a:pt x="781" y="1105"/>
                  <a:pt x="783" y="1103"/>
                </a:cubicBezTo>
                <a:cubicBezTo>
                  <a:pt x="785" y="1101"/>
                  <a:pt x="789" y="1099"/>
                  <a:pt x="792" y="1097"/>
                </a:cubicBezTo>
                <a:cubicBezTo>
                  <a:pt x="794" y="1097"/>
                  <a:pt x="796" y="1096"/>
                  <a:pt x="797" y="1094"/>
                </a:cubicBezTo>
                <a:cubicBezTo>
                  <a:pt x="799" y="1093"/>
                  <a:pt x="800" y="1092"/>
                  <a:pt x="801" y="1091"/>
                </a:cubicBezTo>
                <a:cubicBezTo>
                  <a:pt x="801" y="1090"/>
                  <a:pt x="802" y="1090"/>
                  <a:pt x="802" y="1090"/>
                </a:cubicBezTo>
                <a:cubicBezTo>
                  <a:pt x="804" y="1090"/>
                  <a:pt x="806" y="1090"/>
                  <a:pt x="807" y="1090"/>
                </a:cubicBezTo>
                <a:cubicBezTo>
                  <a:pt x="809" y="1089"/>
                  <a:pt x="811" y="1090"/>
                  <a:pt x="812" y="1090"/>
                </a:cubicBezTo>
                <a:cubicBezTo>
                  <a:pt x="816" y="1090"/>
                  <a:pt x="819" y="1089"/>
                  <a:pt x="821" y="1086"/>
                </a:cubicBezTo>
                <a:cubicBezTo>
                  <a:pt x="822" y="1085"/>
                  <a:pt x="824" y="1084"/>
                  <a:pt x="825" y="1083"/>
                </a:cubicBezTo>
                <a:cubicBezTo>
                  <a:pt x="826" y="1083"/>
                  <a:pt x="827" y="1082"/>
                  <a:pt x="826" y="1080"/>
                </a:cubicBezTo>
                <a:cubicBezTo>
                  <a:pt x="826" y="1079"/>
                  <a:pt x="826" y="1077"/>
                  <a:pt x="827" y="1076"/>
                </a:cubicBezTo>
                <a:cubicBezTo>
                  <a:pt x="829" y="1073"/>
                  <a:pt x="830" y="1070"/>
                  <a:pt x="832" y="1067"/>
                </a:cubicBezTo>
                <a:cubicBezTo>
                  <a:pt x="834" y="1065"/>
                  <a:pt x="834" y="1062"/>
                  <a:pt x="834" y="1060"/>
                </a:cubicBezTo>
                <a:cubicBezTo>
                  <a:pt x="834" y="1057"/>
                  <a:pt x="834" y="1055"/>
                  <a:pt x="835" y="1054"/>
                </a:cubicBezTo>
                <a:cubicBezTo>
                  <a:pt x="837" y="1050"/>
                  <a:pt x="838" y="1047"/>
                  <a:pt x="838" y="1043"/>
                </a:cubicBezTo>
                <a:cubicBezTo>
                  <a:pt x="838" y="1038"/>
                  <a:pt x="838" y="1033"/>
                  <a:pt x="838" y="1029"/>
                </a:cubicBezTo>
                <a:cubicBezTo>
                  <a:pt x="838" y="1026"/>
                  <a:pt x="838" y="1022"/>
                  <a:pt x="838" y="1019"/>
                </a:cubicBezTo>
                <a:cubicBezTo>
                  <a:pt x="838" y="1018"/>
                  <a:pt x="838" y="1016"/>
                  <a:pt x="840" y="1015"/>
                </a:cubicBezTo>
                <a:cubicBezTo>
                  <a:pt x="844" y="1014"/>
                  <a:pt x="846" y="1010"/>
                  <a:pt x="847" y="1006"/>
                </a:cubicBezTo>
                <a:cubicBezTo>
                  <a:pt x="848" y="1006"/>
                  <a:pt x="848" y="1005"/>
                  <a:pt x="849" y="1004"/>
                </a:cubicBezTo>
                <a:cubicBezTo>
                  <a:pt x="850" y="1002"/>
                  <a:pt x="851" y="1000"/>
                  <a:pt x="853" y="998"/>
                </a:cubicBezTo>
                <a:cubicBezTo>
                  <a:pt x="856" y="996"/>
                  <a:pt x="858" y="993"/>
                  <a:pt x="860" y="991"/>
                </a:cubicBezTo>
                <a:cubicBezTo>
                  <a:pt x="862" y="989"/>
                  <a:pt x="864" y="986"/>
                  <a:pt x="865" y="983"/>
                </a:cubicBezTo>
                <a:cubicBezTo>
                  <a:pt x="866" y="980"/>
                  <a:pt x="867" y="973"/>
                  <a:pt x="866" y="971"/>
                </a:cubicBezTo>
                <a:cubicBezTo>
                  <a:pt x="865" y="967"/>
                  <a:pt x="864" y="963"/>
                  <a:pt x="862" y="959"/>
                </a:cubicBezTo>
                <a:close/>
                <a:moveTo>
                  <a:pt x="729" y="473"/>
                </a:moveTo>
                <a:cubicBezTo>
                  <a:pt x="729" y="473"/>
                  <a:pt x="729" y="473"/>
                  <a:pt x="729" y="473"/>
                </a:cubicBezTo>
                <a:cubicBezTo>
                  <a:pt x="728" y="476"/>
                  <a:pt x="726" y="476"/>
                  <a:pt x="725" y="477"/>
                </a:cubicBezTo>
                <a:cubicBezTo>
                  <a:pt x="724" y="476"/>
                  <a:pt x="724" y="476"/>
                  <a:pt x="724" y="476"/>
                </a:cubicBezTo>
                <a:cubicBezTo>
                  <a:pt x="725" y="474"/>
                  <a:pt x="727" y="473"/>
                  <a:pt x="729" y="473"/>
                </a:cubicBezTo>
                <a:close/>
                <a:moveTo>
                  <a:pt x="691" y="484"/>
                </a:moveTo>
                <a:cubicBezTo>
                  <a:pt x="691" y="484"/>
                  <a:pt x="691" y="484"/>
                  <a:pt x="691" y="484"/>
                </a:cubicBezTo>
                <a:cubicBezTo>
                  <a:pt x="692" y="484"/>
                  <a:pt x="692" y="484"/>
                  <a:pt x="692" y="484"/>
                </a:cubicBezTo>
                <a:lnTo>
                  <a:pt x="691" y="484"/>
                </a:lnTo>
                <a:close/>
                <a:moveTo>
                  <a:pt x="689" y="468"/>
                </a:moveTo>
                <a:cubicBezTo>
                  <a:pt x="691" y="467"/>
                  <a:pt x="692" y="468"/>
                  <a:pt x="693" y="467"/>
                </a:cubicBezTo>
                <a:cubicBezTo>
                  <a:pt x="696" y="466"/>
                  <a:pt x="699" y="467"/>
                  <a:pt x="702" y="468"/>
                </a:cubicBezTo>
                <a:cubicBezTo>
                  <a:pt x="702" y="468"/>
                  <a:pt x="702" y="469"/>
                  <a:pt x="702" y="469"/>
                </a:cubicBezTo>
                <a:cubicBezTo>
                  <a:pt x="702" y="469"/>
                  <a:pt x="702" y="470"/>
                  <a:pt x="702" y="470"/>
                </a:cubicBezTo>
                <a:cubicBezTo>
                  <a:pt x="701" y="470"/>
                  <a:pt x="699" y="471"/>
                  <a:pt x="699" y="471"/>
                </a:cubicBezTo>
                <a:cubicBezTo>
                  <a:pt x="696" y="470"/>
                  <a:pt x="694" y="470"/>
                  <a:pt x="692" y="470"/>
                </a:cubicBezTo>
                <a:cubicBezTo>
                  <a:pt x="691" y="470"/>
                  <a:pt x="690" y="470"/>
                  <a:pt x="689" y="469"/>
                </a:cubicBezTo>
                <a:cubicBezTo>
                  <a:pt x="689" y="469"/>
                  <a:pt x="689" y="469"/>
                  <a:pt x="689" y="468"/>
                </a:cubicBezTo>
                <a:cubicBezTo>
                  <a:pt x="689" y="468"/>
                  <a:pt x="689" y="468"/>
                  <a:pt x="689" y="468"/>
                </a:cubicBezTo>
                <a:close/>
                <a:moveTo>
                  <a:pt x="687" y="483"/>
                </a:moveTo>
                <a:cubicBezTo>
                  <a:pt x="687" y="483"/>
                  <a:pt x="687" y="483"/>
                  <a:pt x="687" y="483"/>
                </a:cubicBezTo>
                <a:cubicBezTo>
                  <a:pt x="687" y="483"/>
                  <a:pt x="687" y="483"/>
                  <a:pt x="687" y="483"/>
                </a:cubicBezTo>
                <a:close/>
                <a:moveTo>
                  <a:pt x="666" y="459"/>
                </a:moveTo>
                <a:cubicBezTo>
                  <a:pt x="666" y="459"/>
                  <a:pt x="666" y="460"/>
                  <a:pt x="666" y="460"/>
                </a:cubicBezTo>
                <a:cubicBezTo>
                  <a:pt x="667" y="460"/>
                  <a:pt x="667" y="461"/>
                  <a:pt x="667" y="461"/>
                </a:cubicBezTo>
                <a:cubicBezTo>
                  <a:pt x="667" y="461"/>
                  <a:pt x="666" y="460"/>
                  <a:pt x="666" y="460"/>
                </a:cubicBezTo>
                <a:cubicBezTo>
                  <a:pt x="666" y="460"/>
                  <a:pt x="666" y="460"/>
                  <a:pt x="666" y="459"/>
                </a:cubicBezTo>
                <a:close/>
                <a:moveTo>
                  <a:pt x="660" y="462"/>
                </a:moveTo>
                <a:cubicBezTo>
                  <a:pt x="661" y="461"/>
                  <a:pt x="661" y="461"/>
                  <a:pt x="662" y="460"/>
                </a:cubicBezTo>
                <a:cubicBezTo>
                  <a:pt x="662" y="461"/>
                  <a:pt x="662" y="461"/>
                  <a:pt x="662" y="462"/>
                </a:cubicBezTo>
                <a:cubicBezTo>
                  <a:pt x="662" y="462"/>
                  <a:pt x="662" y="463"/>
                  <a:pt x="663" y="464"/>
                </a:cubicBezTo>
                <a:cubicBezTo>
                  <a:pt x="663" y="464"/>
                  <a:pt x="663" y="465"/>
                  <a:pt x="662" y="466"/>
                </a:cubicBezTo>
                <a:cubicBezTo>
                  <a:pt x="662" y="466"/>
                  <a:pt x="662" y="466"/>
                  <a:pt x="662" y="466"/>
                </a:cubicBezTo>
                <a:cubicBezTo>
                  <a:pt x="660" y="466"/>
                  <a:pt x="659" y="464"/>
                  <a:pt x="660" y="462"/>
                </a:cubicBezTo>
                <a:close/>
                <a:moveTo>
                  <a:pt x="644" y="454"/>
                </a:moveTo>
                <a:cubicBezTo>
                  <a:pt x="645" y="454"/>
                  <a:pt x="645" y="454"/>
                  <a:pt x="644" y="454"/>
                </a:cubicBezTo>
                <a:cubicBezTo>
                  <a:pt x="644" y="454"/>
                  <a:pt x="644" y="454"/>
                  <a:pt x="643" y="454"/>
                </a:cubicBezTo>
                <a:cubicBezTo>
                  <a:pt x="644" y="454"/>
                  <a:pt x="644" y="453"/>
                  <a:pt x="644" y="454"/>
                </a:cubicBezTo>
                <a:close/>
                <a:moveTo>
                  <a:pt x="630" y="495"/>
                </a:moveTo>
                <a:cubicBezTo>
                  <a:pt x="630" y="495"/>
                  <a:pt x="631" y="495"/>
                  <a:pt x="631" y="496"/>
                </a:cubicBezTo>
                <a:cubicBezTo>
                  <a:pt x="631" y="496"/>
                  <a:pt x="631" y="496"/>
                  <a:pt x="631" y="496"/>
                </a:cubicBezTo>
                <a:cubicBezTo>
                  <a:pt x="630" y="497"/>
                  <a:pt x="629" y="498"/>
                  <a:pt x="627" y="498"/>
                </a:cubicBezTo>
                <a:cubicBezTo>
                  <a:pt x="627" y="498"/>
                  <a:pt x="627" y="498"/>
                  <a:pt x="627" y="498"/>
                </a:cubicBezTo>
                <a:cubicBezTo>
                  <a:pt x="628" y="496"/>
                  <a:pt x="629" y="495"/>
                  <a:pt x="630" y="495"/>
                </a:cubicBezTo>
                <a:close/>
                <a:moveTo>
                  <a:pt x="615" y="520"/>
                </a:moveTo>
                <a:cubicBezTo>
                  <a:pt x="615" y="520"/>
                  <a:pt x="615" y="520"/>
                  <a:pt x="616" y="520"/>
                </a:cubicBezTo>
                <a:cubicBezTo>
                  <a:pt x="616" y="520"/>
                  <a:pt x="616" y="520"/>
                  <a:pt x="616" y="521"/>
                </a:cubicBezTo>
                <a:cubicBezTo>
                  <a:pt x="615" y="521"/>
                  <a:pt x="615" y="521"/>
                  <a:pt x="615" y="521"/>
                </a:cubicBezTo>
                <a:cubicBezTo>
                  <a:pt x="615" y="521"/>
                  <a:pt x="615" y="520"/>
                  <a:pt x="614" y="520"/>
                </a:cubicBezTo>
                <a:cubicBezTo>
                  <a:pt x="615" y="520"/>
                  <a:pt x="615" y="520"/>
                  <a:pt x="615" y="520"/>
                </a:cubicBezTo>
                <a:close/>
                <a:moveTo>
                  <a:pt x="580" y="309"/>
                </a:moveTo>
                <a:cubicBezTo>
                  <a:pt x="580" y="309"/>
                  <a:pt x="581" y="309"/>
                  <a:pt x="581" y="309"/>
                </a:cubicBezTo>
                <a:cubicBezTo>
                  <a:pt x="583" y="311"/>
                  <a:pt x="584" y="314"/>
                  <a:pt x="586" y="316"/>
                </a:cubicBezTo>
                <a:cubicBezTo>
                  <a:pt x="586" y="316"/>
                  <a:pt x="586" y="316"/>
                  <a:pt x="586" y="317"/>
                </a:cubicBezTo>
                <a:cubicBezTo>
                  <a:pt x="585" y="317"/>
                  <a:pt x="585" y="317"/>
                  <a:pt x="585" y="317"/>
                </a:cubicBezTo>
                <a:cubicBezTo>
                  <a:pt x="584" y="317"/>
                  <a:pt x="583" y="317"/>
                  <a:pt x="583" y="316"/>
                </a:cubicBezTo>
                <a:cubicBezTo>
                  <a:pt x="581" y="314"/>
                  <a:pt x="580" y="312"/>
                  <a:pt x="579" y="310"/>
                </a:cubicBezTo>
                <a:cubicBezTo>
                  <a:pt x="579" y="310"/>
                  <a:pt x="579" y="309"/>
                  <a:pt x="580" y="309"/>
                </a:cubicBezTo>
                <a:close/>
                <a:moveTo>
                  <a:pt x="534" y="323"/>
                </a:moveTo>
                <a:cubicBezTo>
                  <a:pt x="534" y="323"/>
                  <a:pt x="535" y="323"/>
                  <a:pt x="535" y="323"/>
                </a:cubicBezTo>
                <a:cubicBezTo>
                  <a:pt x="536" y="323"/>
                  <a:pt x="537" y="324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9" y="325"/>
                  <a:pt x="540" y="326"/>
                  <a:pt x="541" y="326"/>
                </a:cubicBezTo>
                <a:cubicBezTo>
                  <a:pt x="541" y="326"/>
                  <a:pt x="542" y="326"/>
                  <a:pt x="542" y="326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1" y="326"/>
                  <a:pt x="541" y="326"/>
                  <a:pt x="541" y="326"/>
                </a:cubicBezTo>
                <a:cubicBezTo>
                  <a:pt x="540" y="326"/>
                  <a:pt x="539" y="326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5" y="326"/>
                  <a:pt x="535" y="326"/>
                  <a:pt x="534" y="324"/>
                </a:cubicBezTo>
                <a:cubicBezTo>
                  <a:pt x="534" y="324"/>
                  <a:pt x="534" y="323"/>
                  <a:pt x="534" y="323"/>
                </a:cubicBezTo>
                <a:close/>
                <a:moveTo>
                  <a:pt x="517" y="317"/>
                </a:moveTo>
                <a:cubicBezTo>
                  <a:pt x="517" y="317"/>
                  <a:pt x="518" y="317"/>
                  <a:pt x="518" y="317"/>
                </a:cubicBezTo>
                <a:cubicBezTo>
                  <a:pt x="518" y="317"/>
                  <a:pt x="517" y="317"/>
                  <a:pt x="517" y="317"/>
                </a:cubicBezTo>
                <a:cubicBezTo>
                  <a:pt x="516" y="317"/>
                  <a:pt x="517" y="317"/>
                  <a:pt x="517" y="317"/>
                </a:cubicBezTo>
                <a:close/>
                <a:moveTo>
                  <a:pt x="581" y="516"/>
                </a:moveTo>
                <a:cubicBezTo>
                  <a:pt x="581" y="516"/>
                  <a:pt x="581" y="516"/>
                  <a:pt x="582" y="516"/>
                </a:cubicBezTo>
                <a:cubicBezTo>
                  <a:pt x="582" y="516"/>
                  <a:pt x="582" y="516"/>
                  <a:pt x="582" y="516"/>
                </a:cubicBezTo>
                <a:cubicBezTo>
                  <a:pt x="582" y="517"/>
                  <a:pt x="582" y="517"/>
                  <a:pt x="581" y="517"/>
                </a:cubicBezTo>
                <a:cubicBezTo>
                  <a:pt x="581" y="517"/>
                  <a:pt x="581" y="517"/>
                  <a:pt x="581" y="517"/>
                </a:cubicBezTo>
                <a:cubicBezTo>
                  <a:pt x="581" y="516"/>
                  <a:pt x="581" y="516"/>
                  <a:pt x="581" y="516"/>
                </a:cubicBezTo>
                <a:close/>
                <a:moveTo>
                  <a:pt x="575" y="568"/>
                </a:moveTo>
                <a:cubicBezTo>
                  <a:pt x="575" y="567"/>
                  <a:pt x="575" y="567"/>
                  <a:pt x="576" y="567"/>
                </a:cubicBezTo>
                <a:cubicBezTo>
                  <a:pt x="577" y="567"/>
                  <a:pt x="578" y="566"/>
                  <a:pt x="580" y="566"/>
                </a:cubicBezTo>
                <a:cubicBezTo>
                  <a:pt x="583" y="565"/>
                  <a:pt x="586" y="565"/>
                  <a:pt x="588" y="565"/>
                </a:cubicBezTo>
                <a:cubicBezTo>
                  <a:pt x="590" y="565"/>
                  <a:pt x="592" y="564"/>
                  <a:pt x="593" y="563"/>
                </a:cubicBezTo>
                <a:cubicBezTo>
                  <a:pt x="593" y="563"/>
                  <a:pt x="594" y="563"/>
                  <a:pt x="595" y="563"/>
                </a:cubicBezTo>
                <a:cubicBezTo>
                  <a:pt x="595" y="563"/>
                  <a:pt x="595" y="563"/>
                  <a:pt x="595" y="563"/>
                </a:cubicBezTo>
                <a:cubicBezTo>
                  <a:pt x="596" y="565"/>
                  <a:pt x="596" y="567"/>
                  <a:pt x="595" y="568"/>
                </a:cubicBezTo>
                <a:cubicBezTo>
                  <a:pt x="593" y="570"/>
                  <a:pt x="591" y="572"/>
                  <a:pt x="588" y="571"/>
                </a:cubicBezTo>
                <a:cubicBezTo>
                  <a:pt x="584" y="569"/>
                  <a:pt x="579" y="570"/>
                  <a:pt x="575" y="570"/>
                </a:cubicBezTo>
                <a:cubicBezTo>
                  <a:pt x="575" y="570"/>
                  <a:pt x="575" y="569"/>
                  <a:pt x="574" y="569"/>
                </a:cubicBezTo>
                <a:cubicBezTo>
                  <a:pt x="574" y="569"/>
                  <a:pt x="575" y="568"/>
                  <a:pt x="575" y="568"/>
                </a:cubicBezTo>
                <a:close/>
                <a:moveTo>
                  <a:pt x="574" y="576"/>
                </a:moveTo>
                <a:cubicBezTo>
                  <a:pt x="574" y="576"/>
                  <a:pt x="573" y="577"/>
                  <a:pt x="573" y="577"/>
                </a:cubicBezTo>
                <a:cubicBezTo>
                  <a:pt x="570" y="579"/>
                  <a:pt x="567" y="580"/>
                  <a:pt x="564" y="582"/>
                </a:cubicBezTo>
                <a:cubicBezTo>
                  <a:pt x="561" y="583"/>
                  <a:pt x="559" y="583"/>
                  <a:pt x="557" y="585"/>
                </a:cubicBezTo>
                <a:cubicBezTo>
                  <a:pt x="554" y="586"/>
                  <a:pt x="552" y="587"/>
                  <a:pt x="549" y="587"/>
                </a:cubicBezTo>
                <a:cubicBezTo>
                  <a:pt x="548" y="586"/>
                  <a:pt x="547" y="586"/>
                  <a:pt x="546" y="585"/>
                </a:cubicBezTo>
                <a:cubicBezTo>
                  <a:pt x="545" y="585"/>
                  <a:pt x="546" y="583"/>
                  <a:pt x="547" y="582"/>
                </a:cubicBezTo>
                <a:cubicBezTo>
                  <a:pt x="547" y="582"/>
                  <a:pt x="547" y="582"/>
                  <a:pt x="547" y="582"/>
                </a:cubicBezTo>
                <a:cubicBezTo>
                  <a:pt x="551" y="581"/>
                  <a:pt x="555" y="579"/>
                  <a:pt x="558" y="577"/>
                </a:cubicBezTo>
                <a:cubicBezTo>
                  <a:pt x="560" y="576"/>
                  <a:pt x="561" y="576"/>
                  <a:pt x="563" y="577"/>
                </a:cubicBezTo>
                <a:cubicBezTo>
                  <a:pt x="564" y="577"/>
                  <a:pt x="566" y="577"/>
                  <a:pt x="568" y="576"/>
                </a:cubicBezTo>
                <a:cubicBezTo>
                  <a:pt x="569" y="575"/>
                  <a:pt x="570" y="575"/>
                  <a:pt x="572" y="575"/>
                </a:cubicBezTo>
                <a:cubicBezTo>
                  <a:pt x="572" y="574"/>
                  <a:pt x="574" y="575"/>
                  <a:pt x="574" y="576"/>
                </a:cubicBezTo>
                <a:close/>
                <a:moveTo>
                  <a:pt x="549" y="540"/>
                </a:moveTo>
                <a:cubicBezTo>
                  <a:pt x="555" y="541"/>
                  <a:pt x="561" y="542"/>
                  <a:pt x="566" y="544"/>
                </a:cubicBezTo>
                <a:cubicBezTo>
                  <a:pt x="567" y="545"/>
                  <a:pt x="568" y="545"/>
                  <a:pt x="568" y="546"/>
                </a:cubicBezTo>
                <a:cubicBezTo>
                  <a:pt x="570" y="548"/>
                  <a:pt x="571" y="550"/>
                  <a:pt x="572" y="553"/>
                </a:cubicBezTo>
                <a:cubicBezTo>
                  <a:pt x="573" y="554"/>
                  <a:pt x="572" y="555"/>
                  <a:pt x="571" y="556"/>
                </a:cubicBezTo>
                <a:cubicBezTo>
                  <a:pt x="571" y="557"/>
                  <a:pt x="570" y="557"/>
                  <a:pt x="569" y="557"/>
                </a:cubicBezTo>
                <a:cubicBezTo>
                  <a:pt x="567" y="556"/>
                  <a:pt x="566" y="554"/>
                  <a:pt x="565" y="553"/>
                </a:cubicBezTo>
                <a:cubicBezTo>
                  <a:pt x="564" y="552"/>
                  <a:pt x="564" y="552"/>
                  <a:pt x="563" y="552"/>
                </a:cubicBezTo>
                <a:cubicBezTo>
                  <a:pt x="563" y="552"/>
                  <a:pt x="563" y="553"/>
                  <a:pt x="563" y="553"/>
                </a:cubicBezTo>
                <a:cubicBezTo>
                  <a:pt x="563" y="554"/>
                  <a:pt x="563" y="555"/>
                  <a:pt x="562" y="556"/>
                </a:cubicBezTo>
                <a:cubicBezTo>
                  <a:pt x="560" y="559"/>
                  <a:pt x="559" y="564"/>
                  <a:pt x="557" y="568"/>
                </a:cubicBezTo>
                <a:cubicBezTo>
                  <a:pt x="557" y="568"/>
                  <a:pt x="557" y="569"/>
                  <a:pt x="556" y="569"/>
                </a:cubicBezTo>
                <a:cubicBezTo>
                  <a:pt x="556" y="570"/>
                  <a:pt x="554" y="569"/>
                  <a:pt x="554" y="568"/>
                </a:cubicBezTo>
                <a:cubicBezTo>
                  <a:pt x="554" y="567"/>
                  <a:pt x="554" y="565"/>
                  <a:pt x="553" y="563"/>
                </a:cubicBezTo>
                <a:cubicBezTo>
                  <a:pt x="553" y="562"/>
                  <a:pt x="551" y="561"/>
                  <a:pt x="550" y="562"/>
                </a:cubicBezTo>
                <a:cubicBezTo>
                  <a:pt x="549" y="562"/>
                  <a:pt x="548" y="563"/>
                  <a:pt x="548" y="563"/>
                </a:cubicBezTo>
                <a:cubicBezTo>
                  <a:pt x="547" y="563"/>
                  <a:pt x="546" y="564"/>
                  <a:pt x="546" y="563"/>
                </a:cubicBezTo>
                <a:cubicBezTo>
                  <a:pt x="546" y="563"/>
                  <a:pt x="546" y="563"/>
                  <a:pt x="546" y="562"/>
                </a:cubicBezTo>
                <a:cubicBezTo>
                  <a:pt x="547" y="561"/>
                  <a:pt x="548" y="560"/>
                  <a:pt x="549" y="559"/>
                </a:cubicBezTo>
                <a:cubicBezTo>
                  <a:pt x="550" y="557"/>
                  <a:pt x="551" y="554"/>
                  <a:pt x="550" y="551"/>
                </a:cubicBezTo>
                <a:cubicBezTo>
                  <a:pt x="549" y="550"/>
                  <a:pt x="549" y="549"/>
                  <a:pt x="548" y="549"/>
                </a:cubicBezTo>
                <a:cubicBezTo>
                  <a:pt x="546" y="547"/>
                  <a:pt x="545" y="547"/>
                  <a:pt x="543" y="546"/>
                </a:cubicBezTo>
                <a:cubicBezTo>
                  <a:pt x="543" y="545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0" y="545"/>
                  <a:pt x="539" y="546"/>
                  <a:pt x="538" y="548"/>
                </a:cubicBezTo>
                <a:cubicBezTo>
                  <a:pt x="537" y="549"/>
                  <a:pt x="536" y="550"/>
                  <a:pt x="534" y="550"/>
                </a:cubicBezTo>
                <a:cubicBezTo>
                  <a:pt x="532" y="550"/>
                  <a:pt x="531" y="552"/>
                  <a:pt x="530" y="553"/>
                </a:cubicBezTo>
                <a:cubicBezTo>
                  <a:pt x="528" y="558"/>
                  <a:pt x="526" y="563"/>
                  <a:pt x="526" y="569"/>
                </a:cubicBezTo>
                <a:cubicBezTo>
                  <a:pt x="526" y="574"/>
                  <a:pt x="523" y="578"/>
                  <a:pt x="519" y="581"/>
                </a:cubicBezTo>
                <a:cubicBezTo>
                  <a:pt x="518" y="582"/>
                  <a:pt x="516" y="581"/>
                  <a:pt x="516" y="580"/>
                </a:cubicBezTo>
                <a:cubicBezTo>
                  <a:pt x="515" y="575"/>
                  <a:pt x="515" y="570"/>
                  <a:pt x="517" y="565"/>
                </a:cubicBezTo>
                <a:cubicBezTo>
                  <a:pt x="519" y="563"/>
                  <a:pt x="520" y="559"/>
                  <a:pt x="521" y="557"/>
                </a:cubicBezTo>
                <a:cubicBezTo>
                  <a:pt x="521" y="555"/>
                  <a:pt x="521" y="554"/>
                  <a:pt x="521" y="552"/>
                </a:cubicBezTo>
                <a:cubicBezTo>
                  <a:pt x="520" y="552"/>
                  <a:pt x="521" y="551"/>
                  <a:pt x="521" y="551"/>
                </a:cubicBezTo>
                <a:cubicBezTo>
                  <a:pt x="521" y="550"/>
                  <a:pt x="521" y="550"/>
                  <a:pt x="521" y="550"/>
                </a:cubicBezTo>
                <a:cubicBezTo>
                  <a:pt x="528" y="542"/>
                  <a:pt x="526" y="543"/>
                  <a:pt x="536" y="542"/>
                </a:cubicBezTo>
                <a:cubicBezTo>
                  <a:pt x="539" y="541"/>
                  <a:pt x="540" y="542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4" y="543"/>
                  <a:pt x="545" y="543"/>
                  <a:pt x="547" y="542"/>
                </a:cubicBezTo>
                <a:cubicBezTo>
                  <a:pt x="547" y="542"/>
                  <a:pt x="547" y="541"/>
                  <a:pt x="548" y="541"/>
                </a:cubicBezTo>
                <a:cubicBezTo>
                  <a:pt x="548" y="540"/>
                  <a:pt x="548" y="540"/>
                  <a:pt x="549" y="540"/>
                </a:cubicBezTo>
                <a:close/>
                <a:moveTo>
                  <a:pt x="547" y="463"/>
                </a:moveTo>
                <a:cubicBezTo>
                  <a:pt x="547" y="463"/>
                  <a:pt x="547" y="463"/>
                  <a:pt x="547" y="463"/>
                </a:cubicBezTo>
                <a:cubicBezTo>
                  <a:pt x="547" y="462"/>
                  <a:pt x="547" y="462"/>
                  <a:pt x="547" y="461"/>
                </a:cubicBezTo>
                <a:cubicBezTo>
                  <a:pt x="547" y="460"/>
                  <a:pt x="548" y="460"/>
                  <a:pt x="548" y="460"/>
                </a:cubicBezTo>
                <a:cubicBezTo>
                  <a:pt x="548" y="461"/>
                  <a:pt x="548" y="461"/>
                  <a:pt x="548" y="461"/>
                </a:cubicBezTo>
                <a:cubicBezTo>
                  <a:pt x="548" y="462"/>
                  <a:pt x="548" y="462"/>
                  <a:pt x="547" y="463"/>
                </a:cubicBezTo>
                <a:cubicBezTo>
                  <a:pt x="547" y="463"/>
                  <a:pt x="547" y="463"/>
                  <a:pt x="547" y="463"/>
                </a:cubicBezTo>
                <a:cubicBezTo>
                  <a:pt x="546" y="464"/>
                  <a:pt x="546" y="464"/>
                  <a:pt x="546" y="464"/>
                </a:cubicBezTo>
                <a:lnTo>
                  <a:pt x="547" y="463"/>
                </a:lnTo>
                <a:close/>
                <a:moveTo>
                  <a:pt x="525" y="499"/>
                </a:moveTo>
                <a:cubicBezTo>
                  <a:pt x="525" y="499"/>
                  <a:pt x="526" y="499"/>
                  <a:pt x="526" y="499"/>
                </a:cubicBezTo>
                <a:cubicBezTo>
                  <a:pt x="526" y="500"/>
                  <a:pt x="527" y="500"/>
                  <a:pt x="527" y="500"/>
                </a:cubicBezTo>
                <a:cubicBezTo>
                  <a:pt x="528" y="502"/>
                  <a:pt x="528" y="503"/>
                  <a:pt x="527" y="504"/>
                </a:cubicBezTo>
                <a:cubicBezTo>
                  <a:pt x="527" y="504"/>
                  <a:pt x="526" y="504"/>
                  <a:pt x="526" y="505"/>
                </a:cubicBezTo>
                <a:cubicBezTo>
                  <a:pt x="525" y="505"/>
                  <a:pt x="525" y="505"/>
                  <a:pt x="525" y="504"/>
                </a:cubicBezTo>
                <a:cubicBezTo>
                  <a:pt x="524" y="502"/>
                  <a:pt x="524" y="501"/>
                  <a:pt x="525" y="499"/>
                </a:cubicBezTo>
                <a:close/>
                <a:moveTo>
                  <a:pt x="517" y="487"/>
                </a:moveTo>
                <a:cubicBezTo>
                  <a:pt x="517" y="487"/>
                  <a:pt x="517" y="487"/>
                  <a:pt x="517" y="487"/>
                </a:cubicBezTo>
                <a:cubicBezTo>
                  <a:pt x="516" y="487"/>
                  <a:pt x="516" y="487"/>
                  <a:pt x="516" y="487"/>
                </a:cubicBezTo>
                <a:lnTo>
                  <a:pt x="517" y="487"/>
                </a:lnTo>
                <a:close/>
                <a:moveTo>
                  <a:pt x="512" y="342"/>
                </a:moveTo>
                <a:cubicBezTo>
                  <a:pt x="512" y="342"/>
                  <a:pt x="513" y="342"/>
                  <a:pt x="513" y="342"/>
                </a:cubicBezTo>
                <a:cubicBezTo>
                  <a:pt x="514" y="342"/>
                  <a:pt x="514" y="342"/>
                  <a:pt x="514" y="343"/>
                </a:cubicBezTo>
                <a:cubicBezTo>
                  <a:pt x="515" y="344"/>
                  <a:pt x="515" y="344"/>
                  <a:pt x="515" y="345"/>
                </a:cubicBezTo>
                <a:cubicBezTo>
                  <a:pt x="514" y="346"/>
                  <a:pt x="514" y="346"/>
                  <a:pt x="513" y="346"/>
                </a:cubicBezTo>
                <a:cubicBezTo>
                  <a:pt x="513" y="345"/>
                  <a:pt x="512" y="345"/>
                  <a:pt x="512" y="344"/>
                </a:cubicBezTo>
                <a:cubicBezTo>
                  <a:pt x="511" y="344"/>
                  <a:pt x="511" y="343"/>
                  <a:pt x="512" y="342"/>
                </a:cubicBezTo>
                <a:close/>
                <a:moveTo>
                  <a:pt x="506" y="337"/>
                </a:moveTo>
                <a:cubicBezTo>
                  <a:pt x="506" y="337"/>
                  <a:pt x="506" y="337"/>
                  <a:pt x="506" y="338"/>
                </a:cubicBezTo>
                <a:cubicBezTo>
                  <a:pt x="506" y="338"/>
                  <a:pt x="506" y="338"/>
                  <a:pt x="506" y="338"/>
                </a:cubicBezTo>
                <a:cubicBezTo>
                  <a:pt x="506" y="338"/>
                  <a:pt x="505" y="338"/>
                  <a:pt x="505" y="337"/>
                </a:cubicBezTo>
                <a:cubicBezTo>
                  <a:pt x="505" y="337"/>
                  <a:pt x="506" y="337"/>
                  <a:pt x="506" y="337"/>
                </a:cubicBezTo>
                <a:close/>
                <a:moveTo>
                  <a:pt x="503" y="445"/>
                </a:moveTo>
                <a:cubicBezTo>
                  <a:pt x="503" y="445"/>
                  <a:pt x="503" y="445"/>
                  <a:pt x="504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500" y="493"/>
                </a:moveTo>
                <a:cubicBezTo>
                  <a:pt x="500" y="493"/>
                  <a:pt x="500" y="493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2" y="493"/>
                  <a:pt x="503" y="493"/>
                  <a:pt x="505" y="494"/>
                </a:cubicBezTo>
                <a:cubicBezTo>
                  <a:pt x="505" y="494"/>
                  <a:pt x="505" y="495"/>
                  <a:pt x="505" y="495"/>
                </a:cubicBezTo>
                <a:cubicBezTo>
                  <a:pt x="505" y="495"/>
                  <a:pt x="504" y="496"/>
                  <a:pt x="504" y="495"/>
                </a:cubicBezTo>
                <a:cubicBezTo>
                  <a:pt x="503" y="495"/>
                  <a:pt x="501" y="494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499" y="493"/>
                  <a:pt x="499" y="493"/>
                  <a:pt x="500" y="493"/>
                </a:cubicBezTo>
                <a:close/>
                <a:moveTo>
                  <a:pt x="507" y="523"/>
                </a:moveTo>
                <a:cubicBezTo>
                  <a:pt x="510" y="522"/>
                  <a:pt x="514" y="521"/>
                  <a:pt x="517" y="518"/>
                </a:cubicBezTo>
                <a:cubicBezTo>
                  <a:pt x="520" y="516"/>
                  <a:pt x="524" y="516"/>
                  <a:pt x="526" y="513"/>
                </a:cubicBezTo>
                <a:cubicBezTo>
                  <a:pt x="527" y="513"/>
                  <a:pt x="528" y="513"/>
                  <a:pt x="529" y="513"/>
                </a:cubicBezTo>
                <a:cubicBezTo>
                  <a:pt x="530" y="513"/>
                  <a:pt x="531" y="514"/>
                  <a:pt x="532" y="514"/>
                </a:cubicBezTo>
                <a:cubicBezTo>
                  <a:pt x="535" y="514"/>
                  <a:pt x="537" y="516"/>
                  <a:pt x="538" y="519"/>
                </a:cubicBezTo>
                <a:cubicBezTo>
                  <a:pt x="538" y="521"/>
                  <a:pt x="540" y="522"/>
                  <a:pt x="541" y="523"/>
                </a:cubicBezTo>
                <a:cubicBezTo>
                  <a:pt x="544" y="523"/>
                  <a:pt x="544" y="524"/>
                  <a:pt x="544" y="526"/>
                </a:cubicBezTo>
                <a:cubicBezTo>
                  <a:pt x="544" y="529"/>
                  <a:pt x="545" y="532"/>
                  <a:pt x="545" y="534"/>
                </a:cubicBezTo>
                <a:cubicBezTo>
                  <a:pt x="545" y="535"/>
                  <a:pt x="544" y="536"/>
                  <a:pt x="542" y="536"/>
                </a:cubicBezTo>
                <a:cubicBezTo>
                  <a:pt x="541" y="535"/>
                  <a:pt x="540" y="534"/>
                  <a:pt x="539" y="535"/>
                </a:cubicBezTo>
                <a:cubicBezTo>
                  <a:pt x="537" y="535"/>
                  <a:pt x="534" y="535"/>
                  <a:pt x="532" y="535"/>
                </a:cubicBezTo>
                <a:cubicBezTo>
                  <a:pt x="529" y="536"/>
                  <a:pt x="527" y="535"/>
                  <a:pt x="525" y="533"/>
                </a:cubicBezTo>
                <a:cubicBezTo>
                  <a:pt x="525" y="532"/>
                  <a:pt x="525" y="532"/>
                  <a:pt x="524" y="532"/>
                </a:cubicBezTo>
                <a:cubicBezTo>
                  <a:pt x="523" y="531"/>
                  <a:pt x="522" y="531"/>
                  <a:pt x="522" y="530"/>
                </a:cubicBezTo>
                <a:cubicBezTo>
                  <a:pt x="523" y="529"/>
                  <a:pt x="523" y="529"/>
                  <a:pt x="524" y="528"/>
                </a:cubicBezTo>
                <a:cubicBezTo>
                  <a:pt x="524" y="528"/>
                  <a:pt x="524" y="527"/>
                  <a:pt x="524" y="527"/>
                </a:cubicBezTo>
                <a:cubicBezTo>
                  <a:pt x="524" y="526"/>
                  <a:pt x="523" y="526"/>
                  <a:pt x="523" y="526"/>
                </a:cubicBezTo>
                <a:cubicBezTo>
                  <a:pt x="522" y="526"/>
                  <a:pt x="522" y="526"/>
                  <a:pt x="521" y="526"/>
                </a:cubicBezTo>
                <a:cubicBezTo>
                  <a:pt x="521" y="527"/>
                  <a:pt x="520" y="527"/>
                  <a:pt x="520" y="527"/>
                </a:cubicBezTo>
                <a:cubicBezTo>
                  <a:pt x="516" y="530"/>
                  <a:pt x="513" y="531"/>
                  <a:pt x="509" y="532"/>
                </a:cubicBezTo>
                <a:cubicBezTo>
                  <a:pt x="506" y="533"/>
                  <a:pt x="504" y="534"/>
                  <a:pt x="503" y="531"/>
                </a:cubicBezTo>
                <a:cubicBezTo>
                  <a:pt x="502" y="529"/>
                  <a:pt x="500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7" y="530"/>
                  <a:pt x="497" y="530"/>
                  <a:pt x="497" y="531"/>
                </a:cubicBezTo>
                <a:cubicBezTo>
                  <a:pt x="497" y="530"/>
                  <a:pt x="497" y="530"/>
                  <a:pt x="497" y="530"/>
                </a:cubicBezTo>
                <a:cubicBezTo>
                  <a:pt x="497" y="530"/>
                  <a:pt x="497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500" y="527"/>
                  <a:pt x="503" y="525"/>
                  <a:pt x="507" y="523"/>
                </a:cubicBezTo>
                <a:close/>
                <a:moveTo>
                  <a:pt x="497" y="456"/>
                </a:moveTo>
                <a:cubicBezTo>
                  <a:pt x="497" y="455"/>
                  <a:pt x="496" y="455"/>
                  <a:pt x="497" y="454"/>
                </a:cubicBezTo>
                <a:cubicBezTo>
                  <a:pt x="497" y="454"/>
                  <a:pt x="497" y="454"/>
                  <a:pt x="497" y="454"/>
                </a:cubicBezTo>
                <a:cubicBezTo>
                  <a:pt x="498" y="455"/>
                  <a:pt x="498" y="455"/>
                  <a:pt x="498" y="455"/>
                </a:cubicBezTo>
                <a:cubicBezTo>
                  <a:pt x="498" y="455"/>
                  <a:pt x="497" y="456"/>
                  <a:pt x="497" y="456"/>
                </a:cubicBezTo>
                <a:close/>
                <a:moveTo>
                  <a:pt x="493" y="331"/>
                </a:moveTo>
                <a:cubicBezTo>
                  <a:pt x="494" y="331"/>
                  <a:pt x="495" y="330"/>
                  <a:pt x="496" y="330"/>
                </a:cubicBezTo>
                <a:cubicBezTo>
                  <a:pt x="497" y="330"/>
                  <a:pt x="497" y="331"/>
                  <a:pt x="498" y="331"/>
                </a:cubicBezTo>
                <a:cubicBezTo>
                  <a:pt x="496" y="333"/>
                  <a:pt x="496" y="335"/>
                  <a:pt x="496" y="338"/>
                </a:cubicBezTo>
                <a:cubicBezTo>
                  <a:pt x="495" y="339"/>
                  <a:pt x="493" y="340"/>
                  <a:pt x="492" y="338"/>
                </a:cubicBezTo>
                <a:cubicBezTo>
                  <a:pt x="489" y="335"/>
                  <a:pt x="489" y="333"/>
                  <a:pt x="493" y="331"/>
                </a:cubicBezTo>
                <a:close/>
                <a:moveTo>
                  <a:pt x="491" y="374"/>
                </a:moveTo>
                <a:cubicBezTo>
                  <a:pt x="491" y="374"/>
                  <a:pt x="491" y="373"/>
                  <a:pt x="491" y="373"/>
                </a:cubicBezTo>
                <a:cubicBezTo>
                  <a:pt x="491" y="373"/>
                  <a:pt x="491" y="373"/>
                  <a:pt x="491" y="372"/>
                </a:cubicBezTo>
                <a:cubicBezTo>
                  <a:pt x="492" y="372"/>
                  <a:pt x="492" y="372"/>
                  <a:pt x="492" y="373"/>
                </a:cubicBezTo>
                <a:cubicBezTo>
                  <a:pt x="492" y="373"/>
                  <a:pt x="491" y="373"/>
                  <a:pt x="491" y="373"/>
                </a:cubicBezTo>
                <a:cubicBezTo>
                  <a:pt x="491" y="373"/>
                  <a:pt x="491" y="374"/>
                  <a:pt x="491" y="374"/>
                </a:cubicBezTo>
                <a:cubicBezTo>
                  <a:pt x="490" y="375"/>
                  <a:pt x="490" y="375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5"/>
                  <a:pt x="490" y="374"/>
                  <a:pt x="491" y="374"/>
                </a:cubicBezTo>
                <a:close/>
                <a:moveTo>
                  <a:pt x="489" y="345"/>
                </a:moveTo>
                <a:cubicBezTo>
                  <a:pt x="489" y="345"/>
                  <a:pt x="489" y="345"/>
                  <a:pt x="489" y="345"/>
                </a:cubicBezTo>
                <a:cubicBezTo>
                  <a:pt x="488" y="345"/>
                  <a:pt x="488" y="345"/>
                  <a:pt x="488" y="345"/>
                </a:cubicBezTo>
                <a:lnTo>
                  <a:pt x="489" y="345"/>
                </a:lnTo>
                <a:close/>
                <a:moveTo>
                  <a:pt x="485" y="412"/>
                </a:moveTo>
                <a:cubicBezTo>
                  <a:pt x="485" y="413"/>
                  <a:pt x="485" y="413"/>
                  <a:pt x="485" y="413"/>
                </a:cubicBezTo>
                <a:cubicBezTo>
                  <a:pt x="485" y="413"/>
                  <a:pt x="485" y="413"/>
                  <a:pt x="485" y="413"/>
                </a:cubicBezTo>
                <a:lnTo>
                  <a:pt x="485" y="412"/>
                </a:lnTo>
                <a:close/>
                <a:moveTo>
                  <a:pt x="482" y="506"/>
                </a:moveTo>
                <a:cubicBezTo>
                  <a:pt x="482" y="504"/>
                  <a:pt x="482" y="503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1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3"/>
                  <a:pt x="484" y="504"/>
                  <a:pt x="484" y="505"/>
                </a:cubicBezTo>
                <a:cubicBezTo>
                  <a:pt x="485" y="505"/>
                  <a:pt x="485" y="506"/>
                  <a:pt x="484" y="506"/>
                </a:cubicBezTo>
                <a:cubicBezTo>
                  <a:pt x="484" y="506"/>
                  <a:pt x="484" y="507"/>
                  <a:pt x="483" y="507"/>
                </a:cubicBezTo>
                <a:cubicBezTo>
                  <a:pt x="483" y="507"/>
                  <a:pt x="483" y="507"/>
                  <a:pt x="482" y="507"/>
                </a:cubicBezTo>
                <a:cubicBezTo>
                  <a:pt x="482" y="507"/>
                  <a:pt x="481" y="506"/>
                  <a:pt x="482" y="506"/>
                </a:cubicBezTo>
                <a:close/>
                <a:moveTo>
                  <a:pt x="480" y="443"/>
                </a:moveTo>
                <a:cubicBezTo>
                  <a:pt x="481" y="443"/>
                  <a:pt x="481" y="443"/>
                  <a:pt x="481" y="443"/>
                </a:cubicBezTo>
                <a:cubicBezTo>
                  <a:pt x="480" y="443"/>
                  <a:pt x="480" y="443"/>
                  <a:pt x="480" y="443"/>
                </a:cubicBezTo>
                <a:close/>
                <a:moveTo>
                  <a:pt x="478" y="415"/>
                </a:moveTo>
                <a:cubicBezTo>
                  <a:pt x="478" y="415"/>
                  <a:pt x="479" y="416"/>
                  <a:pt x="479" y="416"/>
                </a:cubicBezTo>
                <a:cubicBezTo>
                  <a:pt x="479" y="417"/>
                  <a:pt x="479" y="417"/>
                  <a:pt x="478" y="417"/>
                </a:cubicBezTo>
                <a:cubicBezTo>
                  <a:pt x="477" y="417"/>
                  <a:pt x="477" y="417"/>
                  <a:pt x="477" y="417"/>
                </a:cubicBezTo>
                <a:cubicBezTo>
                  <a:pt x="477" y="416"/>
                  <a:pt x="477" y="416"/>
                  <a:pt x="478" y="415"/>
                </a:cubicBezTo>
                <a:close/>
                <a:moveTo>
                  <a:pt x="476" y="482"/>
                </a:moveTo>
                <a:cubicBezTo>
                  <a:pt x="477" y="485"/>
                  <a:pt x="476" y="488"/>
                  <a:pt x="474" y="489"/>
                </a:cubicBezTo>
                <a:cubicBezTo>
                  <a:pt x="474" y="490"/>
                  <a:pt x="474" y="490"/>
                  <a:pt x="474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4" y="489"/>
                  <a:pt x="474" y="489"/>
                </a:cubicBezTo>
                <a:cubicBezTo>
                  <a:pt x="473" y="487"/>
                  <a:pt x="474" y="484"/>
                  <a:pt x="475" y="481"/>
                </a:cubicBezTo>
                <a:cubicBezTo>
                  <a:pt x="476" y="481"/>
                  <a:pt x="476" y="481"/>
                  <a:pt x="476" y="481"/>
                </a:cubicBezTo>
                <a:cubicBezTo>
                  <a:pt x="476" y="481"/>
                  <a:pt x="476" y="482"/>
                  <a:pt x="476" y="482"/>
                </a:cubicBezTo>
                <a:close/>
                <a:moveTo>
                  <a:pt x="475" y="447"/>
                </a:moveTo>
                <a:cubicBezTo>
                  <a:pt x="476" y="447"/>
                  <a:pt x="476" y="447"/>
                  <a:pt x="476" y="447"/>
                </a:cubicBezTo>
                <a:cubicBezTo>
                  <a:pt x="476" y="447"/>
                  <a:pt x="476" y="448"/>
                  <a:pt x="476" y="448"/>
                </a:cubicBezTo>
                <a:cubicBezTo>
                  <a:pt x="476" y="448"/>
                  <a:pt x="475" y="448"/>
                  <a:pt x="475" y="448"/>
                </a:cubicBezTo>
                <a:cubicBezTo>
                  <a:pt x="475" y="447"/>
                  <a:pt x="475" y="447"/>
                  <a:pt x="475" y="447"/>
                </a:cubicBezTo>
                <a:close/>
                <a:moveTo>
                  <a:pt x="470" y="454"/>
                </a:moveTo>
                <a:cubicBezTo>
                  <a:pt x="470" y="454"/>
                  <a:pt x="471" y="454"/>
                  <a:pt x="471" y="454"/>
                </a:cubicBezTo>
                <a:cubicBezTo>
                  <a:pt x="473" y="454"/>
                  <a:pt x="474" y="455"/>
                  <a:pt x="475" y="457"/>
                </a:cubicBezTo>
                <a:cubicBezTo>
                  <a:pt x="475" y="459"/>
                  <a:pt x="476" y="461"/>
                  <a:pt x="476" y="463"/>
                </a:cubicBezTo>
                <a:cubicBezTo>
                  <a:pt x="475" y="466"/>
                  <a:pt x="475" y="468"/>
                  <a:pt x="475" y="471"/>
                </a:cubicBezTo>
                <a:cubicBezTo>
                  <a:pt x="476" y="472"/>
                  <a:pt x="476" y="473"/>
                  <a:pt x="476" y="474"/>
                </a:cubicBezTo>
                <a:cubicBezTo>
                  <a:pt x="476" y="475"/>
                  <a:pt x="476" y="476"/>
                  <a:pt x="475" y="476"/>
                </a:cubicBezTo>
                <a:cubicBezTo>
                  <a:pt x="475" y="477"/>
                  <a:pt x="474" y="476"/>
                  <a:pt x="474" y="475"/>
                </a:cubicBezTo>
                <a:cubicBezTo>
                  <a:pt x="473" y="474"/>
                  <a:pt x="473" y="473"/>
                  <a:pt x="472" y="473"/>
                </a:cubicBezTo>
                <a:cubicBezTo>
                  <a:pt x="470" y="473"/>
                  <a:pt x="470" y="472"/>
                  <a:pt x="469" y="470"/>
                </a:cubicBezTo>
                <a:cubicBezTo>
                  <a:pt x="469" y="470"/>
                  <a:pt x="469" y="469"/>
                  <a:pt x="468" y="468"/>
                </a:cubicBezTo>
                <a:cubicBezTo>
                  <a:pt x="468" y="466"/>
                  <a:pt x="467" y="463"/>
                  <a:pt x="468" y="461"/>
                </a:cubicBezTo>
                <a:cubicBezTo>
                  <a:pt x="468" y="460"/>
                  <a:pt x="467" y="459"/>
                  <a:pt x="467" y="458"/>
                </a:cubicBezTo>
                <a:cubicBezTo>
                  <a:pt x="468" y="457"/>
                  <a:pt x="469" y="455"/>
                  <a:pt x="470" y="454"/>
                </a:cubicBezTo>
                <a:close/>
                <a:moveTo>
                  <a:pt x="460" y="466"/>
                </a:moveTo>
                <a:cubicBezTo>
                  <a:pt x="459" y="467"/>
                  <a:pt x="458" y="469"/>
                  <a:pt x="457" y="470"/>
                </a:cubicBezTo>
                <a:cubicBezTo>
                  <a:pt x="457" y="470"/>
                  <a:pt x="457" y="471"/>
                  <a:pt x="456" y="470"/>
                </a:cubicBezTo>
                <a:cubicBezTo>
                  <a:pt x="456" y="470"/>
                  <a:pt x="456" y="469"/>
                  <a:pt x="456" y="469"/>
                </a:cubicBezTo>
                <a:cubicBezTo>
                  <a:pt x="456" y="469"/>
                  <a:pt x="456" y="469"/>
                  <a:pt x="456" y="468"/>
                </a:cubicBezTo>
                <a:cubicBezTo>
                  <a:pt x="457" y="467"/>
                  <a:pt x="458" y="465"/>
                  <a:pt x="457" y="464"/>
                </a:cubicBezTo>
                <a:cubicBezTo>
                  <a:pt x="457" y="461"/>
                  <a:pt x="455" y="462"/>
                  <a:pt x="454" y="461"/>
                </a:cubicBezTo>
                <a:cubicBezTo>
                  <a:pt x="453" y="461"/>
                  <a:pt x="453" y="460"/>
                  <a:pt x="453" y="460"/>
                </a:cubicBezTo>
                <a:cubicBezTo>
                  <a:pt x="454" y="460"/>
                  <a:pt x="454" y="459"/>
                  <a:pt x="454" y="459"/>
                </a:cubicBezTo>
                <a:cubicBezTo>
                  <a:pt x="455" y="459"/>
                  <a:pt x="455" y="459"/>
                  <a:pt x="456" y="459"/>
                </a:cubicBezTo>
                <a:cubicBezTo>
                  <a:pt x="457" y="460"/>
                  <a:pt x="458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8" y="458"/>
                  <a:pt x="457" y="457"/>
                  <a:pt x="457" y="456"/>
                </a:cubicBezTo>
                <a:cubicBezTo>
                  <a:pt x="455" y="453"/>
                  <a:pt x="456" y="451"/>
                  <a:pt x="456" y="449"/>
                </a:cubicBezTo>
                <a:cubicBezTo>
                  <a:pt x="457" y="448"/>
                  <a:pt x="458" y="447"/>
                  <a:pt x="458" y="447"/>
                </a:cubicBezTo>
                <a:cubicBezTo>
                  <a:pt x="459" y="447"/>
                  <a:pt x="460" y="447"/>
                  <a:pt x="460" y="448"/>
                </a:cubicBezTo>
                <a:cubicBezTo>
                  <a:pt x="461" y="449"/>
                  <a:pt x="462" y="450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2"/>
                  <a:pt x="463" y="452"/>
                  <a:pt x="463" y="452"/>
                </a:cubicBezTo>
                <a:cubicBezTo>
                  <a:pt x="463" y="452"/>
                  <a:pt x="463" y="451"/>
                  <a:pt x="463" y="451"/>
                </a:cubicBezTo>
                <a:cubicBezTo>
                  <a:pt x="461" y="454"/>
                  <a:pt x="461" y="456"/>
                  <a:pt x="463" y="458"/>
                </a:cubicBezTo>
                <a:cubicBezTo>
                  <a:pt x="463" y="458"/>
                  <a:pt x="463" y="459"/>
                  <a:pt x="462" y="459"/>
                </a:cubicBezTo>
                <a:cubicBezTo>
                  <a:pt x="461" y="459"/>
                  <a:pt x="460" y="459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60" y="461"/>
                  <a:pt x="460" y="462"/>
                  <a:pt x="460" y="463"/>
                </a:cubicBezTo>
                <a:cubicBezTo>
                  <a:pt x="460" y="464"/>
                  <a:pt x="460" y="465"/>
                  <a:pt x="460" y="466"/>
                </a:cubicBezTo>
                <a:close/>
                <a:moveTo>
                  <a:pt x="464" y="490"/>
                </a:moveTo>
                <a:cubicBezTo>
                  <a:pt x="464" y="490"/>
                  <a:pt x="463" y="490"/>
                  <a:pt x="463" y="490"/>
                </a:cubicBezTo>
                <a:cubicBezTo>
                  <a:pt x="463" y="490"/>
                  <a:pt x="462" y="490"/>
                  <a:pt x="462" y="490"/>
                </a:cubicBezTo>
                <a:cubicBezTo>
                  <a:pt x="461" y="488"/>
                  <a:pt x="461" y="486"/>
                  <a:pt x="461" y="485"/>
                </a:cubicBezTo>
                <a:cubicBezTo>
                  <a:pt x="460" y="484"/>
                  <a:pt x="461" y="484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1" y="482"/>
                  <a:pt x="461" y="482"/>
                  <a:pt x="462" y="482"/>
                </a:cubicBezTo>
                <a:cubicBezTo>
                  <a:pt x="462" y="482"/>
                  <a:pt x="462" y="482"/>
                  <a:pt x="462" y="482"/>
                </a:cubicBezTo>
                <a:cubicBezTo>
                  <a:pt x="462" y="481"/>
                  <a:pt x="462" y="481"/>
                  <a:pt x="462" y="481"/>
                </a:cubicBezTo>
                <a:cubicBezTo>
                  <a:pt x="462" y="481"/>
                  <a:pt x="462" y="481"/>
                  <a:pt x="462" y="482"/>
                </a:cubicBezTo>
                <a:cubicBezTo>
                  <a:pt x="461" y="482"/>
                  <a:pt x="461" y="483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2" y="485"/>
                  <a:pt x="463" y="486"/>
                  <a:pt x="464" y="488"/>
                </a:cubicBezTo>
                <a:cubicBezTo>
                  <a:pt x="464" y="489"/>
                  <a:pt x="464" y="489"/>
                  <a:pt x="464" y="490"/>
                </a:cubicBezTo>
                <a:close/>
                <a:moveTo>
                  <a:pt x="461" y="314"/>
                </a:moveTo>
                <a:cubicBezTo>
                  <a:pt x="461" y="314"/>
                  <a:pt x="461" y="313"/>
                  <a:pt x="462" y="313"/>
                </a:cubicBezTo>
                <a:cubicBezTo>
                  <a:pt x="462" y="314"/>
                  <a:pt x="462" y="314"/>
                  <a:pt x="462" y="315"/>
                </a:cubicBezTo>
                <a:cubicBezTo>
                  <a:pt x="462" y="315"/>
                  <a:pt x="462" y="315"/>
                  <a:pt x="461" y="315"/>
                </a:cubicBezTo>
                <a:cubicBezTo>
                  <a:pt x="461" y="315"/>
                  <a:pt x="461" y="314"/>
                  <a:pt x="461" y="314"/>
                </a:cubicBezTo>
                <a:close/>
                <a:moveTo>
                  <a:pt x="456" y="395"/>
                </a:moveTo>
                <a:cubicBezTo>
                  <a:pt x="456" y="394"/>
                  <a:pt x="457" y="393"/>
                  <a:pt x="459" y="393"/>
                </a:cubicBezTo>
                <a:cubicBezTo>
                  <a:pt x="459" y="393"/>
                  <a:pt x="460" y="393"/>
                  <a:pt x="460" y="394"/>
                </a:cubicBezTo>
                <a:cubicBezTo>
                  <a:pt x="460" y="394"/>
                  <a:pt x="460" y="394"/>
                  <a:pt x="460" y="394"/>
                </a:cubicBezTo>
                <a:cubicBezTo>
                  <a:pt x="459" y="396"/>
                  <a:pt x="458" y="397"/>
                  <a:pt x="456" y="398"/>
                </a:cubicBezTo>
                <a:cubicBezTo>
                  <a:pt x="456" y="398"/>
                  <a:pt x="456" y="398"/>
                  <a:pt x="456" y="399"/>
                </a:cubicBezTo>
                <a:cubicBezTo>
                  <a:pt x="456" y="399"/>
                  <a:pt x="456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6" y="399"/>
                  <a:pt x="456" y="398"/>
                  <a:pt x="456" y="398"/>
                </a:cubicBezTo>
                <a:cubicBezTo>
                  <a:pt x="456" y="398"/>
                  <a:pt x="456" y="398"/>
                  <a:pt x="456" y="398"/>
                </a:cubicBezTo>
                <a:cubicBezTo>
                  <a:pt x="456" y="397"/>
                  <a:pt x="456" y="396"/>
                  <a:pt x="456" y="395"/>
                </a:cubicBezTo>
                <a:close/>
                <a:moveTo>
                  <a:pt x="455" y="311"/>
                </a:moveTo>
                <a:cubicBezTo>
                  <a:pt x="456" y="311"/>
                  <a:pt x="456" y="311"/>
                  <a:pt x="455" y="312"/>
                </a:cubicBezTo>
                <a:cubicBezTo>
                  <a:pt x="455" y="312"/>
                  <a:pt x="455" y="312"/>
                  <a:pt x="455" y="312"/>
                </a:cubicBezTo>
                <a:cubicBezTo>
                  <a:pt x="455" y="312"/>
                  <a:pt x="454" y="312"/>
                  <a:pt x="454" y="311"/>
                </a:cubicBezTo>
                <a:cubicBezTo>
                  <a:pt x="454" y="311"/>
                  <a:pt x="455" y="311"/>
                  <a:pt x="455" y="311"/>
                </a:cubicBezTo>
                <a:close/>
                <a:moveTo>
                  <a:pt x="452" y="417"/>
                </a:moveTo>
                <a:cubicBezTo>
                  <a:pt x="453" y="417"/>
                  <a:pt x="454" y="417"/>
                  <a:pt x="455" y="416"/>
                </a:cubicBezTo>
                <a:cubicBezTo>
                  <a:pt x="455" y="416"/>
                  <a:pt x="455" y="416"/>
                  <a:pt x="456" y="416"/>
                </a:cubicBezTo>
                <a:cubicBezTo>
                  <a:pt x="456" y="415"/>
                  <a:pt x="457" y="415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6" y="406"/>
                  <a:pt x="455" y="406"/>
                  <a:pt x="463" y="401"/>
                </a:cubicBezTo>
                <a:cubicBezTo>
                  <a:pt x="464" y="401"/>
                  <a:pt x="464" y="401"/>
                  <a:pt x="465" y="402"/>
                </a:cubicBezTo>
                <a:cubicBezTo>
                  <a:pt x="465" y="402"/>
                  <a:pt x="465" y="403"/>
                  <a:pt x="465" y="403"/>
                </a:cubicBezTo>
                <a:cubicBezTo>
                  <a:pt x="465" y="403"/>
                  <a:pt x="465" y="404"/>
                  <a:pt x="465" y="404"/>
                </a:cubicBezTo>
                <a:cubicBezTo>
                  <a:pt x="464" y="405"/>
                  <a:pt x="462" y="407"/>
                  <a:pt x="461" y="408"/>
                </a:cubicBezTo>
                <a:cubicBezTo>
                  <a:pt x="460" y="410"/>
                  <a:pt x="460" y="411"/>
                  <a:pt x="459" y="413"/>
                </a:cubicBezTo>
                <a:cubicBezTo>
                  <a:pt x="459" y="413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7" y="415"/>
                  <a:pt x="456" y="416"/>
                  <a:pt x="456" y="416"/>
                </a:cubicBezTo>
                <a:cubicBezTo>
                  <a:pt x="456" y="416"/>
                  <a:pt x="455" y="416"/>
                  <a:pt x="455" y="416"/>
                </a:cubicBezTo>
                <a:cubicBezTo>
                  <a:pt x="454" y="417"/>
                  <a:pt x="453" y="418"/>
                  <a:pt x="452" y="418"/>
                </a:cubicBezTo>
                <a:cubicBezTo>
                  <a:pt x="452" y="418"/>
                  <a:pt x="452" y="418"/>
                  <a:pt x="452" y="418"/>
                </a:cubicBezTo>
                <a:cubicBezTo>
                  <a:pt x="452" y="417"/>
                  <a:pt x="452" y="417"/>
                  <a:pt x="452" y="417"/>
                </a:cubicBezTo>
                <a:close/>
                <a:moveTo>
                  <a:pt x="452" y="284"/>
                </a:moveTo>
                <a:cubicBezTo>
                  <a:pt x="451" y="285"/>
                  <a:pt x="451" y="285"/>
                  <a:pt x="451" y="285"/>
                </a:cubicBezTo>
                <a:cubicBezTo>
                  <a:pt x="451" y="284"/>
                  <a:pt x="451" y="284"/>
                  <a:pt x="451" y="284"/>
                </a:cubicBezTo>
                <a:lnTo>
                  <a:pt x="452" y="284"/>
                </a:lnTo>
                <a:close/>
                <a:moveTo>
                  <a:pt x="446" y="302"/>
                </a:moveTo>
                <a:cubicBezTo>
                  <a:pt x="446" y="301"/>
                  <a:pt x="447" y="302"/>
                  <a:pt x="447" y="302"/>
                </a:cubicBezTo>
                <a:cubicBezTo>
                  <a:pt x="447" y="302"/>
                  <a:pt x="447" y="302"/>
                  <a:pt x="447" y="303"/>
                </a:cubicBezTo>
                <a:cubicBezTo>
                  <a:pt x="447" y="303"/>
                  <a:pt x="446" y="303"/>
                  <a:pt x="446" y="303"/>
                </a:cubicBezTo>
                <a:cubicBezTo>
                  <a:pt x="446" y="303"/>
                  <a:pt x="446" y="302"/>
                  <a:pt x="446" y="302"/>
                </a:cubicBezTo>
                <a:close/>
                <a:moveTo>
                  <a:pt x="251" y="374"/>
                </a:move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lose/>
                <a:moveTo>
                  <a:pt x="256" y="362"/>
                </a:moveTo>
                <a:cubicBezTo>
                  <a:pt x="256" y="362"/>
                  <a:pt x="256" y="361"/>
                  <a:pt x="256" y="361"/>
                </a:cubicBezTo>
                <a:cubicBezTo>
                  <a:pt x="256" y="361"/>
                  <a:pt x="255" y="361"/>
                  <a:pt x="255" y="361"/>
                </a:cubicBezTo>
                <a:cubicBezTo>
                  <a:pt x="255" y="360"/>
                  <a:pt x="255" y="360"/>
                  <a:pt x="255" y="360"/>
                </a:cubicBezTo>
                <a:cubicBezTo>
                  <a:pt x="256" y="360"/>
                  <a:pt x="256" y="361"/>
                  <a:pt x="256" y="361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56" y="362"/>
                  <a:pt x="256" y="362"/>
                  <a:pt x="256" y="362"/>
                </a:cubicBezTo>
                <a:cubicBezTo>
                  <a:pt x="256" y="362"/>
                  <a:pt x="256" y="362"/>
                  <a:pt x="256" y="362"/>
                </a:cubicBezTo>
                <a:close/>
                <a:moveTo>
                  <a:pt x="257" y="351"/>
                </a:moveTo>
                <a:cubicBezTo>
                  <a:pt x="257" y="351"/>
                  <a:pt x="257" y="351"/>
                  <a:pt x="257" y="351"/>
                </a:cubicBezTo>
                <a:cubicBezTo>
                  <a:pt x="257" y="350"/>
                  <a:pt x="257" y="350"/>
                  <a:pt x="257" y="349"/>
                </a:cubicBezTo>
                <a:cubicBezTo>
                  <a:pt x="257" y="350"/>
                  <a:pt x="257" y="350"/>
                  <a:pt x="257" y="350"/>
                </a:cubicBezTo>
                <a:cubicBezTo>
                  <a:pt x="257" y="350"/>
                  <a:pt x="257" y="350"/>
                  <a:pt x="257" y="351"/>
                </a:cubicBezTo>
                <a:close/>
                <a:moveTo>
                  <a:pt x="258" y="397"/>
                </a:moveTo>
                <a:cubicBezTo>
                  <a:pt x="258" y="397"/>
                  <a:pt x="257" y="397"/>
                  <a:pt x="257" y="397"/>
                </a:cubicBezTo>
                <a:cubicBezTo>
                  <a:pt x="256" y="396"/>
                  <a:pt x="255" y="395"/>
                  <a:pt x="255" y="394"/>
                </a:cubicBezTo>
                <a:cubicBezTo>
                  <a:pt x="255" y="392"/>
                  <a:pt x="255" y="391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89"/>
                  <a:pt x="256" y="389"/>
                  <a:pt x="257" y="388"/>
                </a:cubicBezTo>
                <a:cubicBezTo>
                  <a:pt x="257" y="388"/>
                  <a:pt x="257" y="389"/>
                  <a:pt x="257" y="389"/>
                </a:cubicBezTo>
                <a:cubicBezTo>
                  <a:pt x="257" y="389"/>
                  <a:pt x="257" y="389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7" y="392"/>
                  <a:pt x="258" y="394"/>
                  <a:pt x="259" y="396"/>
                </a:cubicBezTo>
                <a:cubicBezTo>
                  <a:pt x="259" y="396"/>
                  <a:pt x="258" y="397"/>
                  <a:pt x="258" y="397"/>
                </a:cubicBezTo>
                <a:close/>
                <a:moveTo>
                  <a:pt x="261" y="391"/>
                </a:moveTo>
                <a:cubicBezTo>
                  <a:pt x="260" y="391"/>
                  <a:pt x="260" y="391"/>
                  <a:pt x="260" y="390"/>
                </a:cubicBezTo>
                <a:cubicBezTo>
                  <a:pt x="260" y="390"/>
                  <a:pt x="260" y="390"/>
                  <a:pt x="260" y="389"/>
                </a:cubicBezTo>
                <a:cubicBezTo>
                  <a:pt x="261" y="389"/>
                  <a:pt x="261" y="390"/>
                  <a:pt x="262" y="390"/>
                </a:cubicBezTo>
                <a:cubicBezTo>
                  <a:pt x="262" y="391"/>
                  <a:pt x="261" y="391"/>
                  <a:pt x="261" y="391"/>
                </a:cubicBezTo>
                <a:close/>
                <a:moveTo>
                  <a:pt x="339" y="206"/>
                </a:moveTo>
                <a:cubicBezTo>
                  <a:pt x="339" y="206"/>
                  <a:pt x="338" y="206"/>
                  <a:pt x="338" y="206"/>
                </a:cubicBezTo>
                <a:cubicBezTo>
                  <a:pt x="338" y="205"/>
                  <a:pt x="338" y="204"/>
                  <a:pt x="338" y="204"/>
                </a:cubicBezTo>
                <a:cubicBezTo>
                  <a:pt x="338" y="203"/>
                  <a:pt x="338" y="202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2"/>
                  <a:pt x="339" y="204"/>
                  <a:pt x="340" y="205"/>
                </a:cubicBezTo>
                <a:cubicBezTo>
                  <a:pt x="340" y="206"/>
                  <a:pt x="339" y="206"/>
                  <a:pt x="339" y="206"/>
                </a:cubicBezTo>
                <a:close/>
                <a:moveTo>
                  <a:pt x="351" y="202"/>
                </a:moveTo>
                <a:cubicBezTo>
                  <a:pt x="351" y="202"/>
                  <a:pt x="350" y="203"/>
                  <a:pt x="350" y="203"/>
                </a:cubicBezTo>
                <a:cubicBezTo>
                  <a:pt x="350" y="203"/>
                  <a:pt x="350" y="202"/>
                  <a:pt x="351" y="202"/>
                </a:cubicBezTo>
                <a:cubicBezTo>
                  <a:pt x="351" y="202"/>
                  <a:pt x="351" y="202"/>
                  <a:pt x="351" y="202"/>
                </a:cubicBezTo>
                <a:close/>
                <a:moveTo>
                  <a:pt x="354" y="348"/>
                </a:moveTo>
                <a:cubicBezTo>
                  <a:pt x="354" y="348"/>
                  <a:pt x="354" y="348"/>
                  <a:pt x="354" y="348"/>
                </a:cubicBezTo>
                <a:cubicBezTo>
                  <a:pt x="354" y="348"/>
                  <a:pt x="354" y="348"/>
                  <a:pt x="354" y="348"/>
                </a:cubicBezTo>
                <a:cubicBezTo>
                  <a:pt x="354" y="347"/>
                  <a:pt x="354" y="347"/>
                  <a:pt x="354" y="347"/>
                </a:cubicBezTo>
                <a:lnTo>
                  <a:pt x="354" y="348"/>
                </a:lnTo>
                <a:close/>
                <a:moveTo>
                  <a:pt x="367" y="419"/>
                </a:moveTo>
                <a:cubicBezTo>
                  <a:pt x="367" y="419"/>
                  <a:pt x="367" y="419"/>
                  <a:pt x="367" y="419"/>
                </a:cubicBezTo>
                <a:cubicBezTo>
                  <a:pt x="367" y="419"/>
                  <a:pt x="367" y="418"/>
                  <a:pt x="368" y="418"/>
                </a:cubicBezTo>
                <a:cubicBezTo>
                  <a:pt x="368" y="418"/>
                  <a:pt x="368" y="419"/>
                  <a:pt x="368" y="419"/>
                </a:cubicBezTo>
                <a:cubicBezTo>
                  <a:pt x="368" y="419"/>
                  <a:pt x="368" y="419"/>
                  <a:pt x="367" y="419"/>
                </a:cubicBezTo>
                <a:close/>
                <a:moveTo>
                  <a:pt x="369" y="196"/>
                </a:moveTo>
                <a:cubicBezTo>
                  <a:pt x="369" y="197"/>
                  <a:pt x="369" y="197"/>
                  <a:pt x="369" y="197"/>
                </a:cubicBezTo>
                <a:cubicBezTo>
                  <a:pt x="366" y="197"/>
                  <a:pt x="363" y="197"/>
                  <a:pt x="360" y="197"/>
                </a:cubicBezTo>
                <a:cubicBezTo>
                  <a:pt x="360" y="197"/>
                  <a:pt x="360" y="197"/>
                  <a:pt x="359" y="197"/>
                </a:cubicBezTo>
                <a:cubicBezTo>
                  <a:pt x="359" y="198"/>
                  <a:pt x="358" y="198"/>
                  <a:pt x="358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7" y="199"/>
                  <a:pt x="357" y="200"/>
                  <a:pt x="356" y="200"/>
                </a:cubicBezTo>
                <a:cubicBezTo>
                  <a:pt x="356" y="200"/>
                  <a:pt x="356" y="200"/>
                  <a:pt x="356" y="200"/>
                </a:cubicBezTo>
                <a:cubicBezTo>
                  <a:pt x="356" y="199"/>
                  <a:pt x="357" y="199"/>
                  <a:pt x="357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8" y="198"/>
                  <a:pt x="359" y="197"/>
                  <a:pt x="359" y="197"/>
                </a:cubicBezTo>
                <a:cubicBezTo>
                  <a:pt x="360" y="197"/>
                  <a:pt x="360" y="197"/>
                  <a:pt x="360" y="197"/>
                </a:cubicBezTo>
                <a:cubicBezTo>
                  <a:pt x="363" y="195"/>
                  <a:pt x="366" y="195"/>
                  <a:pt x="369" y="196"/>
                </a:cubicBezTo>
                <a:cubicBezTo>
                  <a:pt x="369" y="196"/>
                  <a:pt x="369" y="196"/>
                  <a:pt x="369" y="196"/>
                </a:cubicBezTo>
                <a:close/>
                <a:moveTo>
                  <a:pt x="433" y="433"/>
                </a:moveTo>
                <a:cubicBezTo>
                  <a:pt x="433" y="433"/>
                  <a:pt x="433" y="433"/>
                  <a:pt x="432" y="433"/>
                </a:cubicBezTo>
                <a:cubicBezTo>
                  <a:pt x="432" y="432"/>
                  <a:pt x="433" y="432"/>
                  <a:pt x="433" y="431"/>
                </a:cubicBezTo>
                <a:cubicBezTo>
                  <a:pt x="433" y="431"/>
                  <a:pt x="434" y="430"/>
                  <a:pt x="435" y="431"/>
                </a:cubicBezTo>
                <a:cubicBezTo>
                  <a:pt x="435" y="431"/>
                  <a:pt x="435" y="431"/>
                  <a:pt x="435" y="431"/>
                </a:cubicBezTo>
                <a:cubicBezTo>
                  <a:pt x="435" y="432"/>
                  <a:pt x="434" y="433"/>
                  <a:pt x="433" y="433"/>
                </a:cubicBezTo>
                <a:close/>
                <a:moveTo>
                  <a:pt x="432" y="405"/>
                </a:moveTo>
                <a:cubicBezTo>
                  <a:pt x="432" y="405"/>
                  <a:pt x="432" y="404"/>
                  <a:pt x="431" y="404"/>
                </a:cubicBezTo>
                <a:cubicBezTo>
                  <a:pt x="431" y="404"/>
                  <a:pt x="431" y="404"/>
                  <a:pt x="432" y="404"/>
                </a:cubicBezTo>
                <a:cubicBezTo>
                  <a:pt x="432" y="402"/>
                  <a:pt x="434" y="402"/>
                  <a:pt x="435" y="402"/>
                </a:cubicBezTo>
                <a:cubicBezTo>
                  <a:pt x="435" y="402"/>
                  <a:pt x="435" y="402"/>
                  <a:pt x="435" y="403"/>
                </a:cubicBezTo>
                <a:cubicBezTo>
                  <a:pt x="435" y="404"/>
                  <a:pt x="434" y="405"/>
                  <a:pt x="432" y="405"/>
                </a:cubicBezTo>
                <a:close/>
                <a:moveTo>
                  <a:pt x="435" y="344"/>
                </a:moveTo>
                <a:cubicBezTo>
                  <a:pt x="436" y="344"/>
                  <a:pt x="436" y="344"/>
                  <a:pt x="436" y="344"/>
                </a:cubicBezTo>
                <a:cubicBezTo>
                  <a:pt x="436" y="344"/>
                  <a:pt x="436" y="344"/>
                  <a:pt x="436" y="344"/>
                </a:cubicBezTo>
                <a:lnTo>
                  <a:pt x="435" y="344"/>
                </a:lnTo>
                <a:close/>
                <a:moveTo>
                  <a:pt x="440" y="275"/>
                </a:moveTo>
                <a:cubicBezTo>
                  <a:pt x="441" y="275"/>
                  <a:pt x="441" y="275"/>
                  <a:pt x="442" y="275"/>
                </a:cubicBezTo>
                <a:cubicBezTo>
                  <a:pt x="442" y="275"/>
                  <a:pt x="442" y="276"/>
                  <a:pt x="442" y="276"/>
                </a:cubicBezTo>
                <a:cubicBezTo>
                  <a:pt x="442" y="276"/>
                  <a:pt x="442" y="276"/>
                  <a:pt x="442" y="276"/>
                </a:cubicBezTo>
                <a:cubicBezTo>
                  <a:pt x="442" y="276"/>
                  <a:pt x="441" y="277"/>
                  <a:pt x="441" y="276"/>
                </a:cubicBezTo>
                <a:cubicBezTo>
                  <a:pt x="440" y="276"/>
                  <a:pt x="439" y="275"/>
                  <a:pt x="440" y="275"/>
                </a:cubicBezTo>
                <a:close/>
                <a:moveTo>
                  <a:pt x="373" y="242"/>
                </a:move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3"/>
                  <a:pt x="374" y="243"/>
                </a:cubicBezTo>
                <a:cubicBezTo>
                  <a:pt x="373" y="243"/>
                  <a:pt x="373" y="243"/>
                  <a:pt x="373" y="243"/>
                </a:cubicBezTo>
                <a:lnTo>
                  <a:pt x="373" y="242"/>
                </a:lnTo>
                <a:close/>
                <a:moveTo>
                  <a:pt x="380" y="339"/>
                </a:moveTo>
                <a:cubicBezTo>
                  <a:pt x="380" y="339"/>
                  <a:pt x="380" y="339"/>
                  <a:pt x="380" y="339"/>
                </a:cubicBezTo>
                <a:cubicBezTo>
                  <a:pt x="380" y="339"/>
                  <a:pt x="380" y="339"/>
                  <a:pt x="381" y="339"/>
                </a:cubicBezTo>
                <a:cubicBezTo>
                  <a:pt x="381" y="339"/>
                  <a:pt x="381" y="339"/>
                  <a:pt x="381" y="339"/>
                </a:cubicBezTo>
                <a:lnTo>
                  <a:pt x="380" y="339"/>
                </a:lnTo>
                <a:close/>
                <a:moveTo>
                  <a:pt x="382" y="280"/>
                </a:moveTo>
                <a:cubicBezTo>
                  <a:pt x="380" y="281"/>
                  <a:pt x="378" y="281"/>
                  <a:pt x="375" y="280"/>
                </a:cubicBezTo>
                <a:cubicBezTo>
                  <a:pt x="374" y="279"/>
                  <a:pt x="373" y="278"/>
                  <a:pt x="374" y="278"/>
                </a:cubicBezTo>
                <a:cubicBezTo>
                  <a:pt x="375" y="277"/>
                  <a:pt x="377" y="277"/>
                  <a:pt x="378" y="275"/>
                </a:cubicBezTo>
                <a:cubicBezTo>
                  <a:pt x="379" y="274"/>
                  <a:pt x="380" y="272"/>
                  <a:pt x="382" y="272"/>
                </a:cubicBezTo>
                <a:cubicBezTo>
                  <a:pt x="384" y="271"/>
                  <a:pt x="385" y="270"/>
                  <a:pt x="385" y="269"/>
                </a:cubicBezTo>
                <a:cubicBezTo>
                  <a:pt x="385" y="268"/>
                  <a:pt x="386" y="268"/>
                  <a:pt x="386" y="268"/>
                </a:cubicBezTo>
                <a:cubicBezTo>
                  <a:pt x="388" y="268"/>
                  <a:pt x="389" y="269"/>
                  <a:pt x="391" y="268"/>
                </a:cubicBezTo>
                <a:cubicBezTo>
                  <a:pt x="392" y="268"/>
                  <a:pt x="393" y="267"/>
                  <a:pt x="392" y="266"/>
                </a:cubicBezTo>
                <a:cubicBezTo>
                  <a:pt x="391" y="265"/>
                  <a:pt x="390" y="264"/>
                  <a:pt x="389" y="263"/>
                </a:cubicBezTo>
                <a:cubicBezTo>
                  <a:pt x="388" y="262"/>
                  <a:pt x="386" y="262"/>
                  <a:pt x="384" y="262"/>
                </a:cubicBezTo>
                <a:cubicBezTo>
                  <a:pt x="380" y="262"/>
                  <a:pt x="376" y="262"/>
                  <a:pt x="372" y="261"/>
                </a:cubicBezTo>
                <a:cubicBezTo>
                  <a:pt x="372" y="261"/>
                  <a:pt x="372" y="261"/>
                  <a:pt x="372" y="261"/>
                </a:cubicBezTo>
                <a:cubicBezTo>
                  <a:pt x="372" y="260"/>
                  <a:pt x="372" y="260"/>
                  <a:pt x="373" y="259"/>
                </a:cubicBezTo>
                <a:cubicBezTo>
                  <a:pt x="373" y="259"/>
                  <a:pt x="374" y="259"/>
                  <a:pt x="374" y="259"/>
                </a:cubicBezTo>
                <a:cubicBezTo>
                  <a:pt x="379" y="259"/>
                  <a:pt x="383" y="259"/>
                  <a:pt x="387" y="258"/>
                </a:cubicBezTo>
                <a:cubicBezTo>
                  <a:pt x="391" y="258"/>
                  <a:pt x="394" y="258"/>
                  <a:pt x="397" y="257"/>
                </a:cubicBezTo>
                <a:cubicBezTo>
                  <a:pt x="400" y="256"/>
                  <a:pt x="402" y="256"/>
                  <a:pt x="405" y="255"/>
                </a:cubicBezTo>
                <a:cubicBezTo>
                  <a:pt x="406" y="255"/>
                  <a:pt x="407" y="255"/>
                  <a:pt x="408" y="255"/>
                </a:cubicBezTo>
                <a:cubicBezTo>
                  <a:pt x="408" y="255"/>
                  <a:pt x="409" y="256"/>
                  <a:pt x="409" y="256"/>
                </a:cubicBezTo>
                <a:cubicBezTo>
                  <a:pt x="409" y="256"/>
                  <a:pt x="409" y="257"/>
                  <a:pt x="409" y="257"/>
                </a:cubicBezTo>
                <a:cubicBezTo>
                  <a:pt x="406" y="258"/>
                  <a:pt x="404" y="259"/>
                  <a:pt x="401" y="260"/>
                </a:cubicBezTo>
                <a:cubicBezTo>
                  <a:pt x="401" y="261"/>
                  <a:pt x="400" y="262"/>
                  <a:pt x="401" y="263"/>
                </a:cubicBezTo>
                <a:cubicBezTo>
                  <a:pt x="401" y="263"/>
                  <a:pt x="401" y="263"/>
                  <a:pt x="401" y="263"/>
                </a:cubicBezTo>
                <a:cubicBezTo>
                  <a:pt x="402" y="264"/>
                  <a:pt x="402" y="264"/>
                  <a:pt x="403" y="264"/>
                </a:cubicBezTo>
                <a:cubicBezTo>
                  <a:pt x="406" y="267"/>
                  <a:pt x="410" y="268"/>
                  <a:pt x="414" y="265"/>
                </a:cubicBezTo>
                <a:cubicBezTo>
                  <a:pt x="415" y="265"/>
                  <a:pt x="415" y="264"/>
                  <a:pt x="415" y="265"/>
                </a:cubicBezTo>
                <a:cubicBezTo>
                  <a:pt x="416" y="265"/>
                  <a:pt x="416" y="265"/>
                  <a:pt x="416" y="266"/>
                </a:cubicBezTo>
                <a:cubicBezTo>
                  <a:pt x="415" y="267"/>
                  <a:pt x="415" y="268"/>
                  <a:pt x="414" y="269"/>
                </a:cubicBezTo>
                <a:cubicBezTo>
                  <a:pt x="413" y="270"/>
                  <a:pt x="412" y="271"/>
                  <a:pt x="411" y="272"/>
                </a:cubicBezTo>
                <a:cubicBezTo>
                  <a:pt x="410" y="272"/>
                  <a:pt x="410" y="273"/>
                  <a:pt x="409" y="274"/>
                </a:cubicBezTo>
                <a:cubicBezTo>
                  <a:pt x="408" y="277"/>
                  <a:pt x="407" y="277"/>
                  <a:pt x="405" y="275"/>
                </a:cubicBezTo>
                <a:cubicBezTo>
                  <a:pt x="403" y="273"/>
                  <a:pt x="401" y="273"/>
                  <a:pt x="398" y="274"/>
                </a:cubicBezTo>
                <a:cubicBezTo>
                  <a:pt x="397" y="275"/>
                  <a:pt x="396" y="276"/>
                  <a:pt x="396" y="276"/>
                </a:cubicBezTo>
                <a:cubicBezTo>
                  <a:pt x="396" y="279"/>
                  <a:pt x="394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0" y="282"/>
                  <a:pt x="389" y="282"/>
                  <a:pt x="388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7" y="283"/>
                  <a:pt x="387" y="284"/>
                  <a:pt x="386" y="284"/>
                </a:cubicBezTo>
                <a:cubicBezTo>
                  <a:pt x="386" y="284"/>
                  <a:pt x="386" y="284"/>
                  <a:pt x="386" y="284"/>
                </a:cubicBezTo>
                <a:cubicBezTo>
                  <a:pt x="386" y="283"/>
                  <a:pt x="387" y="283"/>
                  <a:pt x="387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9" y="282"/>
                  <a:pt x="390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2" y="280"/>
                  <a:pt x="392" y="279"/>
                  <a:pt x="393" y="277"/>
                </a:cubicBezTo>
                <a:cubicBezTo>
                  <a:pt x="393" y="276"/>
                  <a:pt x="391" y="274"/>
                  <a:pt x="390" y="275"/>
                </a:cubicBezTo>
                <a:cubicBezTo>
                  <a:pt x="388" y="275"/>
                  <a:pt x="387" y="276"/>
                  <a:pt x="385" y="277"/>
                </a:cubicBezTo>
                <a:cubicBezTo>
                  <a:pt x="384" y="277"/>
                  <a:pt x="383" y="279"/>
                  <a:pt x="382" y="280"/>
                </a:cubicBezTo>
                <a:close/>
                <a:moveTo>
                  <a:pt x="403" y="285"/>
                </a:moveTo>
                <a:cubicBezTo>
                  <a:pt x="402" y="285"/>
                  <a:pt x="402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7"/>
                </a:cubicBezTo>
                <a:cubicBezTo>
                  <a:pt x="401" y="287"/>
                  <a:pt x="401" y="287"/>
                  <a:pt x="401" y="288"/>
                </a:cubicBezTo>
                <a:cubicBezTo>
                  <a:pt x="400" y="287"/>
                  <a:pt x="401" y="287"/>
                  <a:pt x="401" y="287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2" y="285"/>
                  <a:pt x="402" y="285"/>
                  <a:pt x="402" y="284"/>
                </a:cubicBezTo>
                <a:cubicBezTo>
                  <a:pt x="402" y="284"/>
                  <a:pt x="403" y="285"/>
                  <a:pt x="403" y="285"/>
                </a:cubicBezTo>
                <a:close/>
                <a:moveTo>
                  <a:pt x="395" y="312"/>
                </a:moveTo>
                <a:cubicBezTo>
                  <a:pt x="395" y="312"/>
                  <a:pt x="395" y="313"/>
                  <a:pt x="395" y="313"/>
                </a:cubicBezTo>
                <a:cubicBezTo>
                  <a:pt x="392" y="312"/>
                  <a:pt x="391" y="311"/>
                  <a:pt x="391" y="309"/>
                </a:cubicBezTo>
                <a:cubicBezTo>
                  <a:pt x="390" y="308"/>
                  <a:pt x="391" y="308"/>
                  <a:pt x="392" y="308"/>
                </a:cubicBezTo>
                <a:cubicBezTo>
                  <a:pt x="392" y="307"/>
                  <a:pt x="393" y="307"/>
                  <a:pt x="393" y="307"/>
                </a:cubicBezTo>
                <a:cubicBezTo>
                  <a:pt x="394" y="309"/>
                  <a:pt x="395" y="311"/>
                  <a:pt x="395" y="312"/>
                </a:cubicBezTo>
                <a:close/>
                <a:moveTo>
                  <a:pt x="389" y="358"/>
                </a:moveTo>
                <a:cubicBezTo>
                  <a:pt x="389" y="357"/>
                  <a:pt x="389" y="357"/>
                  <a:pt x="389" y="357"/>
                </a:cubicBezTo>
                <a:cubicBezTo>
                  <a:pt x="390" y="357"/>
                  <a:pt x="390" y="357"/>
                  <a:pt x="390" y="357"/>
                </a:cubicBezTo>
                <a:lnTo>
                  <a:pt x="389" y="358"/>
                </a:lnTo>
                <a:close/>
                <a:moveTo>
                  <a:pt x="403" y="384"/>
                </a:moveTo>
                <a:cubicBezTo>
                  <a:pt x="403" y="384"/>
                  <a:pt x="402" y="384"/>
                  <a:pt x="402" y="384"/>
                </a:cubicBezTo>
                <a:cubicBezTo>
                  <a:pt x="402" y="384"/>
                  <a:pt x="402" y="383"/>
                  <a:pt x="402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3" y="383"/>
                  <a:pt x="403" y="383"/>
                  <a:pt x="403" y="383"/>
                </a:cubicBezTo>
                <a:cubicBezTo>
                  <a:pt x="403" y="384"/>
                  <a:pt x="403" y="384"/>
                  <a:pt x="403" y="384"/>
                </a:cubicBezTo>
                <a:close/>
                <a:moveTo>
                  <a:pt x="406" y="345"/>
                </a:moveTo>
                <a:cubicBezTo>
                  <a:pt x="405" y="347"/>
                  <a:pt x="404" y="347"/>
                  <a:pt x="402" y="348"/>
                </a:cubicBezTo>
                <a:cubicBezTo>
                  <a:pt x="399" y="348"/>
                  <a:pt x="397" y="349"/>
                  <a:pt x="394" y="349"/>
                </a:cubicBezTo>
                <a:cubicBezTo>
                  <a:pt x="392" y="349"/>
                  <a:pt x="390" y="349"/>
                  <a:pt x="389" y="347"/>
                </a:cubicBezTo>
                <a:cubicBezTo>
                  <a:pt x="388" y="346"/>
                  <a:pt x="387" y="345"/>
                  <a:pt x="386" y="344"/>
                </a:cubicBezTo>
                <a:cubicBezTo>
                  <a:pt x="386" y="344"/>
                  <a:pt x="386" y="343"/>
                  <a:pt x="386" y="343"/>
                </a:cubicBezTo>
                <a:cubicBezTo>
                  <a:pt x="386" y="343"/>
                  <a:pt x="387" y="343"/>
                  <a:pt x="387" y="343"/>
                </a:cubicBezTo>
                <a:cubicBezTo>
                  <a:pt x="388" y="343"/>
                  <a:pt x="389" y="344"/>
                  <a:pt x="390" y="344"/>
                </a:cubicBezTo>
                <a:cubicBezTo>
                  <a:pt x="391" y="344"/>
                  <a:pt x="392" y="344"/>
                  <a:pt x="393" y="343"/>
                </a:cubicBezTo>
                <a:cubicBezTo>
                  <a:pt x="394" y="342"/>
                  <a:pt x="395" y="341"/>
                  <a:pt x="396" y="339"/>
                </a:cubicBezTo>
                <a:cubicBezTo>
                  <a:pt x="397" y="338"/>
                  <a:pt x="399" y="337"/>
                  <a:pt x="401" y="338"/>
                </a:cubicBezTo>
                <a:cubicBezTo>
                  <a:pt x="401" y="338"/>
                  <a:pt x="402" y="338"/>
                  <a:pt x="402" y="337"/>
                </a:cubicBezTo>
                <a:cubicBezTo>
                  <a:pt x="404" y="337"/>
                  <a:pt x="405" y="336"/>
                  <a:pt x="404" y="335"/>
                </a:cubicBezTo>
                <a:cubicBezTo>
                  <a:pt x="404" y="334"/>
                  <a:pt x="404" y="333"/>
                  <a:pt x="404" y="332"/>
                </a:cubicBezTo>
                <a:cubicBezTo>
                  <a:pt x="404" y="331"/>
                  <a:pt x="403" y="329"/>
                  <a:pt x="403" y="327"/>
                </a:cubicBezTo>
                <a:cubicBezTo>
                  <a:pt x="403" y="327"/>
                  <a:pt x="403" y="326"/>
                  <a:pt x="404" y="326"/>
                </a:cubicBezTo>
                <a:cubicBezTo>
                  <a:pt x="404" y="326"/>
                  <a:pt x="404" y="326"/>
                  <a:pt x="404" y="326"/>
                </a:cubicBezTo>
                <a:cubicBezTo>
                  <a:pt x="407" y="328"/>
                  <a:pt x="409" y="331"/>
                  <a:pt x="410" y="334"/>
                </a:cubicBezTo>
                <a:cubicBezTo>
                  <a:pt x="411" y="335"/>
                  <a:pt x="412" y="336"/>
                  <a:pt x="414" y="336"/>
                </a:cubicBezTo>
                <a:cubicBezTo>
                  <a:pt x="418" y="336"/>
                  <a:pt x="422" y="335"/>
                  <a:pt x="425" y="333"/>
                </a:cubicBezTo>
                <a:cubicBezTo>
                  <a:pt x="427" y="330"/>
                  <a:pt x="431" y="329"/>
                  <a:pt x="434" y="329"/>
                </a:cubicBezTo>
                <a:cubicBezTo>
                  <a:pt x="435" y="328"/>
                  <a:pt x="437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28"/>
                  <a:pt x="438" y="328"/>
                  <a:pt x="439" y="328"/>
                </a:cubicBezTo>
                <a:cubicBezTo>
                  <a:pt x="439" y="328"/>
                  <a:pt x="438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30"/>
                  <a:pt x="437" y="331"/>
                  <a:pt x="436" y="331"/>
                </a:cubicBezTo>
                <a:cubicBezTo>
                  <a:pt x="435" y="332"/>
                  <a:pt x="434" y="333"/>
                  <a:pt x="432" y="333"/>
                </a:cubicBezTo>
                <a:cubicBezTo>
                  <a:pt x="429" y="335"/>
                  <a:pt x="427" y="336"/>
                  <a:pt x="424" y="338"/>
                </a:cubicBezTo>
                <a:cubicBezTo>
                  <a:pt x="421" y="340"/>
                  <a:pt x="417" y="342"/>
                  <a:pt x="414" y="343"/>
                </a:cubicBezTo>
                <a:cubicBezTo>
                  <a:pt x="414" y="344"/>
                  <a:pt x="413" y="344"/>
                  <a:pt x="412" y="343"/>
                </a:cubicBezTo>
                <a:cubicBezTo>
                  <a:pt x="410" y="342"/>
                  <a:pt x="408" y="343"/>
                  <a:pt x="406" y="345"/>
                </a:cubicBezTo>
                <a:close/>
                <a:moveTo>
                  <a:pt x="412" y="420"/>
                </a:moveTo>
                <a:cubicBezTo>
                  <a:pt x="412" y="420"/>
                  <a:pt x="412" y="420"/>
                  <a:pt x="412" y="419"/>
                </a:cubicBezTo>
                <a:cubicBezTo>
                  <a:pt x="412" y="419"/>
                  <a:pt x="411" y="419"/>
                  <a:pt x="411" y="418"/>
                </a:cubicBezTo>
                <a:cubicBezTo>
                  <a:pt x="411" y="419"/>
                  <a:pt x="412" y="419"/>
                  <a:pt x="412" y="419"/>
                </a:cubicBezTo>
                <a:cubicBezTo>
                  <a:pt x="412" y="419"/>
                  <a:pt x="413" y="420"/>
                  <a:pt x="412" y="420"/>
                </a:cubicBezTo>
                <a:close/>
                <a:moveTo>
                  <a:pt x="413" y="384"/>
                </a:moveTo>
                <a:cubicBezTo>
                  <a:pt x="413" y="384"/>
                  <a:pt x="412" y="383"/>
                  <a:pt x="412" y="383"/>
                </a:cubicBezTo>
                <a:cubicBezTo>
                  <a:pt x="412" y="383"/>
                  <a:pt x="412" y="383"/>
                  <a:pt x="412" y="383"/>
                </a:cubicBezTo>
                <a:cubicBezTo>
                  <a:pt x="413" y="382"/>
                  <a:pt x="413" y="380"/>
                  <a:pt x="414" y="380"/>
                </a:cubicBezTo>
                <a:cubicBezTo>
                  <a:pt x="417" y="378"/>
                  <a:pt x="421" y="376"/>
                  <a:pt x="424" y="374"/>
                </a:cubicBezTo>
                <a:cubicBezTo>
                  <a:pt x="424" y="374"/>
                  <a:pt x="425" y="374"/>
                  <a:pt x="425" y="375"/>
                </a:cubicBezTo>
                <a:cubicBezTo>
                  <a:pt x="427" y="376"/>
                  <a:pt x="429" y="377"/>
                  <a:pt x="431" y="377"/>
                </a:cubicBezTo>
                <a:cubicBezTo>
                  <a:pt x="431" y="377"/>
                  <a:pt x="431" y="378"/>
                  <a:pt x="431" y="378"/>
                </a:cubicBezTo>
                <a:cubicBezTo>
                  <a:pt x="431" y="378"/>
                  <a:pt x="431" y="379"/>
                  <a:pt x="431" y="379"/>
                </a:cubicBezTo>
                <a:cubicBezTo>
                  <a:pt x="429" y="379"/>
                  <a:pt x="427" y="379"/>
                  <a:pt x="425" y="380"/>
                </a:cubicBezTo>
                <a:cubicBezTo>
                  <a:pt x="425" y="379"/>
                  <a:pt x="425" y="379"/>
                  <a:pt x="425" y="379"/>
                </a:cubicBezTo>
                <a:cubicBezTo>
                  <a:pt x="424" y="379"/>
                  <a:pt x="423" y="379"/>
                  <a:pt x="422" y="379"/>
                </a:cubicBezTo>
                <a:cubicBezTo>
                  <a:pt x="420" y="379"/>
                  <a:pt x="417" y="380"/>
                  <a:pt x="415" y="382"/>
                </a:cubicBezTo>
                <a:cubicBezTo>
                  <a:pt x="415" y="383"/>
                  <a:pt x="414" y="383"/>
                  <a:pt x="413" y="384"/>
                </a:cubicBezTo>
                <a:close/>
                <a:moveTo>
                  <a:pt x="504" y="835"/>
                </a:moveTo>
                <a:cubicBezTo>
                  <a:pt x="504" y="835"/>
                  <a:pt x="504" y="836"/>
                  <a:pt x="504" y="836"/>
                </a:cubicBezTo>
                <a:cubicBezTo>
                  <a:pt x="502" y="836"/>
                  <a:pt x="500" y="835"/>
                  <a:pt x="500" y="833"/>
                </a:cubicBezTo>
                <a:cubicBezTo>
                  <a:pt x="500" y="833"/>
                  <a:pt x="501" y="833"/>
                  <a:pt x="501" y="833"/>
                </a:cubicBezTo>
                <a:cubicBezTo>
                  <a:pt x="502" y="832"/>
                  <a:pt x="504" y="833"/>
                  <a:pt x="504" y="834"/>
                </a:cubicBezTo>
                <a:cubicBezTo>
                  <a:pt x="504" y="835"/>
                  <a:pt x="504" y="835"/>
                  <a:pt x="504" y="835"/>
                </a:cubicBezTo>
                <a:close/>
                <a:moveTo>
                  <a:pt x="602" y="850"/>
                </a:moveTo>
                <a:cubicBezTo>
                  <a:pt x="602" y="850"/>
                  <a:pt x="601" y="852"/>
                  <a:pt x="601" y="851"/>
                </a:cubicBezTo>
                <a:cubicBezTo>
                  <a:pt x="600" y="851"/>
                  <a:pt x="600" y="851"/>
                  <a:pt x="599" y="850"/>
                </a:cubicBezTo>
                <a:cubicBezTo>
                  <a:pt x="598" y="848"/>
                  <a:pt x="598" y="847"/>
                  <a:pt x="601" y="844"/>
                </a:cubicBezTo>
                <a:cubicBezTo>
                  <a:pt x="601" y="844"/>
                  <a:pt x="602" y="844"/>
                  <a:pt x="602" y="844"/>
                </a:cubicBezTo>
                <a:cubicBezTo>
                  <a:pt x="602" y="844"/>
                  <a:pt x="602" y="845"/>
                  <a:pt x="602" y="845"/>
                </a:cubicBezTo>
                <a:cubicBezTo>
                  <a:pt x="603" y="846"/>
                  <a:pt x="603" y="846"/>
                  <a:pt x="603" y="848"/>
                </a:cubicBezTo>
                <a:cubicBezTo>
                  <a:pt x="603" y="848"/>
                  <a:pt x="603" y="849"/>
                  <a:pt x="602" y="850"/>
                </a:cubicBezTo>
                <a:close/>
                <a:moveTo>
                  <a:pt x="620" y="1318"/>
                </a:moveTo>
                <a:cubicBezTo>
                  <a:pt x="620" y="1318"/>
                  <a:pt x="619" y="1318"/>
                  <a:pt x="619" y="1318"/>
                </a:cubicBezTo>
                <a:cubicBezTo>
                  <a:pt x="619" y="1318"/>
                  <a:pt x="619" y="1318"/>
                  <a:pt x="619" y="1317"/>
                </a:cubicBezTo>
                <a:cubicBezTo>
                  <a:pt x="620" y="1317"/>
                  <a:pt x="620" y="1317"/>
                  <a:pt x="620" y="1318"/>
                </a:cubicBezTo>
                <a:cubicBezTo>
                  <a:pt x="620" y="1318"/>
                  <a:pt x="620" y="1318"/>
                  <a:pt x="620" y="1318"/>
                </a:cubicBezTo>
                <a:close/>
                <a:moveTo>
                  <a:pt x="622" y="1040"/>
                </a:moveTo>
                <a:cubicBezTo>
                  <a:pt x="622" y="1040"/>
                  <a:pt x="622" y="1040"/>
                  <a:pt x="622" y="1040"/>
                </a:cubicBezTo>
                <a:cubicBezTo>
                  <a:pt x="619" y="1040"/>
                  <a:pt x="618" y="1038"/>
                  <a:pt x="616" y="1036"/>
                </a:cubicBezTo>
                <a:cubicBezTo>
                  <a:pt x="616" y="1036"/>
                  <a:pt x="616" y="1035"/>
                  <a:pt x="616" y="1034"/>
                </a:cubicBezTo>
                <a:cubicBezTo>
                  <a:pt x="617" y="1034"/>
                  <a:pt x="617" y="1034"/>
                  <a:pt x="617" y="1034"/>
                </a:cubicBezTo>
                <a:cubicBezTo>
                  <a:pt x="619" y="1036"/>
                  <a:pt x="621" y="1037"/>
                  <a:pt x="622" y="1040"/>
                </a:cubicBezTo>
                <a:cubicBezTo>
                  <a:pt x="622" y="1040"/>
                  <a:pt x="622" y="1040"/>
                  <a:pt x="622" y="1040"/>
                </a:cubicBezTo>
                <a:cubicBezTo>
                  <a:pt x="622" y="1040"/>
                  <a:pt x="623" y="1040"/>
                  <a:pt x="623" y="1040"/>
                </a:cubicBezTo>
                <a:cubicBezTo>
                  <a:pt x="622" y="1040"/>
                  <a:pt x="622" y="1040"/>
                  <a:pt x="622" y="1040"/>
                </a:cubicBezTo>
                <a:close/>
                <a:moveTo>
                  <a:pt x="638" y="1351"/>
                </a:move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1"/>
                </a:cubicBezTo>
                <a:cubicBezTo>
                  <a:pt x="638" y="1351"/>
                  <a:pt x="638" y="1351"/>
                  <a:pt x="638" y="1351"/>
                </a:cubicBezTo>
                <a:cubicBezTo>
                  <a:pt x="639" y="1351"/>
                  <a:pt x="639" y="1351"/>
                  <a:pt x="638" y="1351"/>
                </a:cubicBezTo>
                <a:close/>
                <a:moveTo>
                  <a:pt x="643" y="1360"/>
                </a:moveTo>
                <a:cubicBezTo>
                  <a:pt x="642" y="1360"/>
                  <a:pt x="642" y="1361"/>
                  <a:pt x="641" y="1361"/>
                </a:cubicBezTo>
                <a:cubicBezTo>
                  <a:pt x="641" y="1361"/>
                  <a:pt x="641" y="1361"/>
                  <a:pt x="641" y="1361"/>
                </a:cubicBezTo>
                <a:cubicBezTo>
                  <a:pt x="640" y="1360"/>
                  <a:pt x="641" y="1359"/>
                  <a:pt x="641" y="1359"/>
                </a:cubicBezTo>
                <a:cubicBezTo>
                  <a:pt x="642" y="1359"/>
                  <a:pt x="642" y="1360"/>
                  <a:pt x="643" y="1360"/>
                </a:cubicBezTo>
                <a:cubicBezTo>
                  <a:pt x="643" y="1360"/>
                  <a:pt x="643" y="1360"/>
                  <a:pt x="643" y="1360"/>
                </a:cubicBezTo>
                <a:close/>
                <a:moveTo>
                  <a:pt x="644" y="1370"/>
                </a:moveTo>
                <a:cubicBezTo>
                  <a:pt x="644" y="1370"/>
                  <a:pt x="644" y="1370"/>
                  <a:pt x="644" y="1370"/>
                </a:cubicBezTo>
                <a:cubicBezTo>
                  <a:pt x="644" y="1370"/>
                  <a:pt x="645" y="1370"/>
                  <a:pt x="645" y="1370"/>
                </a:cubicBezTo>
                <a:cubicBezTo>
                  <a:pt x="645" y="1370"/>
                  <a:pt x="645" y="1370"/>
                  <a:pt x="645" y="1370"/>
                </a:cubicBezTo>
                <a:cubicBezTo>
                  <a:pt x="645" y="1370"/>
                  <a:pt x="645" y="1370"/>
                  <a:pt x="644" y="1370"/>
                </a:cubicBezTo>
                <a:close/>
                <a:moveTo>
                  <a:pt x="649" y="1364"/>
                </a:moveTo>
                <a:cubicBezTo>
                  <a:pt x="649" y="1364"/>
                  <a:pt x="649" y="1364"/>
                  <a:pt x="649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8" y="1365"/>
                  <a:pt x="648" y="1365"/>
                  <a:pt x="647" y="1365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6" y="1366"/>
                  <a:pt x="646" y="1366"/>
                  <a:pt x="646" y="1366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7" y="1366"/>
                  <a:pt x="647" y="1365"/>
                  <a:pt x="647" y="1365"/>
                </a:cubicBezTo>
                <a:cubicBezTo>
                  <a:pt x="647" y="1365"/>
                  <a:pt x="648" y="1364"/>
                  <a:pt x="648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9" y="1364"/>
                  <a:pt x="649" y="1364"/>
                  <a:pt x="649" y="1364"/>
                </a:cubicBezTo>
                <a:cubicBezTo>
                  <a:pt x="649" y="1364"/>
                  <a:pt x="649" y="1363"/>
                  <a:pt x="649" y="1363"/>
                </a:cubicBezTo>
                <a:cubicBezTo>
                  <a:pt x="649" y="1364"/>
                  <a:pt x="649" y="1364"/>
                  <a:pt x="649" y="1364"/>
                </a:cubicBezTo>
                <a:close/>
                <a:moveTo>
                  <a:pt x="661" y="1368"/>
                </a:moveTo>
                <a:cubicBezTo>
                  <a:pt x="662" y="1368"/>
                  <a:pt x="662" y="1368"/>
                  <a:pt x="663" y="1368"/>
                </a:cubicBezTo>
                <a:cubicBezTo>
                  <a:pt x="663" y="1369"/>
                  <a:pt x="663" y="1369"/>
                  <a:pt x="662" y="1369"/>
                </a:cubicBezTo>
                <a:cubicBezTo>
                  <a:pt x="662" y="1370"/>
                  <a:pt x="662" y="1370"/>
                  <a:pt x="661" y="1370"/>
                </a:cubicBezTo>
                <a:cubicBezTo>
                  <a:pt x="661" y="1370"/>
                  <a:pt x="661" y="1370"/>
                  <a:pt x="660" y="1370"/>
                </a:cubicBezTo>
                <a:cubicBezTo>
                  <a:pt x="660" y="1370"/>
                  <a:pt x="660" y="1369"/>
                  <a:pt x="661" y="1368"/>
                </a:cubicBezTo>
                <a:close/>
                <a:moveTo>
                  <a:pt x="656" y="1374"/>
                </a:moveTo>
                <a:cubicBezTo>
                  <a:pt x="656" y="1375"/>
                  <a:pt x="656" y="1375"/>
                  <a:pt x="656" y="1375"/>
                </a:cubicBezTo>
                <a:cubicBezTo>
                  <a:pt x="657" y="1375"/>
                  <a:pt x="658" y="1376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6"/>
                  <a:pt x="659" y="1376"/>
                </a:cubicBezTo>
                <a:cubicBezTo>
                  <a:pt x="659" y="1376"/>
                  <a:pt x="659" y="1376"/>
                  <a:pt x="659" y="1375"/>
                </a:cubicBezTo>
                <a:cubicBezTo>
                  <a:pt x="659" y="1375"/>
                  <a:pt x="660" y="1374"/>
                  <a:pt x="660" y="1374"/>
                </a:cubicBezTo>
                <a:cubicBezTo>
                  <a:pt x="661" y="1374"/>
                  <a:pt x="661" y="1375"/>
                  <a:pt x="661" y="1375"/>
                </a:cubicBezTo>
                <a:cubicBezTo>
                  <a:pt x="662" y="1375"/>
                  <a:pt x="661" y="1376"/>
                  <a:pt x="661" y="1376"/>
                </a:cubicBezTo>
                <a:cubicBezTo>
                  <a:pt x="660" y="1376"/>
                  <a:pt x="660" y="1376"/>
                  <a:pt x="659" y="1376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8" y="1377"/>
                  <a:pt x="658" y="1377"/>
                </a:cubicBezTo>
                <a:cubicBezTo>
                  <a:pt x="657" y="1377"/>
                  <a:pt x="656" y="1377"/>
                  <a:pt x="656" y="1376"/>
                </a:cubicBezTo>
                <a:cubicBezTo>
                  <a:pt x="656" y="1376"/>
                  <a:pt x="656" y="1375"/>
                  <a:pt x="656" y="1375"/>
                </a:cubicBezTo>
                <a:cubicBezTo>
                  <a:pt x="656" y="1375"/>
                  <a:pt x="656" y="1375"/>
                  <a:pt x="655" y="1375"/>
                </a:cubicBezTo>
                <a:cubicBezTo>
                  <a:pt x="655" y="1375"/>
                  <a:pt x="655" y="1374"/>
                  <a:pt x="655" y="1374"/>
                </a:cubicBezTo>
                <a:cubicBezTo>
                  <a:pt x="655" y="1374"/>
                  <a:pt x="654" y="1374"/>
                  <a:pt x="654" y="1374"/>
                </a:cubicBezTo>
                <a:cubicBezTo>
                  <a:pt x="654" y="1373"/>
                  <a:pt x="655" y="1373"/>
                  <a:pt x="655" y="1373"/>
                </a:cubicBezTo>
                <a:cubicBezTo>
                  <a:pt x="655" y="1374"/>
                  <a:pt x="655" y="1374"/>
                  <a:pt x="655" y="1374"/>
                </a:cubicBezTo>
                <a:cubicBezTo>
                  <a:pt x="655" y="1374"/>
                  <a:pt x="656" y="1374"/>
                  <a:pt x="656" y="1374"/>
                </a:cubicBezTo>
                <a:close/>
                <a:moveTo>
                  <a:pt x="663" y="867"/>
                </a:moveTo>
                <a:cubicBezTo>
                  <a:pt x="664" y="866"/>
                  <a:pt x="664" y="866"/>
                  <a:pt x="664" y="866"/>
                </a:cubicBezTo>
                <a:cubicBezTo>
                  <a:pt x="664" y="867"/>
                  <a:pt x="664" y="867"/>
                  <a:pt x="664" y="867"/>
                </a:cubicBezTo>
                <a:lnTo>
                  <a:pt x="663" y="867"/>
                </a:lnTo>
                <a:close/>
                <a:moveTo>
                  <a:pt x="676" y="1153"/>
                </a:moveTo>
                <a:cubicBezTo>
                  <a:pt x="676" y="1153"/>
                  <a:pt x="675" y="1153"/>
                  <a:pt x="675" y="1153"/>
                </a:cubicBezTo>
                <a:cubicBezTo>
                  <a:pt x="675" y="1153"/>
                  <a:pt x="675" y="1152"/>
                  <a:pt x="676" y="1152"/>
                </a:cubicBezTo>
                <a:cubicBezTo>
                  <a:pt x="676" y="1152"/>
                  <a:pt x="676" y="1152"/>
                  <a:pt x="676" y="1152"/>
                </a:cubicBezTo>
                <a:cubicBezTo>
                  <a:pt x="677" y="1152"/>
                  <a:pt x="677" y="1153"/>
                  <a:pt x="677" y="1153"/>
                </a:cubicBezTo>
                <a:cubicBezTo>
                  <a:pt x="677" y="1153"/>
                  <a:pt x="677" y="1153"/>
                  <a:pt x="676" y="1153"/>
                </a:cubicBezTo>
                <a:close/>
                <a:moveTo>
                  <a:pt x="717" y="883"/>
                </a:moveTo>
                <a:cubicBezTo>
                  <a:pt x="716" y="883"/>
                  <a:pt x="716" y="883"/>
                  <a:pt x="716" y="883"/>
                </a:cubicBezTo>
                <a:cubicBezTo>
                  <a:pt x="717" y="882"/>
                  <a:pt x="717" y="882"/>
                  <a:pt x="718" y="882"/>
                </a:cubicBezTo>
                <a:cubicBezTo>
                  <a:pt x="718" y="882"/>
                  <a:pt x="718" y="883"/>
                  <a:pt x="718" y="883"/>
                </a:cubicBezTo>
                <a:cubicBezTo>
                  <a:pt x="718" y="883"/>
                  <a:pt x="717" y="884"/>
                  <a:pt x="717" y="883"/>
                </a:cubicBezTo>
                <a:close/>
                <a:moveTo>
                  <a:pt x="751" y="924"/>
                </a:moveTo>
                <a:cubicBezTo>
                  <a:pt x="750" y="925"/>
                  <a:pt x="749" y="925"/>
                  <a:pt x="748" y="925"/>
                </a:cubicBezTo>
                <a:cubicBezTo>
                  <a:pt x="747" y="924"/>
                  <a:pt x="747" y="923"/>
                  <a:pt x="747" y="923"/>
                </a:cubicBezTo>
                <a:cubicBezTo>
                  <a:pt x="748" y="922"/>
                  <a:pt x="748" y="921"/>
                  <a:pt x="748" y="921"/>
                </a:cubicBezTo>
                <a:cubicBezTo>
                  <a:pt x="748" y="921"/>
                  <a:pt x="748" y="922"/>
                  <a:pt x="749" y="922"/>
                </a:cubicBezTo>
                <a:cubicBezTo>
                  <a:pt x="749" y="923"/>
                  <a:pt x="750" y="923"/>
                  <a:pt x="751" y="923"/>
                </a:cubicBezTo>
                <a:cubicBezTo>
                  <a:pt x="751" y="923"/>
                  <a:pt x="751" y="923"/>
                  <a:pt x="752" y="923"/>
                </a:cubicBezTo>
                <a:cubicBezTo>
                  <a:pt x="751" y="923"/>
                  <a:pt x="751" y="924"/>
                  <a:pt x="751" y="924"/>
                </a:cubicBezTo>
                <a:close/>
                <a:moveTo>
                  <a:pt x="759" y="934"/>
                </a:moveTo>
                <a:cubicBezTo>
                  <a:pt x="759" y="934"/>
                  <a:pt x="759" y="933"/>
                  <a:pt x="760" y="933"/>
                </a:cubicBezTo>
                <a:cubicBezTo>
                  <a:pt x="760" y="933"/>
                  <a:pt x="760" y="933"/>
                  <a:pt x="761" y="933"/>
                </a:cubicBezTo>
                <a:cubicBezTo>
                  <a:pt x="761" y="933"/>
                  <a:pt x="761" y="933"/>
                  <a:pt x="761" y="933"/>
                </a:cubicBezTo>
                <a:cubicBezTo>
                  <a:pt x="761" y="933"/>
                  <a:pt x="761" y="934"/>
                  <a:pt x="761" y="934"/>
                </a:cubicBezTo>
                <a:cubicBezTo>
                  <a:pt x="760" y="934"/>
                  <a:pt x="760" y="934"/>
                  <a:pt x="759" y="934"/>
                </a:cubicBezTo>
                <a:close/>
                <a:moveTo>
                  <a:pt x="762" y="954"/>
                </a:moveTo>
                <a:cubicBezTo>
                  <a:pt x="762" y="954"/>
                  <a:pt x="761" y="954"/>
                  <a:pt x="761" y="954"/>
                </a:cubicBezTo>
                <a:cubicBezTo>
                  <a:pt x="761" y="953"/>
                  <a:pt x="760" y="952"/>
                  <a:pt x="760" y="951"/>
                </a:cubicBezTo>
                <a:cubicBezTo>
                  <a:pt x="760" y="951"/>
                  <a:pt x="760" y="950"/>
                  <a:pt x="760" y="950"/>
                </a:cubicBezTo>
                <a:cubicBezTo>
                  <a:pt x="760" y="950"/>
                  <a:pt x="761" y="950"/>
                  <a:pt x="761" y="951"/>
                </a:cubicBezTo>
                <a:cubicBezTo>
                  <a:pt x="761" y="951"/>
                  <a:pt x="762" y="952"/>
                  <a:pt x="762" y="953"/>
                </a:cubicBezTo>
                <a:cubicBezTo>
                  <a:pt x="762" y="953"/>
                  <a:pt x="762" y="953"/>
                  <a:pt x="762" y="954"/>
                </a:cubicBezTo>
                <a:close/>
                <a:moveTo>
                  <a:pt x="768" y="1055"/>
                </a:moveTo>
                <a:cubicBezTo>
                  <a:pt x="767" y="1055"/>
                  <a:pt x="767" y="1055"/>
                  <a:pt x="767" y="1055"/>
                </a:cubicBezTo>
                <a:cubicBezTo>
                  <a:pt x="768" y="1054"/>
                  <a:pt x="768" y="1054"/>
                  <a:pt x="768" y="1054"/>
                </a:cubicBezTo>
                <a:lnTo>
                  <a:pt x="768" y="1055"/>
                </a:lnTo>
                <a:close/>
                <a:moveTo>
                  <a:pt x="284" y="483"/>
                </a:moveTo>
                <a:cubicBezTo>
                  <a:pt x="284" y="483"/>
                  <a:pt x="284" y="482"/>
                  <a:pt x="284" y="482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lose/>
                <a:moveTo>
                  <a:pt x="808" y="299"/>
                </a:moveTo>
                <a:cubicBezTo>
                  <a:pt x="808" y="299"/>
                  <a:pt x="808" y="299"/>
                  <a:pt x="808" y="299"/>
                </a:cubicBezTo>
                <a:cubicBezTo>
                  <a:pt x="808" y="299"/>
                  <a:pt x="808" y="299"/>
                  <a:pt x="808" y="299"/>
                </a:cubicBezTo>
                <a:close/>
                <a:moveTo>
                  <a:pt x="985" y="293"/>
                </a:moveTo>
                <a:cubicBezTo>
                  <a:pt x="985" y="292"/>
                  <a:pt x="985" y="292"/>
                  <a:pt x="985" y="291"/>
                </a:cubicBezTo>
                <a:cubicBezTo>
                  <a:pt x="985" y="291"/>
                  <a:pt x="985" y="291"/>
                  <a:pt x="984" y="291"/>
                </a:cubicBezTo>
                <a:cubicBezTo>
                  <a:pt x="981" y="289"/>
                  <a:pt x="977" y="290"/>
                  <a:pt x="974" y="288"/>
                </a:cubicBezTo>
                <a:cubicBezTo>
                  <a:pt x="972" y="287"/>
                  <a:pt x="969" y="287"/>
                  <a:pt x="967" y="288"/>
                </a:cubicBezTo>
                <a:cubicBezTo>
                  <a:pt x="966" y="288"/>
                  <a:pt x="966" y="288"/>
                  <a:pt x="965" y="287"/>
                </a:cubicBezTo>
                <a:cubicBezTo>
                  <a:pt x="965" y="287"/>
                  <a:pt x="965" y="287"/>
                  <a:pt x="964" y="287"/>
                </a:cubicBezTo>
                <a:cubicBezTo>
                  <a:pt x="964" y="286"/>
                  <a:pt x="964" y="286"/>
                  <a:pt x="965" y="285"/>
                </a:cubicBezTo>
                <a:cubicBezTo>
                  <a:pt x="966" y="285"/>
                  <a:pt x="967" y="285"/>
                  <a:pt x="969" y="284"/>
                </a:cubicBezTo>
                <a:cubicBezTo>
                  <a:pt x="970" y="283"/>
                  <a:pt x="971" y="282"/>
                  <a:pt x="971" y="280"/>
                </a:cubicBezTo>
                <a:cubicBezTo>
                  <a:pt x="971" y="278"/>
                  <a:pt x="971" y="276"/>
                  <a:pt x="970" y="275"/>
                </a:cubicBezTo>
                <a:cubicBezTo>
                  <a:pt x="970" y="274"/>
                  <a:pt x="972" y="273"/>
                  <a:pt x="972" y="273"/>
                </a:cubicBezTo>
                <a:cubicBezTo>
                  <a:pt x="973" y="273"/>
                  <a:pt x="973" y="274"/>
                  <a:pt x="973" y="274"/>
                </a:cubicBezTo>
                <a:cubicBezTo>
                  <a:pt x="975" y="277"/>
                  <a:pt x="976" y="281"/>
                  <a:pt x="978" y="284"/>
                </a:cubicBezTo>
                <a:cubicBezTo>
                  <a:pt x="979" y="286"/>
                  <a:pt x="981" y="287"/>
                  <a:pt x="984" y="287"/>
                </a:cubicBezTo>
                <a:cubicBezTo>
                  <a:pt x="985" y="286"/>
                  <a:pt x="986" y="286"/>
                  <a:pt x="987" y="287"/>
                </a:cubicBezTo>
                <a:cubicBezTo>
                  <a:pt x="990" y="287"/>
                  <a:pt x="991" y="286"/>
                  <a:pt x="991" y="283"/>
                </a:cubicBezTo>
                <a:cubicBezTo>
                  <a:pt x="991" y="281"/>
                  <a:pt x="991" y="278"/>
                  <a:pt x="991" y="276"/>
                </a:cubicBezTo>
                <a:cubicBezTo>
                  <a:pt x="991" y="273"/>
                  <a:pt x="989" y="271"/>
                  <a:pt x="990" y="268"/>
                </a:cubicBezTo>
                <a:cubicBezTo>
                  <a:pt x="990" y="268"/>
                  <a:pt x="989" y="267"/>
                  <a:pt x="989" y="266"/>
                </a:cubicBezTo>
                <a:cubicBezTo>
                  <a:pt x="987" y="263"/>
                  <a:pt x="985" y="260"/>
                  <a:pt x="982" y="258"/>
                </a:cubicBezTo>
                <a:cubicBezTo>
                  <a:pt x="981" y="257"/>
                  <a:pt x="979" y="256"/>
                  <a:pt x="978" y="255"/>
                </a:cubicBezTo>
                <a:cubicBezTo>
                  <a:pt x="978" y="255"/>
                  <a:pt x="977" y="254"/>
                  <a:pt x="977" y="253"/>
                </a:cubicBezTo>
                <a:cubicBezTo>
                  <a:pt x="976" y="251"/>
                  <a:pt x="976" y="249"/>
                  <a:pt x="976" y="247"/>
                </a:cubicBezTo>
                <a:cubicBezTo>
                  <a:pt x="976" y="247"/>
                  <a:pt x="976" y="246"/>
                  <a:pt x="977" y="246"/>
                </a:cubicBezTo>
                <a:cubicBezTo>
                  <a:pt x="977" y="246"/>
                  <a:pt x="978" y="246"/>
                  <a:pt x="978" y="246"/>
                </a:cubicBezTo>
                <a:cubicBezTo>
                  <a:pt x="979" y="247"/>
                  <a:pt x="979" y="248"/>
                  <a:pt x="979" y="248"/>
                </a:cubicBezTo>
                <a:cubicBezTo>
                  <a:pt x="979" y="252"/>
                  <a:pt x="980" y="254"/>
                  <a:pt x="983" y="256"/>
                </a:cubicBezTo>
                <a:cubicBezTo>
                  <a:pt x="985" y="257"/>
                  <a:pt x="986" y="259"/>
                  <a:pt x="988" y="259"/>
                </a:cubicBezTo>
                <a:cubicBezTo>
                  <a:pt x="989" y="259"/>
                  <a:pt x="990" y="259"/>
                  <a:pt x="990" y="258"/>
                </a:cubicBezTo>
                <a:cubicBezTo>
                  <a:pt x="990" y="257"/>
                  <a:pt x="990" y="255"/>
                  <a:pt x="991" y="254"/>
                </a:cubicBezTo>
                <a:cubicBezTo>
                  <a:pt x="991" y="252"/>
                  <a:pt x="992" y="251"/>
                  <a:pt x="992" y="250"/>
                </a:cubicBezTo>
                <a:cubicBezTo>
                  <a:pt x="993" y="249"/>
                  <a:pt x="993" y="248"/>
                  <a:pt x="992" y="247"/>
                </a:cubicBezTo>
                <a:cubicBezTo>
                  <a:pt x="990" y="246"/>
                  <a:pt x="988" y="244"/>
                  <a:pt x="986" y="243"/>
                </a:cubicBezTo>
                <a:cubicBezTo>
                  <a:pt x="986" y="243"/>
                  <a:pt x="985" y="242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3" y="240"/>
                  <a:pt x="981" y="239"/>
                  <a:pt x="980" y="238"/>
                </a:cubicBezTo>
                <a:cubicBezTo>
                  <a:pt x="980" y="238"/>
                  <a:pt x="980" y="238"/>
                  <a:pt x="980" y="238"/>
                </a:cubicBezTo>
                <a:cubicBezTo>
                  <a:pt x="980" y="238"/>
                  <a:pt x="980" y="237"/>
                  <a:pt x="981" y="237"/>
                </a:cubicBezTo>
                <a:cubicBezTo>
                  <a:pt x="981" y="237"/>
                  <a:pt x="982" y="237"/>
                  <a:pt x="982" y="238"/>
                </a:cubicBezTo>
                <a:cubicBezTo>
                  <a:pt x="983" y="239"/>
                  <a:pt x="984" y="240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6" y="241"/>
                  <a:pt x="987" y="242"/>
                  <a:pt x="987" y="242"/>
                </a:cubicBezTo>
                <a:cubicBezTo>
                  <a:pt x="989" y="243"/>
                  <a:pt x="991" y="243"/>
                  <a:pt x="993" y="242"/>
                </a:cubicBezTo>
                <a:cubicBezTo>
                  <a:pt x="995" y="241"/>
                  <a:pt x="997" y="240"/>
                  <a:pt x="1000" y="240"/>
                </a:cubicBezTo>
                <a:cubicBezTo>
                  <a:pt x="1000" y="240"/>
                  <a:pt x="1001" y="239"/>
                  <a:pt x="1001" y="238"/>
                </a:cubicBezTo>
                <a:cubicBezTo>
                  <a:pt x="1002" y="237"/>
                  <a:pt x="1002" y="236"/>
                  <a:pt x="1002" y="235"/>
                </a:cubicBezTo>
                <a:cubicBezTo>
                  <a:pt x="1003" y="234"/>
                  <a:pt x="1002" y="232"/>
                  <a:pt x="1001" y="232"/>
                </a:cubicBezTo>
                <a:cubicBezTo>
                  <a:pt x="999" y="232"/>
                  <a:pt x="997" y="230"/>
                  <a:pt x="995" y="229"/>
                </a:cubicBezTo>
                <a:cubicBezTo>
                  <a:pt x="995" y="229"/>
                  <a:pt x="994" y="229"/>
                  <a:pt x="995" y="229"/>
                </a:cubicBezTo>
                <a:cubicBezTo>
                  <a:pt x="995" y="228"/>
                  <a:pt x="995" y="228"/>
                  <a:pt x="996" y="228"/>
                </a:cubicBezTo>
                <a:cubicBezTo>
                  <a:pt x="999" y="229"/>
                  <a:pt x="1001" y="230"/>
                  <a:pt x="1004" y="228"/>
                </a:cubicBezTo>
                <a:cubicBezTo>
                  <a:pt x="1004" y="227"/>
                  <a:pt x="1006" y="228"/>
                  <a:pt x="1006" y="227"/>
                </a:cubicBezTo>
                <a:cubicBezTo>
                  <a:pt x="1009" y="227"/>
                  <a:pt x="1011" y="222"/>
                  <a:pt x="1009" y="221"/>
                </a:cubicBezTo>
                <a:cubicBezTo>
                  <a:pt x="1007" y="219"/>
                  <a:pt x="1006" y="218"/>
                  <a:pt x="1006" y="216"/>
                </a:cubicBezTo>
                <a:cubicBezTo>
                  <a:pt x="1006" y="216"/>
                  <a:pt x="1005" y="215"/>
                  <a:pt x="1005" y="214"/>
                </a:cubicBezTo>
                <a:cubicBezTo>
                  <a:pt x="1004" y="214"/>
                  <a:pt x="1004" y="214"/>
                  <a:pt x="1004" y="213"/>
                </a:cubicBezTo>
                <a:cubicBezTo>
                  <a:pt x="1004" y="212"/>
                  <a:pt x="1005" y="212"/>
                  <a:pt x="1006" y="212"/>
                </a:cubicBezTo>
                <a:cubicBezTo>
                  <a:pt x="1006" y="212"/>
                  <a:pt x="1007" y="213"/>
                  <a:pt x="1008" y="212"/>
                </a:cubicBezTo>
                <a:cubicBezTo>
                  <a:pt x="1009" y="212"/>
                  <a:pt x="1010" y="211"/>
                  <a:pt x="1010" y="210"/>
                </a:cubicBezTo>
                <a:cubicBezTo>
                  <a:pt x="1010" y="207"/>
                  <a:pt x="1010" y="205"/>
                  <a:pt x="1010" y="203"/>
                </a:cubicBezTo>
                <a:cubicBezTo>
                  <a:pt x="1010" y="202"/>
                  <a:pt x="1010" y="200"/>
                  <a:pt x="1009" y="200"/>
                </a:cubicBezTo>
                <a:cubicBezTo>
                  <a:pt x="1007" y="198"/>
                  <a:pt x="1008" y="197"/>
                  <a:pt x="1009" y="196"/>
                </a:cubicBezTo>
                <a:cubicBezTo>
                  <a:pt x="1010" y="196"/>
                  <a:pt x="1009" y="194"/>
                  <a:pt x="1009" y="194"/>
                </a:cubicBezTo>
                <a:cubicBezTo>
                  <a:pt x="1007" y="193"/>
                  <a:pt x="1005" y="193"/>
                  <a:pt x="1004" y="192"/>
                </a:cubicBezTo>
                <a:cubicBezTo>
                  <a:pt x="1004" y="192"/>
                  <a:pt x="1003" y="192"/>
                  <a:pt x="1003" y="192"/>
                </a:cubicBezTo>
                <a:cubicBezTo>
                  <a:pt x="1001" y="191"/>
                  <a:pt x="1001" y="190"/>
                  <a:pt x="1001" y="189"/>
                </a:cubicBezTo>
                <a:cubicBezTo>
                  <a:pt x="1001" y="188"/>
                  <a:pt x="1001" y="187"/>
                  <a:pt x="1002" y="187"/>
                </a:cubicBezTo>
                <a:cubicBezTo>
                  <a:pt x="1003" y="187"/>
                  <a:pt x="1004" y="188"/>
                  <a:pt x="1004" y="188"/>
                </a:cubicBezTo>
                <a:cubicBezTo>
                  <a:pt x="1004" y="188"/>
                  <a:pt x="1004" y="189"/>
                  <a:pt x="1004" y="189"/>
                </a:cubicBezTo>
                <a:cubicBezTo>
                  <a:pt x="1004" y="188"/>
                  <a:pt x="1004" y="188"/>
                  <a:pt x="1004" y="188"/>
                </a:cubicBezTo>
                <a:cubicBezTo>
                  <a:pt x="1004" y="188"/>
                  <a:pt x="1003" y="187"/>
                  <a:pt x="1002" y="186"/>
                </a:cubicBezTo>
                <a:cubicBezTo>
                  <a:pt x="1002" y="186"/>
                  <a:pt x="1002" y="186"/>
                  <a:pt x="1002" y="186"/>
                </a:cubicBezTo>
                <a:cubicBezTo>
                  <a:pt x="1004" y="185"/>
                  <a:pt x="1005" y="184"/>
                  <a:pt x="1007" y="182"/>
                </a:cubicBezTo>
                <a:cubicBezTo>
                  <a:pt x="1007" y="181"/>
                  <a:pt x="1009" y="181"/>
                  <a:pt x="1010" y="182"/>
                </a:cubicBezTo>
                <a:cubicBezTo>
                  <a:pt x="1010" y="182"/>
                  <a:pt x="1010" y="182"/>
                  <a:pt x="1011" y="182"/>
                </a:cubicBezTo>
                <a:cubicBezTo>
                  <a:pt x="1012" y="184"/>
                  <a:pt x="1015" y="186"/>
                  <a:pt x="1014" y="189"/>
                </a:cubicBezTo>
                <a:cubicBezTo>
                  <a:pt x="1014" y="192"/>
                  <a:pt x="1014" y="194"/>
                  <a:pt x="1015" y="197"/>
                </a:cubicBezTo>
                <a:cubicBezTo>
                  <a:pt x="1015" y="197"/>
                  <a:pt x="1016" y="197"/>
                  <a:pt x="1016" y="197"/>
                </a:cubicBezTo>
                <a:cubicBezTo>
                  <a:pt x="1016" y="196"/>
                  <a:pt x="1017" y="195"/>
                  <a:pt x="1016" y="194"/>
                </a:cubicBezTo>
                <a:cubicBezTo>
                  <a:pt x="1016" y="191"/>
                  <a:pt x="1016" y="188"/>
                  <a:pt x="1018" y="185"/>
                </a:cubicBezTo>
                <a:cubicBezTo>
                  <a:pt x="1020" y="183"/>
                  <a:pt x="1020" y="180"/>
                  <a:pt x="1020" y="177"/>
                </a:cubicBezTo>
                <a:cubicBezTo>
                  <a:pt x="1020" y="176"/>
                  <a:pt x="1019" y="174"/>
                  <a:pt x="1018" y="174"/>
                </a:cubicBezTo>
                <a:cubicBezTo>
                  <a:pt x="1016" y="174"/>
                  <a:pt x="1015" y="174"/>
                  <a:pt x="1014" y="173"/>
                </a:cubicBezTo>
                <a:cubicBezTo>
                  <a:pt x="1013" y="173"/>
                  <a:pt x="1013" y="173"/>
                  <a:pt x="1012" y="172"/>
                </a:cubicBezTo>
                <a:cubicBezTo>
                  <a:pt x="1012" y="172"/>
                  <a:pt x="1012" y="171"/>
                  <a:pt x="1012" y="171"/>
                </a:cubicBezTo>
                <a:cubicBezTo>
                  <a:pt x="1012" y="171"/>
                  <a:pt x="1012" y="170"/>
                  <a:pt x="1013" y="170"/>
                </a:cubicBezTo>
                <a:cubicBezTo>
                  <a:pt x="1016" y="170"/>
                  <a:pt x="1016" y="169"/>
                  <a:pt x="1015" y="167"/>
                </a:cubicBezTo>
                <a:cubicBezTo>
                  <a:pt x="1014" y="165"/>
                  <a:pt x="1014" y="164"/>
                  <a:pt x="1012" y="163"/>
                </a:cubicBezTo>
                <a:cubicBezTo>
                  <a:pt x="1012" y="163"/>
                  <a:pt x="1011" y="162"/>
                  <a:pt x="1010" y="161"/>
                </a:cubicBezTo>
                <a:cubicBezTo>
                  <a:pt x="1010" y="161"/>
                  <a:pt x="1010" y="160"/>
                  <a:pt x="1010" y="160"/>
                </a:cubicBezTo>
                <a:cubicBezTo>
                  <a:pt x="1010" y="160"/>
                  <a:pt x="1011" y="160"/>
                  <a:pt x="1011" y="160"/>
                </a:cubicBezTo>
                <a:cubicBezTo>
                  <a:pt x="1013" y="161"/>
                  <a:pt x="1015" y="160"/>
                  <a:pt x="1016" y="157"/>
                </a:cubicBezTo>
                <a:cubicBezTo>
                  <a:pt x="1016" y="154"/>
                  <a:pt x="1018" y="152"/>
                  <a:pt x="1018" y="148"/>
                </a:cubicBezTo>
                <a:cubicBezTo>
                  <a:pt x="1018" y="140"/>
                  <a:pt x="1021" y="134"/>
                  <a:pt x="1026" y="128"/>
                </a:cubicBezTo>
                <a:cubicBezTo>
                  <a:pt x="1028" y="126"/>
                  <a:pt x="1029" y="124"/>
                  <a:pt x="1031" y="122"/>
                </a:cubicBezTo>
                <a:cubicBezTo>
                  <a:pt x="1031" y="121"/>
                  <a:pt x="1031" y="120"/>
                  <a:pt x="1031" y="120"/>
                </a:cubicBezTo>
                <a:cubicBezTo>
                  <a:pt x="1031" y="117"/>
                  <a:pt x="1031" y="117"/>
                  <a:pt x="1033" y="117"/>
                </a:cubicBezTo>
                <a:cubicBezTo>
                  <a:pt x="1035" y="117"/>
                  <a:pt x="1037" y="115"/>
                  <a:pt x="1038" y="113"/>
                </a:cubicBezTo>
                <a:cubicBezTo>
                  <a:pt x="1038" y="112"/>
                  <a:pt x="1038" y="110"/>
                  <a:pt x="1037" y="110"/>
                </a:cubicBezTo>
                <a:cubicBezTo>
                  <a:pt x="1036" y="109"/>
                  <a:pt x="1035" y="109"/>
                  <a:pt x="1035" y="109"/>
                </a:cubicBezTo>
                <a:cubicBezTo>
                  <a:pt x="1033" y="109"/>
                  <a:pt x="1032" y="109"/>
                  <a:pt x="1031" y="109"/>
                </a:cubicBezTo>
                <a:cubicBezTo>
                  <a:pt x="1031" y="109"/>
                  <a:pt x="1031" y="108"/>
                  <a:pt x="1031" y="108"/>
                </a:cubicBezTo>
                <a:cubicBezTo>
                  <a:pt x="1031" y="108"/>
                  <a:pt x="1031" y="107"/>
                  <a:pt x="1032" y="107"/>
                </a:cubicBezTo>
                <a:cubicBezTo>
                  <a:pt x="1033" y="106"/>
                  <a:pt x="1034" y="107"/>
                  <a:pt x="1036" y="107"/>
                </a:cubicBezTo>
                <a:cubicBezTo>
                  <a:pt x="1038" y="108"/>
                  <a:pt x="1040" y="108"/>
                  <a:pt x="1043" y="107"/>
                </a:cubicBezTo>
                <a:cubicBezTo>
                  <a:pt x="1043" y="106"/>
                  <a:pt x="1044" y="106"/>
                  <a:pt x="1045" y="105"/>
                </a:cubicBezTo>
                <a:cubicBezTo>
                  <a:pt x="1046" y="105"/>
                  <a:pt x="1046" y="104"/>
                  <a:pt x="1046" y="103"/>
                </a:cubicBezTo>
                <a:cubicBezTo>
                  <a:pt x="1046" y="102"/>
                  <a:pt x="1045" y="102"/>
                  <a:pt x="1045" y="101"/>
                </a:cubicBezTo>
                <a:cubicBezTo>
                  <a:pt x="1045" y="100"/>
                  <a:pt x="1046" y="99"/>
                  <a:pt x="1047" y="100"/>
                </a:cubicBezTo>
                <a:cubicBezTo>
                  <a:pt x="1049" y="100"/>
                  <a:pt x="1051" y="100"/>
                  <a:pt x="1052" y="98"/>
                </a:cubicBezTo>
                <a:cubicBezTo>
                  <a:pt x="1053" y="97"/>
                  <a:pt x="1054" y="96"/>
                  <a:pt x="1055" y="96"/>
                </a:cubicBezTo>
                <a:cubicBezTo>
                  <a:pt x="1059" y="92"/>
                  <a:pt x="1059" y="90"/>
                  <a:pt x="1056" y="86"/>
                </a:cubicBezTo>
                <a:cubicBezTo>
                  <a:pt x="1056" y="86"/>
                  <a:pt x="1055" y="85"/>
                  <a:pt x="1055" y="85"/>
                </a:cubicBezTo>
                <a:cubicBezTo>
                  <a:pt x="1051" y="81"/>
                  <a:pt x="1047" y="79"/>
                  <a:pt x="1042" y="79"/>
                </a:cubicBezTo>
                <a:cubicBezTo>
                  <a:pt x="1039" y="79"/>
                  <a:pt x="1036" y="80"/>
                  <a:pt x="1033" y="81"/>
                </a:cubicBezTo>
                <a:cubicBezTo>
                  <a:pt x="1033" y="81"/>
                  <a:pt x="1032" y="82"/>
                  <a:pt x="1032" y="82"/>
                </a:cubicBezTo>
                <a:cubicBezTo>
                  <a:pt x="1032" y="83"/>
                  <a:pt x="1031" y="84"/>
                  <a:pt x="1031" y="85"/>
                </a:cubicBezTo>
                <a:cubicBezTo>
                  <a:pt x="1031" y="86"/>
                  <a:pt x="1030" y="86"/>
                  <a:pt x="1028" y="86"/>
                </a:cubicBezTo>
                <a:cubicBezTo>
                  <a:pt x="1027" y="86"/>
                  <a:pt x="1026" y="85"/>
                  <a:pt x="1025" y="84"/>
                </a:cubicBezTo>
                <a:cubicBezTo>
                  <a:pt x="1024" y="84"/>
                  <a:pt x="1024" y="84"/>
                  <a:pt x="1023" y="85"/>
                </a:cubicBezTo>
                <a:cubicBezTo>
                  <a:pt x="1020" y="90"/>
                  <a:pt x="1016" y="92"/>
                  <a:pt x="1011" y="94"/>
                </a:cubicBezTo>
                <a:cubicBezTo>
                  <a:pt x="1008" y="95"/>
                  <a:pt x="1005" y="95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2" y="98"/>
                  <a:pt x="1002" y="98"/>
                  <a:pt x="1001" y="99"/>
                </a:cubicBezTo>
                <a:cubicBezTo>
                  <a:pt x="1000" y="99"/>
                  <a:pt x="1000" y="100"/>
                  <a:pt x="999" y="101"/>
                </a:cubicBezTo>
                <a:cubicBezTo>
                  <a:pt x="999" y="101"/>
                  <a:pt x="999" y="101"/>
                  <a:pt x="999" y="101"/>
                </a:cubicBezTo>
                <a:cubicBezTo>
                  <a:pt x="999" y="100"/>
                  <a:pt x="999" y="100"/>
                  <a:pt x="999" y="100"/>
                </a:cubicBezTo>
                <a:cubicBezTo>
                  <a:pt x="1000" y="100"/>
                  <a:pt x="1000" y="99"/>
                  <a:pt x="1001" y="99"/>
                </a:cubicBezTo>
                <a:cubicBezTo>
                  <a:pt x="1001" y="98"/>
                  <a:pt x="1002" y="98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3" y="96"/>
                  <a:pt x="1003" y="95"/>
                  <a:pt x="1003" y="95"/>
                </a:cubicBezTo>
                <a:cubicBezTo>
                  <a:pt x="1005" y="93"/>
                  <a:pt x="1007" y="90"/>
                  <a:pt x="1010" y="89"/>
                </a:cubicBezTo>
                <a:cubicBezTo>
                  <a:pt x="1013" y="88"/>
                  <a:pt x="1016" y="86"/>
                  <a:pt x="1017" y="83"/>
                </a:cubicBezTo>
                <a:cubicBezTo>
                  <a:pt x="1017" y="82"/>
                  <a:pt x="1017" y="81"/>
                  <a:pt x="1018" y="80"/>
                </a:cubicBezTo>
                <a:cubicBezTo>
                  <a:pt x="1020" y="74"/>
                  <a:pt x="1017" y="72"/>
                  <a:pt x="1012" y="73"/>
                </a:cubicBezTo>
                <a:cubicBezTo>
                  <a:pt x="1012" y="73"/>
                  <a:pt x="1011" y="73"/>
                  <a:pt x="1011" y="73"/>
                </a:cubicBezTo>
                <a:cubicBezTo>
                  <a:pt x="1011" y="73"/>
                  <a:pt x="1010" y="73"/>
                  <a:pt x="1010" y="74"/>
                </a:cubicBezTo>
                <a:cubicBezTo>
                  <a:pt x="1009" y="75"/>
                  <a:pt x="1009" y="77"/>
                  <a:pt x="1008" y="78"/>
                </a:cubicBezTo>
                <a:cubicBezTo>
                  <a:pt x="1008" y="80"/>
                  <a:pt x="1006" y="81"/>
                  <a:pt x="1004" y="81"/>
                </a:cubicBezTo>
                <a:cubicBezTo>
                  <a:pt x="1004" y="81"/>
                  <a:pt x="1004" y="81"/>
                  <a:pt x="1003" y="81"/>
                </a:cubicBezTo>
                <a:cubicBezTo>
                  <a:pt x="1000" y="79"/>
                  <a:pt x="997" y="80"/>
                  <a:pt x="994" y="80"/>
                </a:cubicBezTo>
                <a:cubicBezTo>
                  <a:pt x="994" y="80"/>
                  <a:pt x="993" y="80"/>
                  <a:pt x="993" y="80"/>
                </a:cubicBezTo>
                <a:cubicBezTo>
                  <a:pt x="993" y="80"/>
                  <a:pt x="994" y="79"/>
                  <a:pt x="994" y="79"/>
                </a:cubicBezTo>
                <a:cubicBezTo>
                  <a:pt x="995" y="78"/>
                  <a:pt x="997" y="78"/>
                  <a:pt x="999" y="77"/>
                </a:cubicBezTo>
                <a:cubicBezTo>
                  <a:pt x="1000" y="77"/>
                  <a:pt x="1001" y="76"/>
                  <a:pt x="1001" y="74"/>
                </a:cubicBezTo>
                <a:cubicBezTo>
                  <a:pt x="1002" y="73"/>
                  <a:pt x="1001" y="72"/>
                  <a:pt x="1000" y="71"/>
                </a:cubicBezTo>
                <a:cubicBezTo>
                  <a:pt x="998" y="71"/>
                  <a:pt x="996" y="70"/>
                  <a:pt x="994" y="70"/>
                </a:cubicBezTo>
                <a:cubicBezTo>
                  <a:pt x="985" y="68"/>
                  <a:pt x="982" y="68"/>
                  <a:pt x="974" y="72"/>
                </a:cubicBezTo>
                <a:cubicBezTo>
                  <a:pt x="973" y="72"/>
                  <a:pt x="972" y="73"/>
                  <a:pt x="971" y="73"/>
                </a:cubicBezTo>
                <a:cubicBezTo>
                  <a:pt x="969" y="74"/>
                  <a:pt x="967" y="74"/>
                  <a:pt x="966" y="75"/>
                </a:cubicBezTo>
                <a:cubicBezTo>
                  <a:pt x="965" y="75"/>
                  <a:pt x="965" y="74"/>
                  <a:pt x="965" y="74"/>
                </a:cubicBezTo>
                <a:cubicBezTo>
                  <a:pt x="964" y="74"/>
                  <a:pt x="965" y="73"/>
                  <a:pt x="965" y="73"/>
                </a:cubicBezTo>
                <a:cubicBezTo>
                  <a:pt x="966" y="72"/>
                  <a:pt x="967" y="72"/>
                  <a:pt x="968" y="71"/>
                </a:cubicBezTo>
                <a:cubicBezTo>
                  <a:pt x="971" y="70"/>
                  <a:pt x="974" y="69"/>
                  <a:pt x="977" y="68"/>
                </a:cubicBezTo>
                <a:cubicBezTo>
                  <a:pt x="982" y="65"/>
                  <a:pt x="987" y="65"/>
                  <a:pt x="993" y="67"/>
                </a:cubicBezTo>
                <a:cubicBezTo>
                  <a:pt x="997" y="68"/>
                  <a:pt x="1000" y="68"/>
                  <a:pt x="1004" y="68"/>
                </a:cubicBezTo>
                <a:cubicBezTo>
                  <a:pt x="1008" y="67"/>
                  <a:pt x="1011" y="66"/>
                  <a:pt x="1015" y="66"/>
                </a:cubicBezTo>
                <a:cubicBezTo>
                  <a:pt x="1019" y="66"/>
                  <a:pt x="1022" y="64"/>
                  <a:pt x="1025" y="61"/>
                </a:cubicBezTo>
                <a:cubicBezTo>
                  <a:pt x="1026" y="60"/>
                  <a:pt x="1026" y="57"/>
                  <a:pt x="1025" y="56"/>
                </a:cubicBezTo>
                <a:cubicBezTo>
                  <a:pt x="1023" y="54"/>
                  <a:pt x="1021" y="53"/>
                  <a:pt x="1019" y="51"/>
                </a:cubicBezTo>
                <a:cubicBezTo>
                  <a:pt x="1015" y="49"/>
                  <a:pt x="1011" y="47"/>
                  <a:pt x="1007" y="50"/>
                </a:cubicBezTo>
                <a:cubicBezTo>
                  <a:pt x="1007" y="50"/>
                  <a:pt x="1006" y="50"/>
                  <a:pt x="1005" y="50"/>
                </a:cubicBezTo>
                <a:cubicBezTo>
                  <a:pt x="1005" y="50"/>
                  <a:pt x="1005" y="49"/>
                  <a:pt x="1005" y="49"/>
                </a:cubicBezTo>
                <a:cubicBezTo>
                  <a:pt x="1005" y="49"/>
                  <a:pt x="1005" y="49"/>
                  <a:pt x="1005" y="49"/>
                </a:cubicBezTo>
                <a:cubicBezTo>
                  <a:pt x="1006" y="48"/>
                  <a:pt x="1007" y="48"/>
                  <a:pt x="1007" y="48"/>
                </a:cubicBezTo>
                <a:cubicBezTo>
                  <a:pt x="1010" y="46"/>
                  <a:pt x="1010" y="44"/>
                  <a:pt x="1009" y="41"/>
                </a:cubicBezTo>
                <a:cubicBezTo>
                  <a:pt x="1008" y="40"/>
                  <a:pt x="1007" y="40"/>
                  <a:pt x="1006" y="40"/>
                </a:cubicBezTo>
                <a:cubicBezTo>
                  <a:pt x="1000" y="42"/>
                  <a:pt x="995" y="42"/>
                  <a:pt x="990" y="39"/>
                </a:cubicBezTo>
                <a:cubicBezTo>
                  <a:pt x="988" y="39"/>
                  <a:pt x="986" y="39"/>
                  <a:pt x="985" y="39"/>
                </a:cubicBezTo>
                <a:cubicBezTo>
                  <a:pt x="983" y="39"/>
                  <a:pt x="981" y="40"/>
                  <a:pt x="979" y="40"/>
                </a:cubicBezTo>
                <a:cubicBezTo>
                  <a:pt x="976" y="41"/>
                  <a:pt x="973" y="41"/>
                  <a:pt x="970" y="41"/>
                </a:cubicBezTo>
                <a:cubicBezTo>
                  <a:pt x="968" y="40"/>
                  <a:pt x="966" y="41"/>
                  <a:pt x="964" y="42"/>
                </a:cubicBezTo>
                <a:cubicBezTo>
                  <a:pt x="963" y="42"/>
                  <a:pt x="962" y="42"/>
                  <a:pt x="962" y="42"/>
                </a:cubicBezTo>
                <a:cubicBezTo>
                  <a:pt x="961" y="42"/>
                  <a:pt x="961" y="42"/>
                  <a:pt x="961" y="42"/>
                </a:cubicBezTo>
                <a:cubicBezTo>
                  <a:pt x="961" y="42"/>
                  <a:pt x="961" y="41"/>
                  <a:pt x="961" y="41"/>
                </a:cubicBezTo>
                <a:cubicBezTo>
                  <a:pt x="962" y="41"/>
                  <a:pt x="963" y="40"/>
                  <a:pt x="964" y="40"/>
                </a:cubicBezTo>
                <a:cubicBezTo>
                  <a:pt x="966" y="40"/>
                  <a:pt x="969" y="40"/>
                  <a:pt x="971" y="39"/>
                </a:cubicBezTo>
                <a:cubicBezTo>
                  <a:pt x="975" y="38"/>
                  <a:pt x="980" y="38"/>
                  <a:pt x="984" y="38"/>
                </a:cubicBezTo>
                <a:cubicBezTo>
                  <a:pt x="987" y="37"/>
                  <a:pt x="991" y="37"/>
                  <a:pt x="994" y="38"/>
                </a:cubicBezTo>
                <a:cubicBezTo>
                  <a:pt x="998" y="40"/>
                  <a:pt x="1001" y="38"/>
                  <a:pt x="1003" y="37"/>
                </a:cubicBezTo>
                <a:cubicBezTo>
                  <a:pt x="1004" y="36"/>
                  <a:pt x="1004" y="35"/>
                  <a:pt x="1004" y="35"/>
                </a:cubicBezTo>
                <a:cubicBezTo>
                  <a:pt x="1002" y="32"/>
                  <a:pt x="999" y="30"/>
                  <a:pt x="996" y="29"/>
                </a:cubicBezTo>
                <a:cubicBezTo>
                  <a:pt x="989" y="28"/>
                  <a:pt x="983" y="25"/>
                  <a:pt x="977" y="23"/>
                </a:cubicBezTo>
                <a:cubicBezTo>
                  <a:pt x="974" y="22"/>
                  <a:pt x="972" y="22"/>
                  <a:pt x="969" y="22"/>
                </a:cubicBezTo>
                <a:cubicBezTo>
                  <a:pt x="965" y="21"/>
                  <a:pt x="962" y="23"/>
                  <a:pt x="959" y="23"/>
                </a:cubicBezTo>
                <a:cubicBezTo>
                  <a:pt x="957" y="24"/>
                  <a:pt x="955" y="26"/>
                  <a:pt x="954" y="28"/>
                </a:cubicBezTo>
                <a:cubicBezTo>
                  <a:pt x="954" y="28"/>
                  <a:pt x="954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4" y="29"/>
                  <a:pt x="954" y="29"/>
                  <a:pt x="954" y="29"/>
                </a:cubicBezTo>
                <a:cubicBezTo>
                  <a:pt x="953" y="29"/>
                  <a:pt x="953" y="30"/>
                  <a:pt x="953" y="30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4" y="31"/>
                  <a:pt x="954" y="31"/>
                  <a:pt x="954" y="31"/>
                </a:cubicBezTo>
                <a:cubicBezTo>
                  <a:pt x="953" y="31"/>
                  <a:pt x="953" y="31"/>
                  <a:pt x="953" y="31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1" y="31"/>
                  <a:pt x="950" y="29"/>
                  <a:pt x="948" y="28"/>
                </a:cubicBezTo>
                <a:cubicBezTo>
                  <a:pt x="947" y="28"/>
                  <a:pt x="947" y="28"/>
                  <a:pt x="947" y="29"/>
                </a:cubicBezTo>
                <a:cubicBezTo>
                  <a:pt x="946" y="29"/>
                  <a:pt x="946" y="29"/>
                  <a:pt x="946" y="29"/>
                </a:cubicBezTo>
                <a:cubicBezTo>
                  <a:pt x="946" y="30"/>
                  <a:pt x="947" y="31"/>
                  <a:pt x="947" y="32"/>
                </a:cubicBezTo>
                <a:cubicBezTo>
                  <a:pt x="947" y="32"/>
                  <a:pt x="947" y="33"/>
                  <a:pt x="947" y="33"/>
                </a:cubicBezTo>
                <a:cubicBezTo>
                  <a:pt x="946" y="33"/>
                  <a:pt x="945" y="34"/>
                  <a:pt x="945" y="34"/>
                </a:cubicBezTo>
                <a:cubicBezTo>
                  <a:pt x="943" y="33"/>
                  <a:pt x="940" y="32"/>
                  <a:pt x="938" y="30"/>
                </a:cubicBezTo>
                <a:cubicBezTo>
                  <a:pt x="937" y="29"/>
                  <a:pt x="935" y="29"/>
                  <a:pt x="933" y="30"/>
                </a:cubicBezTo>
                <a:cubicBezTo>
                  <a:pt x="932" y="31"/>
                  <a:pt x="930" y="32"/>
                  <a:pt x="929" y="32"/>
                </a:cubicBezTo>
                <a:cubicBezTo>
                  <a:pt x="927" y="32"/>
                  <a:pt x="927" y="33"/>
                  <a:pt x="927" y="33"/>
                </a:cubicBezTo>
                <a:cubicBezTo>
                  <a:pt x="927" y="35"/>
                  <a:pt x="927" y="38"/>
                  <a:pt x="927" y="40"/>
                </a:cubicBezTo>
                <a:cubicBezTo>
                  <a:pt x="926" y="41"/>
                  <a:pt x="926" y="42"/>
                  <a:pt x="925" y="42"/>
                </a:cubicBezTo>
                <a:cubicBezTo>
                  <a:pt x="924" y="43"/>
                  <a:pt x="923" y="44"/>
                  <a:pt x="922" y="45"/>
                </a:cubicBezTo>
                <a:cubicBezTo>
                  <a:pt x="922" y="45"/>
                  <a:pt x="921" y="45"/>
                  <a:pt x="921" y="45"/>
                </a:cubicBezTo>
                <a:cubicBezTo>
                  <a:pt x="919" y="44"/>
                  <a:pt x="917" y="43"/>
                  <a:pt x="915" y="43"/>
                </a:cubicBezTo>
                <a:cubicBezTo>
                  <a:pt x="915" y="43"/>
                  <a:pt x="913" y="44"/>
                  <a:pt x="913" y="45"/>
                </a:cubicBezTo>
                <a:cubicBezTo>
                  <a:pt x="913" y="45"/>
                  <a:pt x="913" y="46"/>
                  <a:pt x="913" y="47"/>
                </a:cubicBezTo>
                <a:cubicBezTo>
                  <a:pt x="914" y="50"/>
                  <a:pt x="914" y="54"/>
                  <a:pt x="915" y="57"/>
                </a:cubicBezTo>
                <a:cubicBezTo>
                  <a:pt x="916" y="61"/>
                  <a:pt x="916" y="65"/>
                  <a:pt x="918" y="68"/>
                </a:cubicBezTo>
                <a:cubicBezTo>
                  <a:pt x="918" y="69"/>
                  <a:pt x="918" y="70"/>
                  <a:pt x="916" y="70"/>
                </a:cubicBezTo>
                <a:cubicBezTo>
                  <a:pt x="915" y="70"/>
                  <a:pt x="914" y="70"/>
                  <a:pt x="913" y="68"/>
                </a:cubicBezTo>
                <a:cubicBezTo>
                  <a:pt x="913" y="67"/>
                  <a:pt x="912" y="66"/>
                  <a:pt x="910" y="65"/>
                </a:cubicBezTo>
                <a:cubicBezTo>
                  <a:pt x="910" y="65"/>
                  <a:pt x="910" y="65"/>
                  <a:pt x="911" y="64"/>
                </a:cubicBezTo>
                <a:cubicBezTo>
                  <a:pt x="912" y="63"/>
                  <a:pt x="912" y="62"/>
                  <a:pt x="911" y="61"/>
                </a:cubicBezTo>
                <a:cubicBezTo>
                  <a:pt x="910" y="60"/>
                  <a:pt x="908" y="59"/>
                  <a:pt x="908" y="57"/>
                </a:cubicBezTo>
                <a:cubicBezTo>
                  <a:pt x="907" y="54"/>
                  <a:pt x="906" y="52"/>
                  <a:pt x="904" y="49"/>
                </a:cubicBezTo>
                <a:cubicBezTo>
                  <a:pt x="904" y="47"/>
                  <a:pt x="902" y="46"/>
                  <a:pt x="901" y="45"/>
                </a:cubicBezTo>
                <a:cubicBezTo>
                  <a:pt x="899" y="45"/>
                  <a:pt x="897" y="45"/>
                  <a:pt x="897" y="46"/>
                </a:cubicBezTo>
                <a:cubicBezTo>
                  <a:pt x="897" y="47"/>
                  <a:pt x="897" y="47"/>
                  <a:pt x="896" y="48"/>
                </a:cubicBezTo>
                <a:cubicBezTo>
                  <a:pt x="895" y="51"/>
                  <a:pt x="895" y="55"/>
                  <a:pt x="895" y="58"/>
                </a:cubicBezTo>
                <a:cubicBezTo>
                  <a:pt x="895" y="60"/>
                  <a:pt x="895" y="61"/>
                  <a:pt x="895" y="63"/>
                </a:cubicBezTo>
                <a:cubicBezTo>
                  <a:pt x="894" y="64"/>
                  <a:pt x="892" y="63"/>
                  <a:pt x="891" y="63"/>
                </a:cubicBezTo>
                <a:cubicBezTo>
                  <a:pt x="890" y="63"/>
                  <a:pt x="890" y="63"/>
                  <a:pt x="890" y="63"/>
                </a:cubicBezTo>
                <a:cubicBezTo>
                  <a:pt x="889" y="63"/>
                  <a:pt x="889" y="64"/>
                  <a:pt x="888" y="64"/>
                </a:cubicBezTo>
                <a:cubicBezTo>
                  <a:pt x="888" y="64"/>
                  <a:pt x="887" y="64"/>
                  <a:pt x="887" y="63"/>
                </a:cubicBezTo>
                <a:cubicBezTo>
                  <a:pt x="886" y="61"/>
                  <a:pt x="888" y="60"/>
                  <a:pt x="888" y="59"/>
                </a:cubicBezTo>
                <a:cubicBezTo>
                  <a:pt x="887" y="56"/>
                  <a:pt x="887" y="53"/>
                  <a:pt x="887" y="50"/>
                </a:cubicBezTo>
                <a:cubicBezTo>
                  <a:pt x="887" y="49"/>
                  <a:pt x="887" y="49"/>
                  <a:pt x="886" y="48"/>
                </a:cubicBezTo>
                <a:cubicBezTo>
                  <a:pt x="886" y="48"/>
                  <a:pt x="886" y="47"/>
                  <a:pt x="886" y="47"/>
                </a:cubicBezTo>
                <a:cubicBezTo>
                  <a:pt x="885" y="47"/>
                  <a:pt x="885" y="47"/>
                  <a:pt x="884" y="48"/>
                </a:cubicBezTo>
                <a:cubicBezTo>
                  <a:pt x="883" y="49"/>
                  <a:pt x="883" y="51"/>
                  <a:pt x="883" y="52"/>
                </a:cubicBezTo>
                <a:cubicBezTo>
                  <a:pt x="883" y="53"/>
                  <a:pt x="884" y="55"/>
                  <a:pt x="883" y="56"/>
                </a:cubicBezTo>
                <a:cubicBezTo>
                  <a:pt x="883" y="57"/>
                  <a:pt x="881" y="58"/>
                  <a:pt x="881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1"/>
                  <a:pt x="879" y="61"/>
                  <a:pt x="878" y="62"/>
                </a:cubicBezTo>
                <a:cubicBezTo>
                  <a:pt x="878" y="63"/>
                  <a:pt x="877" y="63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6" y="65"/>
                  <a:pt x="876" y="65"/>
                  <a:pt x="876" y="65"/>
                </a:cubicBezTo>
                <a:cubicBezTo>
                  <a:pt x="875" y="65"/>
                  <a:pt x="876" y="65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7" y="63"/>
                  <a:pt x="877" y="62"/>
                  <a:pt x="878" y="62"/>
                </a:cubicBezTo>
                <a:cubicBezTo>
                  <a:pt x="879" y="61"/>
                  <a:pt x="879" y="61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59"/>
                  <a:pt x="879" y="58"/>
                  <a:pt x="879" y="57"/>
                </a:cubicBezTo>
                <a:cubicBezTo>
                  <a:pt x="880" y="55"/>
                  <a:pt x="881" y="53"/>
                  <a:pt x="882" y="51"/>
                </a:cubicBezTo>
                <a:cubicBezTo>
                  <a:pt x="882" y="49"/>
                  <a:pt x="882" y="47"/>
                  <a:pt x="882" y="45"/>
                </a:cubicBezTo>
                <a:cubicBezTo>
                  <a:pt x="882" y="44"/>
                  <a:pt x="880" y="43"/>
                  <a:pt x="879" y="43"/>
                </a:cubicBezTo>
                <a:cubicBezTo>
                  <a:pt x="878" y="44"/>
                  <a:pt x="876" y="44"/>
                  <a:pt x="875" y="45"/>
                </a:cubicBezTo>
                <a:cubicBezTo>
                  <a:pt x="872" y="46"/>
                  <a:pt x="870" y="46"/>
                  <a:pt x="867" y="47"/>
                </a:cubicBezTo>
                <a:cubicBezTo>
                  <a:pt x="863" y="47"/>
                  <a:pt x="859" y="47"/>
                  <a:pt x="855" y="48"/>
                </a:cubicBezTo>
                <a:cubicBezTo>
                  <a:pt x="853" y="48"/>
                  <a:pt x="852" y="49"/>
                  <a:pt x="852" y="51"/>
                </a:cubicBezTo>
                <a:cubicBezTo>
                  <a:pt x="852" y="52"/>
                  <a:pt x="852" y="52"/>
                  <a:pt x="852" y="53"/>
                </a:cubicBezTo>
                <a:cubicBezTo>
                  <a:pt x="852" y="53"/>
                  <a:pt x="852" y="54"/>
                  <a:pt x="852" y="54"/>
                </a:cubicBezTo>
                <a:cubicBezTo>
                  <a:pt x="851" y="54"/>
                  <a:pt x="851" y="54"/>
                  <a:pt x="851" y="54"/>
                </a:cubicBezTo>
                <a:cubicBezTo>
                  <a:pt x="850" y="53"/>
                  <a:pt x="850" y="51"/>
                  <a:pt x="849" y="51"/>
                </a:cubicBezTo>
                <a:cubicBezTo>
                  <a:pt x="847" y="50"/>
                  <a:pt x="846" y="51"/>
                  <a:pt x="844" y="52"/>
                </a:cubicBezTo>
                <a:cubicBezTo>
                  <a:pt x="843" y="52"/>
                  <a:pt x="842" y="53"/>
                  <a:pt x="842" y="55"/>
                </a:cubicBezTo>
                <a:cubicBezTo>
                  <a:pt x="841" y="56"/>
                  <a:pt x="841" y="56"/>
                  <a:pt x="841" y="57"/>
                </a:cubicBezTo>
                <a:cubicBezTo>
                  <a:pt x="841" y="59"/>
                  <a:pt x="841" y="61"/>
                  <a:pt x="840" y="62"/>
                </a:cubicBezTo>
                <a:cubicBezTo>
                  <a:pt x="840" y="64"/>
                  <a:pt x="838" y="65"/>
                  <a:pt x="837" y="66"/>
                </a:cubicBezTo>
                <a:cubicBezTo>
                  <a:pt x="837" y="67"/>
                  <a:pt x="836" y="67"/>
                  <a:pt x="836" y="68"/>
                </a:cubicBezTo>
                <a:cubicBezTo>
                  <a:pt x="835" y="69"/>
                  <a:pt x="834" y="69"/>
                  <a:pt x="833" y="68"/>
                </a:cubicBezTo>
                <a:cubicBezTo>
                  <a:pt x="831" y="66"/>
                  <a:pt x="829" y="66"/>
                  <a:pt x="827" y="67"/>
                </a:cubicBezTo>
                <a:cubicBezTo>
                  <a:pt x="824" y="67"/>
                  <a:pt x="821" y="68"/>
                  <a:pt x="819" y="70"/>
                </a:cubicBezTo>
                <a:cubicBezTo>
                  <a:pt x="817" y="73"/>
                  <a:pt x="815" y="74"/>
                  <a:pt x="812" y="74"/>
                </a:cubicBezTo>
                <a:cubicBezTo>
                  <a:pt x="811" y="75"/>
                  <a:pt x="811" y="76"/>
                  <a:pt x="810" y="76"/>
                </a:cubicBezTo>
                <a:cubicBezTo>
                  <a:pt x="807" y="78"/>
                  <a:pt x="805" y="81"/>
                  <a:pt x="803" y="84"/>
                </a:cubicBezTo>
                <a:cubicBezTo>
                  <a:pt x="802" y="86"/>
                  <a:pt x="803" y="88"/>
                  <a:pt x="805" y="88"/>
                </a:cubicBezTo>
                <a:cubicBezTo>
                  <a:pt x="807" y="89"/>
                  <a:pt x="809" y="90"/>
                  <a:pt x="811" y="90"/>
                </a:cubicBezTo>
                <a:cubicBezTo>
                  <a:pt x="811" y="90"/>
                  <a:pt x="811" y="90"/>
                  <a:pt x="811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1" y="90"/>
                </a:cubicBezTo>
                <a:cubicBezTo>
                  <a:pt x="812" y="91"/>
                  <a:pt x="812" y="91"/>
                  <a:pt x="812" y="92"/>
                </a:cubicBezTo>
                <a:cubicBezTo>
                  <a:pt x="812" y="93"/>
                  <a:pt x="812" y="94"/>
                  <a:pt x="811" y="94"/>
                </a:cubicBezTo>
                <a:cubicBezTo>
                  <a:pt x="810" y="95"/>
                  <a:pt x="809" y="96"/>
                  <a:pt x="809" y="97"/>
                </a:cubicBezTo>
                <a:cubicBezTo>
                  <a:pt x="809" y="99"/>
                  <a:pt x="808" y="100"/>
                  <a:pt x="807" y="100"/>
                </a:cubicBezTo>
                <a:cubicBezTo>
                  <a:pt x="806" y="102"/>
                  <a:pt x="804" y="104"/>
                  <a:pt x="802" y="106"/>
                </a:cubicBezTo>
                <a:cubicBezTo>
                  <a:pt x="801" y="107"/>
                  <a:pt x="800" y="108"/>
                  <a:pt x="799" y="107"/>
                </a:cubicBezTo>
                <a:cubicBezTo>
                  <a:pt x="795" y="105"/>
                  <a:pt x="791" y="106"/>
                  <a:pt x="788" y="106"/>
                </a:cubicBezTo>
                <a:cubicBezTo>
                  <a:pt x="786" y="106"/>
                  <a:pt x="785" y="106"/>
                  <a:pt x="784" y="107"/>
                </a:cubicBezTo>
                <a:cubicBezTo>
                  <a:pt x="782" y="108"/>
                  <a:pt x="780" y="109"/>
                  <a:pt x="778" y="109"/>
                </a:cubicBezTo>
                <a:cubicBezTo>
                  <a:pt x="774" y="110"/>
                  <a:pt x="770" y="111"/>
                  <a:pt x="766" y="111"/>
                </a:cubicBezTo>
                <a:cubicBezTo>
                  <a:pt x="763" y="112"/>
                  <a:pt x="761" y="114"/>
                  <a:pt x="759" y="117"/>
                </a:cubicBezTo>
                <a:cubicBezTo>
                  <a:pt x="758" y="119"/>
                  <a:pt x="757" y="121"/>
                  <a:pt x="759" y="123"/>
                </a:cubicBezTo>
                <a:cubicBezTo>
                  <a:pt x="761" y="125"/>
                  <a:pt x="762" y="128"/>
                  <a:pt x="764" y="130"/>
                </a:cubicBezTo>
                <a:cubicBezTo>
                  <a:pt x="764" y="130"/>
                  <a:pt x="764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5" y="132"/>
                  <a:pt x="765" y="134"/>
                  <a:pt x="766" y="135"/>
                </a:cubicBezTo>
                <a:cubicBezTo>
                  <a:pt x="767" y="137"/>
                  <a:pt x="769" y="138"/>
                  <a:pt x="771" y="137"/>
                </a:cubicBezTo>
                <a:cubicBezTo>
                  <a:pt x="772" y="137"/>
                  <a:pt x="773" y="136"/>
                  <a:pt x="775" y="137"/>
                </a:cubicBezTo>
                <a:cubicBezTo>
                  <a:pt x="776" y="137"/>
                  <a:pt x="778" y="137"/>
                  <a:pt x="780" y="137"/>
                </a:cubicBezTo>
                <a:cubicBezTo>
                  <a:pt x="780" y="137"/>
                  <a:pt x="781" y="137"/>
                  <a:pt x="781" y="137"/>
                </a:cubicBezTo>
                <a:cubicBezTo>
                  <a:pt x="782" y="138"/>
                  <a:pt x="782" y="138"/>
                  <a:pt x="782" y="139"/>
                </a:cubicBezTo>
                <a:cubicBezTo>
                  <a:pt x="782" y="139"/>
                  <a:pt x="782" y="140"/>
                  <a:pt x="781" y="140"/>
                </a:cubicBezTo>
                <a:cubicBezTo>
                  <a:pt x="780" y="140"/>
                  <a:pt x="779" y="140"/>
                  <a:pt x="779" y="140"/>
                </a:cubicBezTo>
                <a:cubicBezTo>
                  <a:pt x="775" y="139"/>
                  <a:pt x="772" y="138"/>
                  <a:pt x="769" y="140"/>
                </a:cubicBezTo>
                <a:cubicBezTo>
                  <a:pt x="767" y="141"/>
                  <a:pt x="766" y="141"/>
                  <a:pt x="764" y="141"/>
                </a:cubicBezTo>
                <a:cubicBezTo>
                  <a:pt x="763" y="140"/>
                  <a:pt x="761" y="141"/>
                  <a:pt x="759" y="141"/>
                </a:cubicBezTo>
                <a:cubicBezTo>
                  <a:pt x="757" y="143"/>
                  <a:pt x="756" y="146"/>
                  <a:pt x="758" y="148"/>
                </a:cubicBezTo>
                <a:cubicBezTo>
                  <a:pt x="759" y="150"/>
                  <a:pt x="761" y="152"/>
                  <a:pt x="763" y="153"/>
                </a:cubicBezTo>
                <a:cubicBezTo>
                  <a:pt x="764" y="154"/>
                  <a:pt x="764" y="154"/>
                  <a:pt x="763" y="155"/>
                </a:cubicBezTo>
                <a:cubicBezTo>
                  <a:pt x="762" y="156"/>
                  <a:pt x="761" y="156"/>
                  <a:pt x="760" y="157"/>
                </a:cubicBezTo>
                <a:cubicBezTo>
                  <a:pt x="760" y="157"/>
                  <a:pt x="759" y="159"/>
                  <a:pt x="759" y="159"/>
                </a:cubicBezTo>
                <a:cubicBezTo>
                  <a:pt x="761" y="163"/>
                  <a:pt x="763" y="166"/>
                  <a:pt x="766" y="168"/>
                </a:cubicBezTo>
                <a:cubicBezTo>
                  <a:pt x="769" y="169"/>
                  <a:pt x="770" y="169"/>
                  <a:pt x="771" y="167"/>
                </a:cubicBezTo>
                <a:cubicBezTo>
                  <a:pt x="772" y="165"/>
                  <a:pt x="772" y="165"/>
                  <a:pt x="774" y="166"/>
                </a:cubicBezTo>
                <a:cubicBezTo>
                  <a:pt x="775" y="166"/>
                  <a:pt x="776" y="166"/>
                  <a:pt x="777" y="168"/>
                </a:cubicBezTo>
                <a:cubicBezTo>
                  <a:pt x="777" y="168"/>
                  <a:pt x="778" y="168"/>
                  <a:pt x="778" y="168"/>
                </a:cubicBezTo>
                <a:cubicBezTo>
                  <a:pt x="782" y="167"/>
                  <a:pt x="786" y="169"/>
                  <a:pt x="789" y="167"/>
                </a:cubicBezTo>
                <a:cubicBezTo>
                  <a:pt x="789" y="167"/>
                  <a:pt x="790" y="167"/>
                  <a:pt x="790" y="167"/>
                </a:cubicBezTo>
                <a:cubicBezTo>
                  <a:pt x="793" y="168"/>
                  <a:pt x="797" y="170"/>
                  <a:pt x="800" y="172"/>
                </a:cubicBezTo>
                <a:cubicBezTo>
                  <a:pt x="802" y="174"/>
                  <a:pt x="805" y="176"/>
                  <a:pt x="807" y="178"/>
                </a:cubicBezTo>
                <a:cubicBezTo>
                  <a:pt x="808" y="179"/>
                  <a:pt x="809" y="180"/>
                  <a:pt x="810" y="181"/>
                </a:cubicBezTo>
                <a:cubicBezTo>
                  <a:pt x="810" y="181"/>
                  <a:pt x="810" y="182"/>
                  <a:pt x="810" y="183"/>
                </a:cubicBezTo>
                <a:cubicBezTo>
                  <a:pt x="810" y="184"/>
                  <a:pt x="810" y="186"/>
                  <a:pt x="809" y="187"/>
                </a:cubicBezTo>
                <a:cubicBezTo>
                  <a:pt x="807" y="190"/>
                  <a:pt x="808" y="192"/>
                  <a:pt x="810" y="194"/>
                </a:cubicBezTo>
                <a:cubicBezTo>
                  <a:pt x="810" y="194"/>
                  <a:pt x="811" y="196"/>
                  <a:pt x="811" y="197"/>
                </a:cubicBezTo>
                <a:cubicBezTo>
                  <a:pt x="811" y="198"/>
                  <a:pt x="811" y="200"/>
                  <a:pt x="810" y="201"/>
                </a:cubicBezTo>
                <a:cubicBezTo>
                  <a:pt x="809" y="201"/>
                  <a:pt x="809" y="202"/>
                  <a:pt x="810" y="202"/>
                </a:cubicBezTo>
                <a:cubicBezTo>
                  <a:pt x="811" y="202"/>
                  <a:pt x="811" y="202"/>
                  <a:pt x="812" y="203"/>
                </a:cubicBezTo>
                <a:cubicBezTo>
                  <a:pt x="813" y="203"/>
                  <a:pt x="814" y="204"/>
                  <a:pt x="813" y="205"/>
                </a:cubicBezTo>
                <a:cubicBezTo>
                  <a:pt x="813" y="205"/>
                  <a:pt x="813" y="206"/>
                  <a:pt x="812" y="206"/>
                </a:cubicBezTo>
                <a:cubicBezTo>
                  <a:pt x="811" y="208"/>
                  <a:pt x="811" y="209"/>
                  <a:pt x="812" y="210"/>
                </a:cubicBezTo>
                <a:cubicBezTo>
                  <a:pt x="813" y="210"/>
                  <a:pt x="813" y="211"/>
                  <a:pt x="813" y="212"/>
                </a:cubicBezTo>
                <a:cubicBezTo>
                  <a:pt x="812" y="212"/>
                  <a:pt x="811" y="213"/>
                  <a:pt x="812" y="214"/>
                </a:cubicBezTo>
                <a:cubicBezTo>
                  <a:pt x="812" y="215"/>
                  <a:pt x="813" y="216"/>
                  <a:pt x="813" y="217"/>
                </a:cubicBezTo>
                <a:cubicBezTo>
                  <a:pt x="813" y="219"/>
                  <a:pt x="813" y="220"/>
                  <a:pt x="813" y="222"/>
                </a:cubicBezTo>
                <a:cubicBezTo>
                  <a:pt x="814" y="224"/>
                  <a:pt x="813" y="226"/>
                  <a:pt x="813" y="227"/>
                </a:cubicBezTo>
                <a:cubicBezTo>
                  <a:pt x="812" y="227"/>
                  <a:pt x="812" y="228"/>
                  <a:pt x="813" y="229"/>
                </a:cubicBezTo>
                <a:cubicBezTo>
                  <a:pt x="813" y="229"/>
                  <a:pt x="814" y="229"/>
                  <a:pt x="814" y="230"/>
                </a:cubicBezTo>
                <a:cubicBezTo>
                  <a:pt x="815" y="231"/>
                  <a:pt x="815" y="232"/>
                  <a:pt x="813" y="233"/>
                </a:cubicBezTo>
                <a:cubicBezTo>
                  <a:pt x="812" y="233"/>
                  <a:pt x="811" y="233"/>
                  <a:pt x="810" y="234"/>
                </a:cubicBezTo>
                <a:cubicBezTo>
                  <a:pt x="809" y="234"/>
                  <a:pt x="809" y="235"/>
                  <a:pt x="810" y="235"/>
                </a:cubicBezTo>
                <a:cubicBezTo>
                  <a:pt x="810" y="236"/>
                  <a:pt x="813" y="236"/>
                  <a:pt x="810" y="237"/>
                </a:cubicBezTo>
                <a:cubicBezTo>
                  <a:pt x="808" y="238"/>
                  <a:pt x="808" y="240"/>
                  <a:pt x="808" y="242"/>
                </a:cubicBezTo>
                <a:cubicBezTo>
                  <a:pt x="809" y="243"/>
                  <a:pt x="809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2"/>
                  <a:pt x="810" y="242"/>
                  <a:pt x="810" y="242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09" y="243"/>
                  <a:pt x="809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7"/>
                  <a:pt x="807" y="249"/>
                  <a:pt x="805" y="250"/>
                </a:cubicBezTo>
                <a:cubicBezTo>
                  <a:pt x="804" y="251"/>
                  <a:pt x="805" y="253"/>
                  <a:pt x="806" y="254"/>
                </a:cubicBezTo>
                <a:cubicBezTo>
                  <a:pt x="809" y="258"/>
                  <a:pt x="811" y="258"/>
                  <a:pt x="814" y="255"/>
                </a:cubicBezTo>
                <a:cubicBezTo>
                  <a:pt x="815" y="254"/>
                  <a:pt x="815" y="253"/>
                  <a:pt x="816" y="253"/>
                </a:cubicBezTo>
                <a:cubicBezTo>
                  <a:pt x="817" y="252"/>
                  <a:pt x="818" y="252"/>
                  <a:pt x="819" y="252"/>
                </a:cubicBezTo>
                <a:cubicBezTo>
                  <a:pt x="819" y="252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1" y="253"/>
                  <a:pt x="821" y="253"/>
                  <a:pt x="822" y="254"/>
                </a:cubicBezTo>
                <a:cubicBezTo>
                  <a:pt x="822" y="255"/>
                  <a:pt x="821" y="255"/>
                  <a:pt x="820" y="255"/>
                </a:cubicBezTo>
                <a:cubicBezTo>
                  <a:pt x="819" y="256"/>
                  <a:pt x="818" y="258"/>
                  <a:pt x="818" y="259"/>
                </a:cubicBezTo>
                <a:cubicBezTo>
                  <a:pt x="817" y="260"/>
                  <a:pt x="817" y="261"/>
                  <a:pt x="818" y="261"/>
                </a:cubicBezTo>
                <a:cubicBezTo>
                  <a:pt x="819" y="261"/>
                  <a:pt x="820" y="262"/>
                  <a:pt x="820" y="262"/>
                </a:cubicBezTo>
                <a:cubicBezTo>
                  <a:pt x="821" y="263"/>
                  <a:pt x="822" y="264"/>
                  <a:pt x="821" y="265"/>
                </a:cubicBezTo>
                <a:cubicBezTo>
                  <a:pt x="821" y="266"/>
                  <a:pt x="820" y="266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2" y="267"/>
                  <a:pt x="824" y="269"/>
                  <a:pt x="824" y="271"/>
                </a:cubicBezTo>
                <a:cubicBezTo>
                  <a:pt x="824" y="271"/>
                  <a:pt x="824" y="271"/>
                  <a:pt x="824" y="271"/>
                </a:cubicBezTo>
                <a:cubicBezTo>
                  <a:pt x="823" y="271"/>
                  <a:pt x="823" y="271"/>
                  <a:pt x="823" y="271"/>
                </a:cubicBezTo>
                <a:cubicBezTo>
                  <a:pt x="822" y="270"/>
                  <a:pt x="821" y="269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18" y="267"/>
                  <a:pt x="816" y="266"/>
                  <a:pt x="814" y="265"/>
                </a:cubicBezTo>
                <a:cubicBezTo>
                  <a:pt x="812" y="265"/>
                  <a:pt x="811" y="265"/>
                  <a:pt x="809" y="264"/>
                </a:cubicBezTo>
                <a:cubicBezTo>
                  <a:pt x="808" y="264"/>
                  <a:pt x="806" y="266"/>
                  <a:pt x="806" y="268"/>
                </a:cubicBezTo>
                <a:cubicBezTo>
                  <a:pt x="806" y="268"/>
                  <a:pt x="806" y="268"/>
                  <a:pt x="806" y="268"/>
                </a:cubicBezTo>
                <a:cubicBezTo>
                  <a:pt x="807" y="269"/>
                  <a:pt x="807" y="270"/>
                  <a:pt x="807" y="271"/>
                </a:cubicBezTo>
                <a:cubicBezTo>
                  <a:pt x="806" y="272"/>
                  <a:pt x="805" y="272"/>
                  <a:pt x="805" y="272"/>
                </a:cubicBezTo>
                <a:cubicBezTo>
                  <a:pt x="803" y="273"/>
                  <a:pt x="803" y="274"/>
                  <a:pt x="802" y="275"/>
                </a:cubicBezTo>
                <a:cubicBezTo>
                  <a:pt x="802" y="276"/>
                  <a:pt x="801" y="278"/>
                  <a:pt x="802" y="280"/>
                </a:cubicBezTo>
                <a:cubicBezTo>
                  <a:pt x="802" y="283"/>
                  <a:pt x="803" y="286"/>
                  <a:pt x="806" y="288"/>
                </a:cubicBezTo>
                <a:cubicBezTo>
                  <a:pt x="806" y="288"/>
                  <a:pt x="806" y="288"/>
                  <a:pt x="807" y="288"/>
                </a:cubicBezTo>
                <a:cubicBezTo>
                  <a:pt x="810" y="289"/>
                  <a:pt x="813" y="288"/>
                  <a:pt x="816" y="287"/>
                </a:cubicBezTo>
                <a:cubicBezTo>
                  <a:pt x="817" y="286"/>
                  <a:pt x="818" y="284"/>
                  <a:pt x="817" y="282"/>
                </a:cubicBezTo>
                <a:cubicBezTo>
                  <a:pt x="817" y="282"/>
                  <a:pt x="816" y="281"/>
                  <a:pt x="815" y="280"/>
                </a:cubicBezTo>
                <a:cubicBezTo>
                  <a:pt x="814" y="279"/>
                  <a:pt x="814" y="278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5"/>
                  <a:pt x="813" y="275"/>
                  <a:pt x="813" y="275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7" y="278"/>
                  <a:pt x="821" y="280"/>
                  <a:pt x="825" y="280"/>
                </a:cubicBezTo>
                <a:cubicBezTo>
                  <a:pt x="826" y="280"/>
                  <a:pt x="827" y="282"/>
                  <a:pt x="826" y="282"/>
                </a:cubicBezTo>
                <a:cubicBezTo>
                  <a:pt x="825" y="283"/>
                  <a:pt x="825" y="284"/>
                  <a:pt x="824" y="285"/>
                </a:cubicBezTo>
                <a:cubicBezTo>
                  <a:pt x="824" y="285"/>
                  <a:pt x="824" y="284"/>
                  <a:pt x="824" y="284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3" y="286"/>
                  <a:pt x="823" y="287"/>
                  <a:pt x="822" y="288"/>
                </a:cubicBezTo>
                <a:cubicBezTo>
                  <a:pt x="822" y="289"/>
                  <a:pt x="822" y="289"/>
                  <a:pt x="822" y="290"/>
                </a:cubicBezTo>
                <a:cubicBezTo>
                  <a:pt x="823" y="292"/>
                  <a:pt x="823" y="292"/>
                  <a:pt x="821" y="292"/>
                </a:cubicBezTo>
                <a:cubicBezTo>
                  <a:pt x="820" y="292"/>
                  <a:pt x="819" y="292"/>
                  <a:pt x="819" y="293"/>
                </a:cubicBezTo>
                <a:cubicBezTo>
                  <a:pt x="818" y="297"/>
                  <a:pt x="816" y="299"/>
                  <a:pt x="812" y="298"/>
                </a:cubicBezTo>
                <a:cubicBezTo>
                  <a:pt x="811" y="298"/>
                  <a:pt x="810" y="298"/>
                  <a:pt x="808" y="299"/>
                </a:cubicBezTo>
                <a:cubicBezTo>
                  <a:pt x="808" y="300"/>
                  <a:pt x="809" y="302"/>
                  <a:pt x="809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09" y="304"/>
                  <a:pt x="809" y="304"/>
                  <a:pt x="809" y="304"/>
                </a:cubicBezTo>
                <a:cubicBezTo>
                  <a:pt x="809" y="304"/>
                  <a:pt x="808" y="303"/>
                  <a:pt x="807" y="303"/>
                </a:cubicBezTo>
                <a:cubicBezTo>
                  <a:pt x="805" y="303"/>
                  <a:pt x="805" y="303"/>
                  <a:pt x="805" y="305"/>
                </a:cubicBezTo>
                <a:cubicBezTo>
                  <a:pt x="804" y="305"/>
                  <a:pt x="804" y="306"/>
                  <a:pt x="804" y="307"/>
                </a:cubicBezTo>
                <a:cubicBezTo>
                  <a:pt x="802" y="308"/>
                  <a:pt x="801" y="309"/>
                  <a:pt x="800" y="311"/>
                </a:cubicBezTo>
                <a:cubicBezTo>
                  <a:pt x="800" y="312"/>
                  <a:pt x="799" y="314"/>
                  <a:pt x="799" y="315"/>
                </a:cubicBezTo>
                <a:cubicBezTo>
                  <a:pt x="798" y="316"/>
                  <a:pt x="798" y="318"/>
                  <a:pt x="798" y="319"/>
                </a:cubicBezTo>
                <a:cubicBezTo>
                  <a:pt x="798" y="320"/>
                  <a:pt x="798" y="321"/>
                  <a:pt x="799" y="322"/>
                </a:cubicBezTo>
                <a:cubicBezTo>
                  <a:pt x="799" y="322"/>
                  <a:pt x="800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2" y="323"/>
                  <a:pt x="802" y="322"/>
                  <a:pt x="802" y="322"/>
                </a:cubicBezTo>
                <a:cubicBezTo>
                  <a:pt x="802" y="322"/>
                  <a:pt x="802" y="322"/>
                  <a:pt x="803" y="322"/>
                </a:cubicBezTo>
                <a:cubicBezTo>
                  <a:pt x="802" y="323"/>
                  <a:pt x="802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799" y="324"/>
                  <a:pt x="798" y="325"/>
                  <a:pt x="797" y="327"/>
                </a:cubicBezTo>
                <a:cubicBezTo>
                  <a:pt x="796" y="328"/>
                  <a:pt x="795" y="330"/>
                  <a:pt x="797" y="332"/>
                </a:cubicBezTo>
                <a:cubicBezTo>
                  <a:pt x="798" y="333"/>
                  <a:pt x="798" y="335"/>
                  <a:pt x="798" y="336"/>
                </a:cubicBezTo>
                <a:cubicBezTo>
                  <a:pt x="798" y="337"/>
                  <a:pt x="798" y="339"/>
                  <a:pt x="799" y="340"/>
                </a:cubicBezTo>
                <a:cubicBezTo>
                  <a:pt x="800" y="343"/>
                  <a:pt x="801" y="347"/>
                  <a:pt x="800" y="352"/>
                </a:cubicBezTo>
                <a:cubicBezTo>
                  <a:pt x="800" y="352"/>
                  <a:pt x="800" y="353"/>
                  <a:pt x="800" y="353"/>
                </a:cubicBezTo>
                <a:cubicBezTo>
                  <a:pt x="800" y="354"/>
                  <a:pt x="801" y="355"/>
                  <a:pt x="802" y="355"/>
                </a:cubicBezTo>
                <a:cubicBezTo>
                  <a:pt x="804" y="354"/>
                  <a:pt x="806" y="354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9" y="352"/>
                  <a:pt x="809" y="352"/>
                  <a:pt x="809" y="352"/>
                </a:cubicBezTo>
                <a:cubicBezTo>
                  <a:pt x="809" y="353"/>
                  <a:pt x="809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7" y="355"/>
                  <a:pt x="805" y="356"/>
                  <a:pt x="804" y="357"/>
                </a:cubicBezTo>
                <a:cubicBezTo>
                  <a:pt x="802" y="358"/>
                  <a:pt x="801" y="360"/>
                  <a:pt x="802" y="362"/>
                </a:cubicBezTo>
                <a:cubicBezTo>
                  <a:pt x="802" y="365"/>
                  <a:pt x="803" y="368"/>
                  <a:pt x="805" y="371"/>
                </a:cubicBezTo>
                <a:cubicBezTo>
                  <a:pt x="805" y="370"/>
                  <a:pt x="805" y="370"/>
                  <a:pt x="805" y="370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4" y="371"/>
                  <a:pt x="804" y="371"/>
                  <a:pt x="804" y="371"/>
                </a:cubicBezTo>
                <a:cubicBezTo>
                  <a:pt x="805" y="371"/>
                  <a:pt x="805" y="372"/>
                  <a:pt x="806" y="373"/>
                </a:cubicBezTo>
                <a:cubicBezTo>
                  <a:pt x="807" y="374"/>
                  <a:pt x="808" y="375"/>
                  <a:pt x="807" y="376"/>
                </a:cubicBezTo>
                <a:cubicBezTo>
                  <a:pt x="807" y="377"/>
                  <a:pt x="806" y="378"/>
                  <a:pt x="807" y="379"/>
                </a:cubicBezTo>
                <a:cubicBezTo>
                  <a:pt x="809" y="381"/>
                  <a:pt x="809" y="383"/>
                  <a:pt x="810" y="385"/>
                </a:cubicBezTo>
                <a:cubicBezTo>
                  <a:pt x="810" y="387"/>
                  <a:pt x="810" y="388"/>
                  <a:pt x="810" y="389"/>
                </a:cubicBezTo>
                <a:cubicBezTo>
                  <a:pt x="809" y="390"/>
                  <a:pt x="809" y="391"/>
                  <a:pt x="809" y="391"/>
                </a:cubicBezTo>
                <a:cubicBezTo>
                  <a:pt x="811" y="392"/>
                  <a:pt x="812" y="394"/>
                  <a:pt x="813" y="395"/>
                </a:cubicBezTo>
                <a:cubicBezTo>
                  <a:pt x="816" y="395"/>
                  <a:pt x="817" y="397"/>
                  <a:pt x="817" y="399"/>
                </a:cubicBezTo>
                <a:cubicBezTo>
                  <a:pt x="817" y="400"/>
                  <a:pt x="818" y="400"/>
                  <a:pt x="818" y="400"/>
                </a:cubicBezTo>
                <a:cubicBezTo>
                  <a:pt x="820" y="400"/>
                  <a:pt x="821" y="399"/>
                  <a:pt x="823" y="399"/>
                </a:cubicBezTo>
                <a:cubicBezTo>
                  <a:pt x="824" y="399"/>
                  <a:pt x="825" y="398"/>
                  <a:pt x="826" y="398"/>
                </a:cubicBezTo>
                <a:cubicBezTo>
                  <a:pt x="827" y="398"/>
                  <a:pt x="829" y="398"/>
                  <a:pt x="829" y="400"/>
                </a:cubicBezTo>
                <a:cubicBezTo>
                  <a:pt x="829" y="402"/>
                  <a:pt x="830" y="404"/>
                  <a:pt x="832" y="406"/>
                </a:cubicBezTo>
                <a:cubicBezTo>
                  <a:pt x="832" y="406"/>
                  <a:pt x="832" y="408"/>
                  <a:pt x="833" y="408"/>
                </a:cubicBezTo>
                <a:cubicBezTo>
                  <a:pt x="834" y="409"/>
                  <a:pt x="834" y="410"/>
                  <a:pt x="835" y="409"/>
                </a:cubicBezTo>
                <a:cubicBezTo>
                  <a:pt x="837" y="409"/>
                  <a:pt x="839" y="410"/>
                  <a:pt x="841" y="411"/>
                </a:cubicBezTo>
                <a:cubicBezTo>
                  <a:pt x="842" y="411"/>
                  <a:pt x="844" y="410"/>
                  <a:pt x="845" y="409"/>
                </a:cubicBezTo>
                <a:cubicBezTo>
                  <a:pt x="846" y="405"/>
                  <a:pt x="846" y="401"/>
                  <a:pt x="848" y="398"/>
                </a:cubicBezTo>
                <a:cubicBezTo>
                  <a:pt x="849" y="396"/>
                  <a:pt x="850" y="393"/>
                  <a:pt x="852" y="391"/>
                </a:cubicBezTo>
                <a:cubicBezTo>
                  <a:pt x="853" y="390"/>
                  <a:pt x="854" y="388"/>
                  <a:pt x="854" y="386"/>
                </a:cubicBezTo>
                <a:cubicBezTo>
                  <a:pt x="854" y="384"/>
                  <a:pt x="855" y="383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4" y="381"/>
                  <a:pt x="854" y="380"/>
                </a:cubicBezTo>
                <a:cubicBezTo>
                  <a:pt x="854" y="380"/>
                  <a:pt x="854" y="380"/>
                  <a:pt x="854" y="380"/>
                </a:cubicBezTo>
                <a:cubicBezTo>
                  <a:pt x="854" y="379"/>
                  <a:pt x="854" y="379"/>
                  <a:pt x="855" y="380"/>
                </a:cubicBezTo>
                <a:cubicBezTo>
                  <a:pt x="855" y="380"/>
                  <a:pt x="855" y="380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7" y="380"/>
                  <a:pt x="858" y="379"/>
                  <a:pt x="859" y="378"/>
                </a:cubicBezTo>
                <a:cubicBezTo>
                  <a:pt x="860" y="375"/>
                  <a:pt x="862" y="372"/>
                  <a:pt x="865" y="370"/>
                </a:cubicBezTo>
                <a:cubicBezTo>
                  <a:pt x="867" y="368"/>
                  <a:pt x="868" y="365"/>
                  <a:pt x="867" y="361"/>
                </a:cubicBezTo>
                <a:cubicBezTo>
                  <a:pt x="866" y="360"/>
                  <a:pt x="867" y="359"/>
                  <a:pt x="868" y="359"/>
                </a:cubicBezTo>
                <a:cubicBezTo>
                  <a:pt x="869" y="358"/>
                  <a:pt x="869" y="358"/>
                  <a:pt x="870" y="358"/>
                </a:cubicBezTo>
                <a:cubicBezTo>
                  <a:pt x="870" y="357"/>
                  <a:pt x="870" y="356"/>
                  <a:pt x="870" y="355"/>
                </a:cubicBezTo>
                <a:cubicBezTo>
                  <a:pt x="870" y="355"/>
                  <a:pt x="870" y="354"/>
                  <a:pt x="870" y="354"/>
                </a:cubicBezTo>
                <a:cubicBezTo>
                  <a:pt x="869" y="352"/>
                  <a:pt x="869" y="352"/>
                  <a:pt x="871" y="351"/>
                </a:cubicBezTo>
                <a:cubicBezTo>
                  <a:pt x="873" y="351"/>
                  <a:pt x="874" y="351"/>
                  <a:pt x="874" y="349"/>
                </a:cubicBezTo>
                <a:cubicBezTo>
                  <a:pt x="875" y="347"/>
                  <a:pt x="877" y="346"/>
                  <a:pt x="879" y="346"/>
                </a:cubicBezTo>
                <a:cubicBezTo>
                  <a:pt x="882" y="347"/>
                  <a:pt x="885" y="345"/>
                  <a:pt x="889" y="346"/>
                </a:cubicBezTo>
                <a:cubicBezTo>
                  <a:pt x="890" y="346"/>
                  <a:pt x="890" y="345"/>
                  <a:pt x="891" y="345"/>
                </a:cubicBezTo>
                <a:cubicBezTo>
                  <a:pt x="891" y="344"/>
                  <a:pt x="892" y="343"/>
                  <a:pt x="893" y="343"/>
                </a:cubicBezTo>
                <a:cubicBezTo>
                  <a:pt x="897" y="343"/>
                  <a:pt x="901" y="341"/>
                  <a:pt x="905" y="338"/>
                </a:cubicBezTo>
                <a:cubicBezTo>
                  <a:pt x="905" y="338"/>
                  <a:pt x="906" y="338"/>
                  <a:pt x="906" y="338"/>
                </a:cubicBezTo>
                <a:cubicBezTo>
                  <a:pt x="909" y="337"/>
                  <a:pt x="911" y="335"/>
                  <a:pt x="912" y="333"/>
                </a:cubicBezTo>
                <a:cubicBezTo>
                  <a:pt x="914" y="329"/>
                  <a:pt x="917" y="327"/>
                  <a:pt x="919" y="324"/>
                </a:cubicBezTo>
                <a:cubicBezTo>
                  <a:pt x="921" y="320"/>
                  <a:pt x="925" y="320"/>
                  <a:pt x="928" y="316"/>
                </a:cubicBezTo>
                <a:cubicBezTo>
                  <a:pt x="930" y="315"/>
                  <a:pt x="932" y="316"/>
                  <a:pt x="934" y="316"/>
                </a:cubicBezTo>
                <a:cubicBezTo>
                  <a:pt x="935" y="316"/>
                  <a:pt x="936" y="315"/>
                  <a:pt x="937" y="315"/>
                </a:cubicBezTo>
                <a:cubicBezTo>
                  <a:pt x="938" y="315"/>
                  <a:pt x="939" y="314"/>
                  <a:pt x="939" y="314"/>
                </a:cubicBezTo>
                <a:cubicBezTo>
                  <a:pt x="941" y="315"/>
                  <a:pt x="943" y="315"/>
                  <a:pt x="944" y="314"/>
                </a:cubicBezTo>
                <a:cubicBezTo>
                  <a:pt x="947" y="312"/>
                  <a:pt x="950" y="312"/>
                  <a:pt x="954" y="311"/>
                </a:cubicBezTo>
                <a:cubicBezTo>
                  <a:pt x="959" y="310"/>
                  <a:pt x="964" y="308"/>
                  <a:pt x="968" y="305"/>
                </a:cubicBezTo>
                <a:cubicBezTo>
                  <a:pt x="973" y="301"/>
                  <a:pt x="979" y="297"/>
                  <a:pt x="985" y="293"/>
                </a:cubicBezTo>
                <a:close/>
                <a:moveTo>
                  <a:pt x="1024" y="116"/>
                </a:moveTo>
                <a:cubicBezTo>
                  <a:pt x="1024" y="116"/>
                  <a:pt x="1025" y="116"/>
                  <a:pt x="1025" y="116"/>
                </a:cubicBezTo>
                <a:cubicBezTo>
                  <a:pt x="1025" y="116"/>
                  <a:pt x="1026" y="116"/>
                  <a:pt x="1026" y="117"/>
                </a:cubicBezTo>
                <a:cubicBezTo>
                  <a:pt x="1026" y="117"/>
                  <a:pt x="1026" y="118"/>
                  <a:pt x="1025" y="118"/>
                </a:cubicBezTo>
                <a:cubicBezTo>
                  <a:pt x="1025" y="118"/>
                  <a:pt x="1024" y="117"/>
                  <a:pt x="1024" y="117"/>
                </a:cubicBezTo>
                <a:cubicBezTo>
                  <a:pt x="1024" y="117"/>
                  <a:pt x="1024" y="117"/>
                  <a:pt x="1024" y="116"/>
                </a:cubicBezTo>
                <a:close/>
                <a:moveTo>
                  <a:pt x="1018" y="119"/>
                </a:moveTo>
                <a:cubicBezTo>
                  <a:pt x="1018" y="119"/>
                  <a:pt x="1019" y="118"/>
                  <a:pt x="1019" y="118"/>
                </a:cubicBezTo>
                <a:cubicBezTo>
                  <a:pt x="1019" y="118"/>
                  <a:pt x="1020" y="118"/>
                  <a:pt x="1020" y="118"/>
                </a:cubicBezTo>
                <a:cubicBezTo>
                  <a:pt x="1021" y="119"/>
                  <a:pt x="1021" y="119"/>
                  <a:pt x="1020" y="120"/>
                </a:cubicBezTo>
                <a:cubicBezTo>
                  <a:pt x="1020" y="120"/>
                  <a:pt x="1019" y="121"/>
                  <a:pt x="1019" y="121"/>
                </a:cubicBezTo>
                <a:cubicBezTo>
                  <a:pt x="1018" y="121"/>
                  <a:pt x="1018" y="120"/>
                  <a:pt x="1018" y="119"/>
                </a:cubicBezTo>
                <a:close/>
                <a:moveTo>
                  <a:pt x="887" y="342"/>
                </a:moveTo>
                <a:cubicBezTo>
                  <a:pt x="887" y="342"/>
                  <a:pt x="887" y="342"/>
                  <a:pt x="886" y="342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7" y="341"/>
                  <a:pt x="887" y="341"/>
                  <a:pt x="888" y="342"/>
                </a:cubicBezTo>
                <a:cubicBezTo>
                  <a:pt x="887" y="342"/>
                  <a:pt x="887" y="342"/>
                  <a:pt x="887" y="342"/>
                </a:cubicBezTo>
                <a:close/>
                <a:moveTo>
                  <a:pt x="932" y="43"/>
                </a:moveTo>
                <a:cubicBezTo>
                  <a:pt x="932" y="43"/>
                  <a:pt x="932" y="42"/>
                  <a:pt x="932" y="43"/>
                </a:cubicBezTo>
                <a:cubicBezTo>
                  <a:pt x="932" y="43"/>
                  <a:pt x="933" y="43"/>
                  <a:pt x="933" y="43"/>
                </a:cubicBezTo>
                <a:cubicBezTo>
                  <a:pt x="933" y="43"/>
                  <a:pt x="932" y="43"/>
                  <a:pt x="932" y="43"/>
                </a:cubicBezTo>
                <a:close/>
                <a:moveTo>
                  <a:pt x="935" y="46"/>
                </a:moveTo>
                <a:cubicBezTo>
                  <a:pt x="934" y="46"/>
                  <a:pt x="934" y="45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4" y="44"/>
                  <a:pt x="934" y="44"/>
                  <a:pt x="934" y="44"/>
                </a:cubicBezTo>
                <a:cubicBezTo>
                  <a:pt x="934" y="44"/>
                  <a:pt x="934" y="44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5" y="45"/>
                  <a:pt x="935" y="45"/>
                  <a:pt x="935" y="46"/>
                </a:cubicBezTo>
                <a:cubicBezTo>
                  <a:pt x="935" y="46"/>
                  <a:pt x="935" y="46"/>
                  <a:pt x="935" y="46"/>
                </a:cubicBezTo>
                <a:close/>
                <a:moveTo>
                  <a:pt x="958" y="280"/>
                </a:moveTo>
                <a:cubicBezTo>
                  <a:pt x="958" y="279"/>
                  <a:pt x="958" y="279"/>
                  <a:pt x="958" y="279"/>
                </a:cubicBezTo>
                <a:cubicBezTo>
                  <a:pt x="958" y="279"/>
                  <a:pt x="958" y="279"/>
                  <a:pt x="958" y="279"/>
                </a:cubicBezTo>
                <a:lnTo>
                  <a:pt x="958" y="280"/>
                </a:lnTo>
                <a:close/>
                <a:moveTo>
                  <a:pt x="960" y="265"/>
                </a:moveTo>
                <a:cubicBezTo>
                  <a:pt x="960" y="265"/>
                  <a:pt x="960" y="265"/>
                  <a:pt x="960" y="265"/>
                </a:cubicBezTo>
                <a:cubicBezTo>
                  <a:pt x="961" y="265"/>
                  <a:pt x="961" y="265"/>
                  <a:pt x="961" y="265"/>
                </a:cubicBezTo>
                <a:cubicBezTo>
                  <a:pt x="961" y="266"/>
                  <a:pt x="961" y="266"/>
                  <a:pt x="961" y="266"/>
                </a:cubicBezTo>
                <a:lnTo>
                  <a:pt x="960" y="265"/>
                </a:lnTo>
                <a:close/>
                <a:moveTo>
                  <a:pt x="808" y="242"/>
                </a:moveTo>
                <a:cubicBezTo>
                  <a:pt x="808" y="242"/>
                  <a:pt x="808" y="242"/>
                  <a:pt x="808" y="242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2"/>
                  <a:pt x="808" y="242"/>
                </a:cubicBezTo>
                <a:close/>
                <a:moveTo>
                  <a:pt x="1004" y="192"/>
                </a:move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1"/>
                </a:cubicBez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2"/>
                </a:cubicBezTo>
                <a:close/>
                <a:moveTo>
                  <a:pt x="1923" y="1126"/>
                </a:moveTo>
                <a:cubicBezTo>
                  <a:pt x="1923" y="1126"/>
                  <a:pt x="1923" y="1126"/>
                  <a:pt x="1923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3" y="1126"/>
                </a:cubicBezTo>
                <a:close/>
                <a:moveTo>
                  <a:pt x="2208" y="1121"/>
                </a:moveTo>
                <a:cubicBezTo>
                  <a:pt x="2205" y="1123"/>
                  <a:pt x="2205" y="1123"/>
                  <a:pt x="2204" y="1121"/>
                </a:cubicBezTo>
                <a:cubicBezTo>
                  <a:pt x="2203" y="1120"/>
                  <a:pt x="2203" y="1120"/>
                  <a:pt x="2203" y="1119"/>
                </a:cubicBezTo>
                <a:cubicBezTo>
                  <a:pt x="2201" y="1117"/>
                  <a:pt x="2201" y="1114"/>
                  <a:pt x="2198" y="1112"/>
                </a:cubicBezTo>
                <a:cubicBezTo>
                  <a:pt x="2197" y="1109"/>
                  <a:pt x="2193" y="1106"/>
                  <a:pt x="2194" y="1102"/>
                </a:cubicBezTo>
                <a:cubicBezTo>
                  <a:pt x="2195" y="1100"/>
                  <a:pt x="2193" y="1099"/>
                  <a:pt x="2192" y="1098"/>
                </a:cubicBezTo>
                <a:cubicBezTo>
                  <a:pt x="2190" y="1098"/>
                  <a:pt x="2188" y="1097"/>
                  <a:pt x="2187" y="1096"/>
                </a:cubicBezTo>
                <a:cubicBezTo>
                  <a:pt x="2186" y="1096"/>
                  <a:pt x="2186" y="1095"/>
                  <a:pt x="2186" y="1095"/>
                </a:cubicBezTo>
                <a:cubicBezTo>
                  <a:pt x="2186" y="1092"/>
                  <a:pt x="2185" y="1090"/>
                  <a:pt x="2184" y="1087"/>
                </a:cubicBezTo>
                <a:cubicBezTo>
                  <a:pt x="2183" y="1085"/>
                  <a:pt x="2182" y="1083"/>
                  <a:pt x="2182" y="1081"/>
                </a:cubicBezTo>
                <a:cubicBezTo>
                  <a:pt x="2182" y="1080"/>
                  <a:pt x="2181" y="1079"/>
                  <a:pt x="2181" y="1079"/>
                </a:cubicBezTo>
                <a:cubicBezTo>
                  <a:pt x="2176" y="1076"/>
                  <a:pt x="2173" y="1072"/>
                  <a:pt x="2168" y="1070"/>
                </a:cubicBezTo>
                <a:cubicBezTo>
                  <a:pt x="2167" y="1070"/>
                  <a:pt x="2167" y="1069"/>
                  <a:pt x="2166" y="1068"/>
                </a:cubicBezTo>
                <a:cubicBezTo>
                  <a:pt x="2166" y="1065"/>
                  <a:pt x="2165" y="1063"/>
                  <a:pt x="2165" y="1061"/>
                </a:cubicBezTo>
                <a:cubicBezTo>
                  <a:pt x="2166" y="1057"/>
                  <a:pt x="2165" y="1054"/>
                  <a:pt x="2163" y="1052"/>
                </a:cubicBezTo>
                <a:cubicBezTo>
                  <a:pt x="2162" y="1049"/>
                  <a:pt x="2161" y="1047"/>
                  <a:pt x="2162" y="1044"/>
                </a:cubicBezTo>
                <a:cubicBezTo>
                  <a:pt x="2162" y="1042"/>
                  <a:pt x="2161" y="1040"/>
                  <a:pt x="2161" y="1038"/>
                </a:cubicBezTo>
                <a:cubicBezTo>
                  <a:pt x="2161" y="1035"/>
                  <a:pt x="2160" y="1033"/>
                  <a:pt x="2158" y="1031"/>
                </a:cubicBezTo>
                <a:cubicBezTo>
                  <a:pt x="2157" y="1030"/>
                  <a:pt x="2155" y="1029"/>
                  <a:pt x="2154" y="1030"/>
                </a:cubicBezTo>
                <a:cubicBezTo>
                  <a:pt x="2152" y="1030"/>
                  <a:pt x="2151" y="1029"/>
                  <a:pt x="2151" y="1028"/>
                </a:cubicBezTo>
                <a:cubicBezTo>
                  <a:pt x="2151" y="1027"/>
                  <a:pt x="2150" y="1026"/>
                  <a:pt x="2151" y="1025"/>
                </a:cubicBezTo>
                <a:cubicBezTo>
                  <a:pt x="2151" y="1022"/>
                  <a:pt x="2150" y="1020"/>
                  <a:pt x="2149" y="1017"/>
                </a:cubicBezTo>
                <a:cubicBezTo>
                  <a:pt x="2148" y="1013"/>
                  <a:pt x="2146" y="1009"/>
                  <a:pt x="2145" y="1005"/>
                </a:cubicBezTo>
                <a:cubicBezTo>
                  <a:pt x="2145" y="1005"/>
                  <a:pt x="2144" y="1004"/>
                  <a:pt x="2143" y="1004"/>
                </a:cubicBezTo>
                <a:cubicBezTo>
                  <a:pt x="2143" y="1003"/>
                  <a:pt x="2142" y="1004"/>
                  <a:pt x="2142" y="1004"/>
                </a:cubicBezTo>
                <a:cubicBezTo>
                  <a:pt x="2141" y="1004"/>
                  <a:pt x="2141" y="1005"/>
                  <a:pt x="2141" y="1005"/>
                </a:cubicBezTo>
                <a:cubicBezTo>
                  <a:pt x="2140" y="1008"/>
                  <a:pt x="2139" y="1010"/>
                  <a:pt x="2138" y="1013"/>
                </a:cubicBezTo>
                <a:cubicBezTo>
                  <a:pt x="2137" y="1015"/>
                  <a:pt x="2137" y="1018"/>
                  <a:pt x="2136" y="1020"/>
                </a:cubicBezTo>
                <a:cubicBezTo>
                  <a:pt x="2135" y="1025"/>
                  <a:pt x="2134" y="1029"/>
                  <a:pt x="2134" y="1033"/>
                </a:cubicBezTo>
                <a:cubicBezTo>
                  <a:pt x="2134" y="1035"/>
                  <a:pt x="2134" y="1036"/>
                  <a:pt x="2134" y="1037"/>
                </a:cubicBezTo>
                <a:cubicBezTo>
                  <a:pt x="2133" y="1041"/>
                  <a:pt x="2132" y="1044"/>
                  <a:pt x="2131" y="1048"/>
                </a:cubicBezTo>
                <a:cubicBezTo>
                  <a:pt x="2130" y="1050"/>
                  <a:pt x="2129" y="1052"/>
                  <a:pt x="2128" y="1054"/>
                </a:cubicBezTo>
                <a:cubicBezTo>
                  <a:pt x="2128" y="1056"/>
                  <a:pt x="2126" y="1057"/>
                  <a:pt x="2124" y="1057"/>
                </a:cubicBezTo>
                <a:cubicBezTo>
                  <a:pt x="2122" y="1058"/>
                  <a:pt x="2119" y="1057"/>
                  <a:pt x="2117" y="1055"/>
                </a:cubicBezTo>
                <a:cubicBezTo>
                  <a:pt x="2116" y="1054"/>
                  <a:pt x="2115" y="1052"/>
                  <a:pt x="2115" y="1050"/>
                </a:cubicBezTo>
                <a:cubicBezTo>
                  <a:pt x="2114" y="1050"/>
                  <a:pt x="2114" y="1050"/>
                  <a:pt x="2113" y="1050"/>
                </a:cubicBezTo>
                <a:cubicBezTo>
                  <a:pt x="2111" y="1050"/>
                  <a:pt x="2109" y="1050"/>
                  <a:pt x="2107" y="1048"/>
                </a:cubicBezTo>
                <a:cubicBezTo>
                  <a:pt x="2105" y="1045"/>
                  <a:pt x="2103" y="1044"/>
                  <a:pt x="2100" y="1043"/>
                </a:cubicBezTo>
                <a:cubicBezTo>
                  <a:pt x="2098" y="1042"/>
                  <a:pt x="2097" y="1041"/>
                  <a:pt x="2096" y="1040"/>
                </a:cubicBezTo>
                <a:cubicBezTo>
                  <a:pt x="2095" y="1038"/>
                  <a:pt x="2094" y="1037"/>
                  <a:pt x="2093" y="1036"/>
                </a:cubicBezTo>
                <a:cubicBezTo>
                  <a:pt x="2092" y="1035"/>
                  <a:pt x="2091" y="1034"/>
                  <a:pt x="2092" y="1033"/>
                </a:cubicBezTo>
                <a:cubicBezTo>
                  <a:pt x="2093" y="1030"/>
                  <a:pt x="2095" y="1027"/>
                  <a:pt x="2095" y="1024"/>
                </a:cubicBezTo>
                <a:cubicBezTo>
                  <a:pt x="2095" y="1024"/>
                  <a:pt x="2096" y="1023"/>
                  <a:pt x="2096" y="1023"/>
                </a:cubicBezTo>
                <a:cubicBezTo>
                  <a:pt x="2097" y="1022"/>
                  <a:pt x="2098" y="1022"/>
                  <a:pt x="2099" y="1021"/>
                </a:cubicBezTo>
                <a:cubicBezTo>
                  <a:pt x="2100" y="1019"/>
                  <a:pt x="2101" y="1017"/>
                  <a:pt x="2102" y="1014"/>
                </a:cubicBezTo>
                <a:cubicBezTo>
                  <a:pt x="2102" y="1014"/>
                  <a:pt x="2102" y="1013"/>
                  <a:pt x="2102" y="1013"/>
                </a:cubicBezTo>
                <a:cubicBezTo>
                  <a:pt x="2100" y="1012"/>
                  <a:pt x="2099" y="1011"/>
                  <a:pt x="2098" y="1012"/>
                </a:cubicBezTo>
                <a:cubicBezTo>
                  <a:pt x="2096" y="1013"/>
                  <a:pt x="2095" y="1013"/>
                  <a:pt x="2094" y="1012"/>
                </a:cubicBezTo>
                <a:cubicBezTo>
                  <a:pt x="2093" y="1011"/>
                  <a:pt x="2092" y="1012"/>
                  <a:pt x="2091" y="1012"/>
                </a:cubicBezTo>
                <a:cubicBezTo>
                  <a:pt x="2090" y="1012"/>
                  <a:pt x="2089" y="1013"/>
                  <a:pt x="2089" y="1013"/>
                </a:cubicBezTo>
                <a:cubicBezTo>
                  <a:pt x="2084" y="1011"/>
                  <a:pt x="2080" y="1010"/>
                  <a:pt x="2076" y="1008"/>
                </a:cubicBezTo>
                <a:cubicBezTo>
                  <a:pt x="2074" y="1007"/>
                  <a:pt x="2071" y="1006"/>
                  <a:pt x="2069" y="1005"/>
                </a:cubicBezTo>
                <a:cubicBezTo>
                  <a:pt x="2069" y="1005"/>
                  <a:pt x="2068" y="1005"/>
                  <a:pt x="2068" y="1005"/>
                </a:cubicBezTo>
                <a:cubicBezTo>
                  <a:pt x="2067" y="1006"/>
                  <a:pt x="2067" y="1006"/>
                  <a:pt x="2067" y="1006"/>
                </a:cubicBezTo>
                <a:cubicBezTo>
                  <a:pt x="2067" y="1006"/>
                  <a:pt x="2067" y="1007"/>
                  <a:pt x="2067" y="1007"/>
                </a:cubicBezTo>
                <a:cubicBezTo>
                  <a:pt x="2068" y="1008"/>
                  <a:pt x="2069" y="1008"/>
                  <a:pt x="2069" y="1009"/>
                </a:cubicBezTo>
                <a:cubicBezTo>
                  <a:pt x="2070" y="1010"/>
                  <a:pt x="2070" y="1011"/>
                  <a:pt x="2069" y="1012"/>
                </a:cubicBezTo>
                <a:cubicBezTo>
                  <a:pt x="2067" y="1013"/>
                  <a:pt x="2065" y="1013"/>
                  <a:pt x="2063" y="1013"/>
                </a:cubicBezTo>
                <a:cubicBezTo>
                  <a:pt x="2062" y="1013"/>
                  <a:pt x="2060" y="1013"/>
                  <a:pt x="2060" y="1014"/>
                </a:cubicBezTo>
                <a:cubicBezTo>
                  <a:pt x="2057" y="1015"/>
                  <a:pt x="2055" y="1016"/>
                  <a:pt x="2053" y="1018"/>
                </a:cubicBezTo>
                <a:cubicBezTo>
                  <a:pt x="2051" y="1021"/>
                  <a:pt x="2049" y="1024"/>
                  <a:pt x="2047" y="1027"/>
                </a:cubicBezTo>
                <a:cubicBezTo>
                  <a:pt x="2045" y="1029"/>
                  <a:pt x="2045" y="1030"/>
                  <a:pt x="2046" y="1032"/>
                </a:cubicBezTo>
                <a:cubicBezTo>
                  <a:pt x="2046" y="1033"/>
                  <a:pt x="2045" y="1034"/>
                  <a:pt x="2044" y="1034"/>
                </a:cubicBezTo>
                <a:cubicBezTo>
                  <a:pt x="2042" y="1034"/>
                  <a:pt x="2041" y="1033"/>
                  <a:pt x="2039" y="1034"/>
                </a:cubicBezTo>
                <a:cubicBezTo>
                  <a:pt x="2038" y="1034"/>
                  <a:pt x="2037" y="1034"/>
                  <a:pt x="2036" y="1033"/>
                </a:cubicBezTo>
                <a:cubicBezTo>
                  <a:pt x="2035" y="1031"/>
                  <a:pt x="2033" y="1029"/>
                  <a:pt x="2032" y="1028"/>
                </a:cubicBezTo>
                <a:cubicBezTo>
                  <a:pt x="2031" y="1026"/>
                  <a:pt x="2029" y="1026"/>
                  <a:pt x="2027" y="1026"/>
                </a:cubicBezTo>
                <a:cubicBezTo>
                  <a:pt x="2026" y="1027"/>
                  <a:pt x="2023" y="1027"/>
                  <a:pt x="2022" y="1029"/>
                </a:cubicBezTo>
                <a:cubicBezTo>
                  <a:pt x="2020" y="1030"/>
                  <a:pt x="2019" y="1030"/>
                  <a:pt x="2017" y="1031"/>
                </a:cubicBezTo>
                <a:cubicBezTo>
                  <a:pt x="2015" y="1031"/>
                  <a:pt x="2015" y="1034"/>
                  <a:pt x="2014" y="1035"/>
                </a:cubicBezTo>
                <a:cubicBezTo>
                  <a:pt x="2013" y="1036"/>
                  <a:pt x="2012" y="1037"/>
                  <a:pt x="2012" y="1037"/>
                </a:cubicBezTo>
                <a:cubicBezTo>
                  <a:pt x="2009" y="1038"/>
                  <a:pt x="2008" y="1040"/>
                  <a:pt x="2008" y="1042"/>
                </a:cubicBezTo>
                <a:cubicBezTo>
                  <a:pt x="2009" y="1043"/>
                  <a:pt x="2008" y="1043"/>
                  <a:pt x="2008" y="1044"/>
                </a:cubicBezTo>
                <a:cubicBezTo>
                  <a:pt x="2008" y="1045"/>
                  <a:pt x="2007" y="1046"/>
                  <a:pt x="2007" y="1046"/>
                </a:cubicBezTo>
                <a:cubicBezTo>
                  <a:pt x="2006" y="1045"/>
                  <a:pt x="2005" y="1045"/>
                  <a:pt x="2004" y="1045"/>
                </a:cubicBezTo>
                <a:cubicBezTo>
                  <a:pt x="2003" y="1045"/>
                  <a:pt x="2002" y="1047"/>
                  <a:pt x="2002" y="1048"/>
                </a:cubicBezTo>
                <a:cubicBezTo>
                  <a:pt x="2002" y="1049"/>
                  <a:pt x="2002" y="1050"/>
                  <a:pt x="2003" y="1051"/>
                </a:cubicBezTo>
                <a:cubicBezTo>
                  <a:pt x="2003" y="1051"/>
                  <a:pt x="2002" y="1052"/>
                  <a:pt x="2002" y="1052"/>
                </a:cubicBezTo>
                <a:cubicBezTo>
                  <a:pt x="2002" y="1052"/>
                  <a:pt x="2001" y="1052"/>
                  <a:pt x="2001" y="1052"/>
                </a:cubicBezTo>
                <a:cubicBezTo>
                  <a:pt x="2000" y="1051"/>
                  <a:pt x="1999" y="1049"/>
                  <a:pt x="1998" y="1048"/>
                </a:cubicBezTo>
                <a:cubicBezTo>
                  <a:pt x="1998" y="1047"/>
                  <a:pt x="1997" y="1047"/>
                  <a:pt x="1996" y="1048"/>
                </a:cubicBezTo>
                <a:cubicBezTo>
                  <a:pt x="1995" y="1049"/>
                  <a:pt x="1993" y="1050"/>
                  <a:pt x="1992" y="1051"/>
                </a:cubicBezTo>
                <a:cubicBezTo>
                  <a:pt x="1991" y="1052"/>
                  <a:pt x="1991" y="1053"/>
                  <a:pt x="1991" y="1054"/>
                </a:cubicBezTo>
                <a:cubicBezTo>
                  <a:pt x="1991" y="1058"/>
                  <a:pt x="1989" y="1062"/>
                  <a:pt x="1986" y="1064"/>
                </a:cubicBezTo>
                <a:cubicBezTo>
                  <a:pt x="1986" y="1065"/>
                  <a:pt x="1985" y="1066"/>
                  <a:pt x="1985" y="1067"/>
                </a:cubicBezTo>
                <a:cubicBezTo>
                  <a:pt x="1982" y="1071"/>
                  <a:pt x="1979" y="1073"/>
                  <a:pt x="1975" y="1073"/>
                </a:cubicBezTo>
                <a:cubicBezTo>
                  <a:pt x="1973" y="1073"/>
                  <a:pt x="1970" y="1074"/>
                  <a:pt x="1967" y="1074"/>
                </a:cubicBezTo>
                <a:cubicBezTo>
                  <a:pt x="1964" y="1077"/>
                  <a:pt x="1959" y="1076"/>
                  <a:pt x="1955" y="1079"/>
                </a:cubicBezTo>
                <a:cubicBezTo>
                  <a:pt x="1955" y="1079"/>
                  <a:pt x="1954" y="1080"/>
                  <a:pt x="1953" y="1079"/>
                </a:cubicBezTo>
                <a:cubicBezTo>
                  <a:pt x="1950" y="1079"/>
                  <a:pt x="1947" y="1080"/>
                  <a:pt x="1945" y="1081"/>
                </a:cubicBezTo>
                <a:cubicBezTo>
                  <a:pt x="1941" y="1083"/>
                  <a:pt x="1938" y="1085"/>
                  <a:pt x="1935" y="1086"/>
                </a:cubicBezTo>
                <a:cubicBezTo>
                  <a:pt x="1933" y="1087"/>
                  <a:pt x="1932" y="1089"/>
                  <a:pt x="1931" y="1090"/>
                </a:cubicBezTo>
                <a:cubicBezTo>
                  <a:pt x="1930" y="1091"/>
                  <a:pt x="1930" y="1090"/>
                  <a:pt x="1929" y="1090"/>
                </a:cubicBezTo>
                <a:cubicBezTo>
                  <a:pt x="1929" y="1090"/>
                  <a:pt x="1928" y="1090"/>
                  <a:pt x="1928" y="1090"/>
                </a:cubicBezTo>
                <a:cubicBezTo>
                  <a:pt x="1927" y="1091"/>
                  <a:pt x="1926" y="1092"/>
                  <a:pt x="1926" y="1093"/>
                </a:cubicBezTo>
                <a:cubicBezTo>
                  <a:pt x="1926" y="1094"/>
                  <a:pt x="1926" y="1096"/>
                  <a:pt x="1926" y="1097"/>
                </a:cubicBezTo>
                <a:cubicBezTo>
                  <a:pt x="1925" y="1100"/>
                  <a:pt x="1925" y="1102"/>
                  <a:pt x="1924" y="1104"/>
                </a:cubicBezTo>
                <a:cubicBezTo>
                  <a:pt x="1922" y="1106"/>
                  <a:pt x="1922" y="1108"/>
                  <a:pt x="1922" y="1111"/>
                </a:cubicBezTo>
                <a:cubicBezTo>
                  <a:pt x="1922" y="1114"/>
                  <a:pt x="1922" y="1117"/>
                  <a:pt x="1924" y="1120"/>
                </a:cubicBezTo>
                <a:cubicBezTo>
                  <a:pt x="1924" y="1121"/>
                  <a:pt x="1924" y="1122"/>
                  <a:pt x="1925" y="1122"/>
                </a:cubicBezTo>
                <a:cubicBezTo>
                  <a:pt x="1925" y="1123"/>
                  <a:pt x="1924" y="1124"/>
                  <a:pt x="1924" y="1125"/>
                </a:cubicBezTo>
                <a:cubicBezTo>
                  <a:pt x="1923" y="1125"/>
                  <a:pt x="1923" y="1125"/>
                  <a:pt x="1923" y="1126"/>
                </a:cubicBezTo>
                <a:cubicBezTo>
                  <a:pt x="1922" y="1127"/>
                  <a:pt x="1921" y="1128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30"/>
                  <a:pt x="1921" y="1131"/>
                  <a:pt x="1921" y="1132"/>
                </a:cubicBezTo>
                <a:cubicBezTo>
                  <a:pt x="1922" y="1134"/>
                  <a:pt x="1922" y="1136"/>
                  <a:pt x="1922" y="1138"/>
                </a:cubicBezTo>
                <a:cubicBezTo>
                  <a:pt x="1922" y="1141"/>
                  <a:pt x="1923" y="1145"/>
                  <a:pt x="1924" y="1148"/>
                </a:cubicBezTo>
                <a:cubicBezTo>
                  <a:pt x="1925" y="1152"/>
                  <a:pt x="1926" y="1155"/>
                  <a:pt x="1926" y="1159"/>
                </a:cubicBezTo>
                <a:cubicBezTo>
                  <a:pt x="1925" y="1163"/>
                  <a:pt x="1925" y="1168"/>
                  <a:pt x="1927" y="1172"/>
                </a:cubicBezTo>
                <a:cubicBezTo>
                  <a:pt x="1927" y="1173"/>
                  <a:pt x="1927" y="1174"/>
                  <a:pt x="1927" y="1176"/>
                </a:cubicBezTo>
                <a:cubicBezTo>
                  <a:pt x="1927" y="1178"/>
                  <a:pt x="1926" y="1180"/>
                  <a:pt x="1926" y="1182"/>
                </a:cubicBezTo>
                <a:cubicBezTo>
                  <a:pt x="1925" y="1186"/>
                  <a:pt x="1923" y="1188"/>
                  <a:pt x="1921" y="1190"/>
                </a:cubicBezTo>
                <a:cubicBezTo>
                  <a:pt x="1918" y="1192"/>
                  <a:pt x="1918" y="1195"/>
                  <a:pt x="1920" y="1197"/>
                </a:cubicBezTo>
                <a:cubicBezTo>
                  <a:pt x="1921" y="1199"/>
                  <a:pt x="1923" y="1200"/>
                  <a:pt x="1924" y="1201"/>
                </a:cubicBezTo>
                <a:cubicBezTo>
                  <a:pt x="1926" y="1203"/>
                  <a:pt x="1928" y="1204"/>
                  <a:pt x="1931" y="1205"/>
                </a:cubicBezTo>
                <a:cubicBezTo>
                  <a:pt x="1933" y="1205"/>
                  <a:pt x="1935" y="1205"/>
                  <a:pt x="1937" y="1205"/>
                </a:cubicBezTo>
                <a:cubicBezTo>
                  <a:pt x="1938" y="1205"/>
                  <a:pt x="1939" y="1205"/>
                  <a:pt x="1940" y="1204"/>
                </a:cubicBezTo>
                <a:cubicBezTo>
                  <a:pt x="1944" y="1201"/>
                  <a:pt x="1950" y="1201"/>
                  <a:pt x="1953" y="1197"/>
                </a:cubicBezTo>
                <a:cubicBezTo>
                  <a:pt x="1953" y="1197"/>
                  <a:pt x="1954" y="1196"/>
                  <a:pt x="1954" y="1196"/>
                </a:cubicBezTo>
                <a:cubicBezTo>
                  <a:pt x="1958" y="1196"/>
                  <a:pt x="1962" y="1195"/>
                  <a:pt x="1967" y="1195"/>
                </a:cubicBezTo>
                <a:cubicBezTo>
                  <a:pt x="1970" y="1196"/>
                  <a:pt x="1974" y="1196"/>
                  <a:pt x="1977" y="1196"/>
                </a:cubicBezTo>
                <a:cubicBezTo>
                  <a:pt x="1979" y="1196"/>
                  <a:pt x="1980" y="1195"/>
                  <a:pt x="1982" y="1194"/>
                </a:cubicBezTo>
                <a:cubicBezTo>
                  <a:pt x="1985" y="1190"/>
                  <a:pt x="1988" y="1188"/>
                  <a:pt x="1993" y="1186"/>
                </a:cubicBezTo>
                <a:cubicBezTo>
                  <a:pt x="1995" y="1185"/>
                  <a:pt x="1996" y="1184"/>
                  <a:pt x="1997" y="1183"/>
                </a:cubicBezTo>
                <a:cubicBezTo>
                  <a:pt x="1999" y="1182"/>
                  <a:pt x="2001" y="1182"/>
                  <a:pt x="2003" y="1182"/>
                </a:cubicBezTo>
                <a:cubicBezTo>
                  <a:pt x="2008" y="1183"/>
                  <a:pt x="2013" y="1182"/>
                  <a:pt x="2018" y="1179"/>
                </a:cubicBezTo>
                <a:cubicBezTo>
                  <a:pt x="2022" y="1177"/>
                  <a:pt x="2026" y="1177"/>
                  <a:pt x="2030" y="1177"/>
                </a:cubicBezTo>
                <a:cubicBezTo>
                  <a:pt x="2033" y="1177"/>
                  <a:pt x="2036" y="1177"/>
                  <a:pt x="2039" y="1177"/>
                </a:cubicBezTo>
                <a:cubicBezTo>
                  <a:pt x="2040" y="1177"/>
                  <a:pt x="2042" y="1178"/>
                  <a:pt x="2043" y="1179"/>
                </a:cubicBezTo>
                <a:cubicBezTo>
                  <a:pt x="2044" y="1181"/>
                  <a:pt x="2046" y="1181"/>
                  <a:pt x="2049" y="1182"/>
                </a:cubicBezTo>
                <a:cubicBezTo>
                  <a:pt x="2051" y="1182"/>
                  <a:pt x="2053" y="1184"/>
                  <a:pt x="2056" y="1185"/>
                </a:cubicBezTo>
                <a:cubicBezTo>
                  <a:pt x="2057" y="1185"/>
                  <a:pt x="2058" y="1187"/>
                  <a:pt x="2058" y="1188"/>
                </a:cubicBezTo>
                <a:cubicBezTo>
                  <a:pt x="2058" y="1190"/>
                  <a:pt x="2058" y="1192"/>
                  <a:pt x="2060" y="1193"/>
                </a:cubicBezTo>
                <a:cubicBezTo>
                  <a:pt x="2061" y="1194"/>
                  <a:pt x="2062" y="1196"/>
                  <a:pt x="2062" y="1198"/>
                </a:cubicBezTo>
                <a:cubicBezTo>
                  <a:pt x="2062" y="1200"/>
                  <a:pt x="2063" y="1202"/>
                  <a:pt x="2063" y="1204"/>
                </a:cubicBezTo>
                <a:cubicBezTo>
                  <a:pt x="2063" y="1205"/>
                  <a:pt x="2063" y="1206"/>
                  <a:pt x="2063" y="1207"/>
                </a:cubicBezTo>
                <a:cubicBezTo>
                  <a:pt x="2063" y="1207"/>
                  <a:pt x="2063" y="1208"/>
                  <a:pt x="2063" y="1208"/>
                </a:cubicBezTo>
                <a:cubicBezTo>
                  <a:pt x="2064" y="1208"/>
                  <a:pt x="2064" y="1209"/>
                  <a:pt x="2065" y="1209"/>
                </a:cubicBezTo>
                <a:cubicBezTo>
                  <a:pt x="2065" y="1210"/>
                  <a:pt x="2066" y="1209"/>
                  <a:pt x="2067" y="1209"/>
                </a:cubicBezTo>
                <a:cubicBezTo>
                  <a:pt x="2069" y="1207"/>
                  <a:pt x="2071" y="1204"/>
                  <a:pt x="2074" y="1201"/>
                </a:cubicBezTo>
                <a:cubicBezTo>
                  <a:pt x="2075" y="1200"/>
                  <a:pt x="2077" y="1199"/>
                  <a:pt x="2078" y="1198"/>
                </a:cubicBezTo>
                <a:cubicBezTo>
                  <a:pt x="2079" y="1197"/>
                  <a:pt x="2081" y="1195"/>
                  <a:pt x="2082" y="1194"/>
                </a:cubicBezTo>
                <a:cubicBezTo>
                  <a:pt x="2082" y="1194"/>
                  <a:pt x="2082" y="1194"/>
                  <a:pt x="2083" y="1194"/>
                </a:cubicBezTo>
                <a:cubicBezTo>
                  <a:pt x="2083" y="1194"/>
                  <a:pt x="2083" y="1194"/>
                  <a:pt x="2083" y="1194"/>
                </a:cubicBezTo>
                <a:cubicBezTo>
                  <a:pt x="2083" y="1196"/>
                  <a:pt x="2083" y="1197"/>
                  <a:pt x="2083" y="1198"/>
                </a:cubicBezTo>
                <a:cubicBezTo>
                  <a:pt x="2080" y="1200"/>
                  <a:pt x="2079" y="1202"/>
                  <a:pt x="2078" y="1205"/>
                </a:cubicBezTo>
                <a:cubicBezTo>
                  <a:pt x="2078" y="1208"/>
                  <a:pt x="2076" y="1210"/>
                  <a:pt x="2074" y="1211"/>
                </a:cubicBezTo>
                <a:cubicBezTo>
                  <a:pt x="2073" y="1211"/>
                  <a:pt x="2073" y="1212"/>
                  <a:pt x="2073" y="1213"/>
                </a:cubicBezTo>
                <a:cubicBezTo>
                  <a:pt x="2073" y="1213"/>
                  <a:pt x="2073" y="1214"/>
                  <a:pt x="2073" y="1214"/>
                </a:cubicBezTo>
                <a:cubicBezTo>
                  <a:pt x="2074" y="1214"/>
                  <a:pt x="2075" y="1214"/>
                  <a:pt x="2076" y="1214"/>
                </a:cubicBezTo>
                <a:cubicBezTo>
                  <a:pt x="2078" y="1214"/>
                  <a:pt x="2080" y="1213"/>
                  <a:pt x="2081" y="1210"/>
                </a:cubicBezTo>
                <a:cubicBezTo>
                  <a:pt x="2082" y="1210"/>
                  <a:pt x="2082" y="1209"/>
                  <a:pt x="2082" y="1209"/>
                </a:cubicBezTo>
                <a:cubicBezTo>
                  <a:pt x="2082" y="1209"/>
                  <a:pt x="2083" y="1208"/>
                  <a:pt x="2083" y="1208"/>
                </a:cubicBezTo>
                <a:cubicBezTo>
                  <a:pt x="2083" y="1209"/>
                  <a:pt x="2084" y="1209"/>
                  <a:pt x="2084" y="1209"/>
                </a:cubicBezTo>
                <a:cubicBezTo>
                  <a:pt x="2084" y="1212"/>
                  <a:pt x="2084" y="1215"/>
                  <a:pt x="2082" y="1217"/>
                </a:cubicBezTo>
                <a:cubicBezTo>
                  <a:pt x="2081" y="1218"/>
                  <a:pt x="2082" y="1219"/>
                  <a:pt x="2083" y="1219"/>
                </a:cubicBezTo>
                <a:cubicBezTo>
                  <a:pt x="2084" y="1219"/>
                  <a:pt x="2086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8"/>
                  <a:pt x="2087" y="1218"/>
                  <a:pt x="2087" y="1218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20"/>
                </a:cubicBezTo>
                <a:cubicBezTo>
                  <a:pt x="2089" y="1224"/>
                  <a:pt x="2090" y="1229"/>
                  <a:pt x="2088" y="1234"/>
                </a:cubicBezTo>
                <a:cubicBezTo>
                  <a:pt x="2087" y="1235"/>
                  <a:pt x="2088" y="1236"/>
                  <a:pt x="2088" y="1237"/>
                </a:cubicBezTo>
                <a:cubicBezTo>
                  <a:pt x="2089" y="1239"/>
                  <a:pt x="2090" y="1240"/>
                  <a:pt x="2090" y="1241"/>
                </a:cubicBezTo>
                <a:cubicBezTo>
                  <a:pt x="2092" y="1245"/>
                  <a:pt x="2095" y="1248"/>
                  <a:pt x="2099" y="1249"/>
                </a:cubicBezTo>
                <a:cubicBezTo>
                  <a:pt x="2101" y="1249"/>
                  <a:pt x="2103" y="1251"/>
                  <a:pt x="2105" y="1252"/>
                </a:cubicBezTo>
                <a:cubicBezTo>
                  <a:pt x="2106" y="1253"/>
                  <a:pt x="2107" y="1254"/>
                  <a:pt x="2108" y="1255"/>
                </a:cubicBezTo>
                <a:cubicBezTo>
                  <a:pt x="2109" y="1256"/>
                  <a:pt x="2111" y="1256"/>
                  <a:pt x="2112" y="1255"/>
                </a:cubicBezTo>
                <a:cubicBezTo>
                  <a:pt x="2115" y="1253"/>
                  <a:pt x="2119" y="1252"/>
                  <a:pt x="2121" y="1248"/>
                </a:cubicBezTo>
                <a:cubicBezTo>
                  <a:pt x="2122" y="1247"/>
                  <a:pt x="2122" y="1248"/>
                  <a:pt x="2123" y="1248"/>
                </a:cubicBezTo>
                <a:cubicBezTo>
                  <a:pt x="2123" y="1248"/>
                  <a:pt x="2123" y="1249"/>
                  <a:pt x="2123" y="1249"/>
                </a:cubicBezTo>
                <a:cubicBezTo>
                  <a:pt x="2123" y="1250"/>
                  <a:pt x="2122" y="1251"/>
                  <a:pt x="2122" y="1251"/>
                </a:cubicBezTo>
                <a:cubicBezTo>
                  <a:pt x="2124" y="1254"/>
                  <a:pt x="2126" y="1257"/>
                  <a:pt x="2128" y="1259"/>
                </a:cubicBezTo>
                <a:cubicBezTo>
                  <a:pt x="2129" y="1260"/>
                  <a:pt x="2130" y="1260"/>
                  <a:pt x="2130" y="1260"/>
                </a:cubicBezTo>
                <a:cubicBezTo>
                  <a:pt x="2133" y="1257"/>
                  <a:pt x="2137" y="1255"/>
                  <a:pt x="2140" y="1252"/>
                </a:cubicBezTo>
                <a:cubicBezTo>
                  <a:pt x="2143" y="1250"/>
                  <a:pt x="2147" y="1248"/>
                  <a:pt x="2151" y="1248"/>
                </a:cubicBezTo>
                <a:cubicBezTo>
                  <a:pt x="2152" y="1248"/>
                  <a:pt x="2153" y="1248"/>
                  <a:pt x="2155" y="1248"/>
                </a:cubicBezTo>
                <a:cubicBezTo>
                  <a:pt x="2157" y="1248"/>
                  <a:pt x="2161" y="1245"/>
                  <a:pt x="2161" y="1243"/>
                </a:cubicBezTo>
                <a:cubicBezTo>
                  <a:pt x="2161" y="1239"/>
                  <a:pt x="2163" y="1235"/>
                  <a:pt x="2164" y="1232"/>
                </a:cubicBezTo>
                <a:cubicBezTo>
                  <a:pt x="2165" y="1228"/>
                  <a:pt x="2167" y="1224"/>
                  <a:pt x="2170" y="1221"/>
                </a:cubicBezTo>
                <a:cubicBezTo>
                  <a:pt x="2172" y="1219"/>
                  <a:pt x="2173" y="1217"/>
                  <a:pt x="2174" y="1215"/>
                </a:cubicBezTo>
                <a:cubicBezTo>
                  <a:pt x="2176" y="1212"/>
                  <a:pt x="2177" y="1209"/>
                  <a:pt x="2179" y="1206"/>
                </a:cubicBezTo>
                <a:cubicBezTo>
                  <a:pt x="2181" y="1201"/>
                  <a:pt x="2184" y="1197"/>
                  <a:pt x="2189" y="1194"/>
                </a:cubicBezTo>
                <a:cubicBezTo>
                  <a:pt x="2190" y="1194"/>
                  <a:pt x="2191" y="1193"/>
                  <a:pt x="2191" y="1192"/>
                </a:cubicBezTo>
                <a:cubicBezTo>
                  <a:pt x="2192" y="1188"/>
                  <a:pt x="2196" y="1186"/>
                  <a:pt x="2197" y="1182"/>
                </a:cubicBezTo>
                <a:cubicBezTo>
                  <a:pt x="2198" y="1179"/>
                  <a:pt x="2198" y="1175"/>
                  <a:pt x="2200" y="1171"/>
                </a:cubicBezTo>
                <a:cubicBezTo>
                  <a:pt x="2202" y="1167"/>
                  <a:pt x="2202" y="1162"/>
                  <a:pt x="2205" y="1158"/>
                </a:cubicBezTo>
                <a:cubicBezTo>
                  <a:pt x="2206" y="1157"/>
                  <a:pt x="2206" y="1156"/>
                  <a:pt x="2206" y="1154"/>
                </a:cubicBezTo>
                <a:cubicBezTo>
                  <a:pt x="2207" y="1151"/>
                  <a:pt x="2207" y="1149"/>
                  <a:pt x="2206" y="1146"/>
                </a:cubicBezTo>
                <a:cubicBezTo>
                  <a:pt x="2205" y="1144"/>
                  <a:pt x="2205" y="1142"/>
                  <a:pt x="2206" y="1140"/>
                </a:cubicBezTo>
                <a:cubicBezTo>
                  <a:pt x="2206" y="1138"/>
                  <a:pt x="2206" y="1137"/>
                  <a:pt x="2206" y="1135"/>
                </a:cubicBezTo>
                <a:cubicBezTo>
                  <a:pt x="2206" y="1131"/>
                  <a:pt x="2207" y="1127"/>
                  <a:pt x="2209" y="1124"/>
                </a:cubicBezTo>
                <a:cubicBezTo>
                  <a:pt x="2209" y="1123"/>
                  <a:pt x="2209" y="1122"/>
                  <a:pt x="2209" y="1122"/>
                </a:cubicBezTo>
                <a:cubicBezTo>
                  <a:pt x="2209" y="1122"/>
                  <a:pt x="2209" y="1121"/>
                  <a:pt x="2209" y="1121"/>
                </a:cubicBezTo>
                <a:cubicBezTo>
                  <a:pt x="2208" y="1121"/>
                  <a:pt x="2208" y="1121"/>
                  <a:pt x="2208" y="1121"/>
                </a:cubicBezTo>
                <a:close/>
                <a:moveTo>
                  <a:pt x="705" y="90"/>
                </a:move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4" y="90"/>
                  <a:pt x="704" y="90"/>
                </a:cubicBezTo>
                <a:cubicBezTo>
                  <a:pt x="704" y="90"/>
                  <a:pt x="704" y="90"/>
                  <a:pt x="705" y="90"/>
                </a:cubicBezTo>
                <a:close/>
                <a:moveTo>
                  <a:pt x="713" y="64"/>
                </a:move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lose/>
                <a:moveTo>
                  <a:pt x="714" y="67"/>
                </a:moveTo>
                <a:cubicBezTo>
                  <a:pt x="713" y="69"/>
                  <a:pt x="713" y="70"/>
                  <a:pt x="714" y="72"/>
                </a:cubicBezTo>
                <a:cubicBezTo>
                  <a:pt x="714" y="74"/>
                  <a:pt x="715" y="76"/>
                  <a:pt x="714" y="79"/>
                </a:cubicBezTo>
                <a:cubicBezTo>
                  <a:pt x="713" y="80"/>
                  <a:pt x="713" y="83"/>
                  <a:pt x="713" y="84"/>
                </a:cubicBezTo>
                <a:cubicBezTo>
                  <a:pt x="712" y="85"/>
                  <a:pt x="712" y="85"/>
                  <a:pt x="711" y="86"/>
                </a:cubicBezTo>
                <a:cubicBezTo>
                  <a:pt x="709" y="86"/>
                  <a:pt x="710" y="88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11" y="91"/>
                  <a:pt x="711" y="91"/>
                  <a:pt x="712" y="92"/>
                </a:cubicBezTo>
                <a:cubicBezTo>
                  <a:pt x="712" y="92"/>
                  <a:pt x="712" y="92"/>
                  <a:pt x="713" y="92"/>
                </a:cubicBezTo>
                <a:cubicBezTo>
                  <a:pt x="713" y="93"/>
                  <a:pt x="714" y="93"/>
                  <a:pt x="715" y="93"/>
                </a:cubicBezTo>
                <a:cubicBezTo>
                  <a:pt x="715" y="93"/>
                  <a:pt x="715" y="93"/>
                  <a:pt x="716" y="93"/>
                </a:cubicBezTo>
                <a:cubicBezTo>
                  <a:pt x="716" y="93"/>
                  <a:pt x="716" y="94"/>
                  <a:pt x="715" y="94"/>
                </a:cubicBezTo>
                <a:cubicBezTo>
                  <a:pt x="716" y="94"/>
                  <a:pt x="716" y="94"/>
                  <a:pt x="717" y="94"/>
                </a:cubicBezTo>
                <a:cubicBezTo>
                  <a:pt x="717" y="94"/>
                  <a:pt x="717" y="95"/>
                  <a:pt x="717" y="95"/>
                </a:cubicBezTo>
                <a:cubicBezTo>
                  <a:pt x="717" y="95"/>
                  <a:pt x="717" y="95"/>
                  <a:pt x="717" y="95"/>
                </a:cubicBezTo>
                <a:cubicBezTo>
                  <a:pt x="716" y="96"/>
                  <a:pt x="716" y="96"/>
                  <a:pt x="716" y="95"/>
                </a:cubicBezTo>
                <a:cubicBezTo>
                  <a:pt x="715" y="95"/>
                  <a:pt x="715" y="94"/>
                  <a:pt x="715" y="94"/>
                </a:cubicBezTo>
                <a:cubicBezTo>
                  <a:pt x="715" y="94"/>
                  <a:pt x="715" y="94"/>
                  <a:pt x="715" y="94"/>
                </a:cubicBezTo>
                <a:cubicBezTo>
                  <a:pt x="715" y="93"/>
                  <a:pt x="715" y="93"/>
                  <a:pt x="715" y="93"/>
                </a:cubicBezTo>
                <a:cubicBezTo>
                  <a:pt x="714" y="93"/>
                  <a:pt x="713" y="93"/>
                  <a:pt x="713" y="92"/>
                </a:cubicBezTo>
                <a:cubicBezTo>
                  <a:pt x="712" y="92"/>
                  <a:pt x="712" y="92"/>
                  <a:pt x="712" y="92"/>
                </a:cubicBezTo>
                <a:cubicBezTo>
                  <a:pt x="711" y="91"/>
                  <a:pt x="710" y="91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08" y="90"/>
                  <a:pt x="706" y="90"/>
                  <a:pt x="705" y="90"/>
                </a:cubicBezTo>
                <a:cubicBezTo>
                  <a:pt x="704" y="91"/>
                  <a:pt x="703" y="91"/>
                  <a:pt x="702" y="91"/>
                </a:cubicBezTo>
                <a:cubicBezTo>
                  <a:pt x="700" y="91"/>
                  <a:pt x="698" y="92"/>
                  <a:pt x="696" y="92"/>
                </a:cubicBezTo>
                <a:cubicBezTo>
                  <a:pt x="695" y="95"/>
                  <a:pt x="693" y="97"/>
                  <a:pt x="691" y="99"/>
                </a:cubicBezTo>
                <a:cubicBezTo>
                  <a:pt x="689" y="100"/>
                  <a:pt x="688" y="102"/>
                  <a:pt x="688" y="104"/>
                </a:cubicBezTo>
                <a:cubicBezTo>
                  <a:pt x="688" y="105"/>
                  <a:pt x="688" y="107"/>
                  <a:pt x="690" y="107"/>
                </a:cubicBezTo>
                <a:cubicBezTo>
                  <a:pt x="690" y="107"/>
                  <a:pt x="691" y="107"/>
                  <a:pt x="691" y="107"/>
                </a:cubicBezTo>
                <a:cubicBezTo>
                  <a:pt x="694" y="107"/>
                  <a:pt x="695" y="108"/>
                  <a:pt x="695" y="111"/>
                </a:cubicBezTo>
                <a:cubicBezTo>
                  <a:pt x="695" y="112"/>
                  <a:pt x="695" y="113"/>
                  <a:pt x="695" y="114"/>
                </a:cubicBezTo>
                <a:cubicBezTo>
                  <a:pt x="695" y="116"/>
                  <a:pt x="694" y="117"/>
                  <a:pt x="693" y="118"/>
                </a:cubicBezTo>
                <a:cubicBezTo>
                  <a:pt x="693" y="118"/>
                  <a:pt x="693" y="118"/>
                  <a:pt x="692" y="118"/>
                </a:cubicBezTo>
                <a:cubicBezTo>
                  <a:pt x="692" y="118"/>
                  <a:pt x="692" y="118"/>
                  <a:pt x="692" y="118"/>
                </a:cubicBezTo>
                <a:cubicBezTo>
                  <a:pt x="691" y="116"/>
                  <a:pt x="691" y="114"/>
                  <a:pt x="690" y="112"/>
                </a:cubicBezTo>
                <a:cubicBezTo>
                  <a:pt x="690" y="111"/>
                  <a:pt x="689" y="110"/>
                  <a:pt x="688" y="110"/>
                </a:cubicBezTo>
                <a:cubicBezTo>
                  <a:pt x="686" y="109"/>
                  <a:pt x="684" y="109"/>
                  <a:pt x="682" y="110"/>
                </a:cubicBezTo>
                <a:cubicBezTo>
                  <a:pt x="682" y="110"/>
                  <a:pt x="681" y="110"/>
                  <a:pt x="681" y="111"/>
                </a:cubicBezTo>
                <a:cubicBezTo>
                  <a:pt x="681" y="112"/>
                  <a:pt x="680" y="112"/>
                  <a:pt x="680" y="113"/>
                </a:cubicBezTo>
                <a:cubicBezTo>
                  <a:pt x="680" y="117"/>
                  <a:pt x="681" y="120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1" y="123"/>
                  <a:pt x="680" y="124"/>
                  <a:pt x="679" y="123"/>
                </a:cubicBezTo>
                <a:cubicBezTo>
                  <a:pt x="674" y="122"/>
                  <a:pt x="670" y="124"/>
                  <a:pt x="665" y="127"/>
                </a:cubicBezTo>
                <a:cubicBezTo>
                  <a:pt x="665" y="127"/>
                  <a:pt x="665" y="127"/>
                  <a:pt x="664" y="127"/>
                </a:cubicBezTo>
                <a:cubicBezTo>
                  <a:pt x="664" y="127"/>
                  <a:pt x="663" y="128"/>
                  <a:pt x="662" y="129"/>
                </a:cubicBezTo>
                <a:cubicBezTo>
                  <a:pt x="661" y="130"/>
                  <a:pt x="661" y="128"/>
                  <a:pt x="660" y="128"/>
                </a:cubicBezTo>
                <a:cubicBezTo>
                  <a:pt x="659" y="127"/>
                  <a:pt x="658" y="127"/>
                  <a:pt x="657" y="128"/>
                </a:cubicBezTo>
                <a:cubicBezTo>
                  <a:pt x="657" y="130"/>
                  <a:pt x="657" y="132"/>
                  <a:pt x="658" y="133"/>
                </a:cubicBezTo>
                <a:cubicBezTo>
                  <a:pt x="661" y="136"/>
                  <a:pt x="663" y="138"/>
                  <a:pt x="667" y="139"/>
                </a:cubicBezTo>
                <a:cubicBezTo>
                  <a:pt x="670" y="140"/>
                  <a:pt x="673" y="142"/>
                  <a:pt x="677" y="144"/>
                </a:cubicBezTo>
                <a:cubicBezTo>
                  <a:pt x="678" y="144"/>
                  <a:pt x="678" y="145"/>
                  <a:pt x="679" y="145"/>
                </a:cubicBezTo>
                <a:cubicBezTo>
                  <a:pt x="680" y="146"/>
                  <a:pt x="682" y="146"/>
                  <a:pt x="683" y="144"/>
                </a:cubicBezTo>
                <a:cubicBezTo>
                  <a:pt x="683" y="144"/>
                  <a:pt x="683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3" y="142"/>
                  <a:pt x="683" y="142"/>
                  <a:pt x="683" y="142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5" y="142"/>
                  <a:pt x="686" y="142"/>
                  <a:pt x="688" y="143"/>
                </a:cubicBezTo>
                <a:cubicBezTo>
                  <a:pt x="691" y="145"/>
                  <a:pt x="694" y="146"/>
                  <a:pt x="697" y="146"/>
                </a:cubicBezTo>
                <a:cubicBezTo>
                  <a:pt x="698" y="145"/>
                  <a:pt x="699" y="146"/>
                  <a:pt x="699" y="146"/>
                </a:cubicBezTo>
                <a:cubicBezTo>
                  <a:pt x="701" y="146"/>
                  <a:pt x="701" y="147"/>
                  <a:pt x="701" y="149"/>
                </a:cubicBezTo>
                <a:cubicBezTo>
                  <a:pt x="701" y="149"/>
                  <a:pt x="701" y="150"/>
                  <a:pt x="701" y="150"/>
                </a:cubicBezTo>
                <a:cubicBezTo>
                  <a:pt x="701" y="151"/>
                  <a:pt x="703" y="152"/>
                  <a:pt x="704" y="152"/>
                </a:cubicBezTo>
                <a:cubicBezTo>
                  <a:pt x="706" y="151"/>
                  <a:pt x="708" y="151"/>
                  <a:pt x="709" y="150"/>
                </a:cubicBezTo>
                <a:cubicBezTo>
                  <a:pt x="711" y="150"/>
                  <a:pt x="712" y="149"/>
                  <a:pt x="714" y="149"/>
                </a:cubicBezTo>
                <a:cubicBezTo>
                  <a:pt x="717" y="149"/>
                  <a:pt x="719" y="147"/>
                  <a:pt x="721" y="145"/>
                </a:cubicBezTo>
                <a:cubicBezTo>
                  <a:pt x="721" y="145"/>
                  <a:pt x="721" y="144"/>
                  <a:pt x="721" y="144"/>
                </a:cubicBezTo>
                <a:cubicBezTo>
                  <a:pt x="723" y="142"/>
                  <a:pt x="722" y="140"/>
                  <a:pt x="719" y="139"/>
                </a:cubicBezTo>
                <a:cubicBezTo>
                  <a:pt x="718" y="138"/>
                  <a:pt x="718" y="138"/>
                  <a:pt x="717" y="137"/>
                </a:cubicBezTo>
                <a:cubicBezTo>
                  <a:pt x="717" y="136"/>
                  <a:pt x="718" y="135"/>
                  <a:pt x="718" y="134"/>
                </a:cubicBezTo>
                <a:cubicBezTo>
                  <a:pt x="719" y="133"/>
                  <a:pt x="720" y="133"/>
                  <a:pt x="721" y="132"/>
                </a:cubicBezTo>
                <a:cubicBezTo>
                  <a:pt x="722" y="131"/>
                  <a:pt x="724" y="131"/>
                  <a:pt x="726" y="130"/>
                </a:cubicBezTo>
                <a:cubicBezTo>
                  <a:pt x="728" y="129"/>
                  <a:pt x="730" y="127"/>
                  <a:pt x="730" y="125"/>
                </a:cubicBezTo>
                <a:cubicBezTo>
                  <a:pt x="731" y="124"/>
                  <a:pt x="731" y="123"/>
                  <a:pt x="731" y="123"/>
                </a:cubicBezTo>
                <a:cubicBezTo>
                  <a:pt x="731" y="123"/>
                  <a:pt x="731" y="122"/>
                  <a:pt x="731" y="122"/>
                </a:cubicBezTo>
                <a:cubicBezTo>
                  <a:pt x="732" y="121"/>
                  <a:pt x="733" y="120"/>
                  <a:pt x="734" y="121"/>
                </a:cubicBezTo>
                <a:cubicBezTo>
                  <a:pt x="737" y="122"/>
                  <a:pt x="740" y="121"/>
                  <a:pt x="743" y="121"/>
                </a:cubicBezTo>
                <a:cubicBezTo>
                  <a:pt x="744" y="121"/>
                  <a:pt x="745" y="119"/>
                  <a:pt x="744" y="118"/>
                </a:cubicBezTo>
                <a:cubicBezTo>
                  <a:pt x="744" y="117"/>
                  <a:pt x="744" y="117"/>
                  <a:pt x="744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2" y="116"/>
                  <a:pt x="742" y="116"/>
                </a:cubicBezTo>
                <a:cubicBezTo>
                  <a:pt x="742" y="115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4" y="116"/>
                  <a:pt x="744" y="116"/>
                </a:cubicBezTo>
                <a:cubicBezTo>
                  <a:pt x="746" y="117"/>
                  <a:pt x="748" y="116"/>
                  <a:pt x="750" y="114"/>
                </a:cubicBezTo>
                <a:cubicBezTo>
                  <a:pt x="751" y="113"/>
                  <a:pt x="751" y="112"/>
                  <a:pt x="753" y="111"/>
                </a:cubicBezTo>
                <a:cubicBezTo>
                  <a:pt x="754" y="110"/>
                  <a:pt x="754" y="108"/>
                  <a:pt x="755" y="107"/>
                </a:cubicBezTo>
                <a:cubicBezTo>
                  <a:pt x="756" y="106"/>
                  <a:pt x="756" y="104"/>
                  <a:pt x="755" y="103"/>
                </a:cubicBezTo>
                <a:cubicBezTo>
                  <a:pt x="754" y="101"/>
                  <a:pt x="754" y="100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4" y="99"/>
                  <a:pt x="753" y="99"/>
                  <a:pt x="753" y="99"/>
                </a:cubicBezTo>
                <a:cubicBezTo>
                  <a:pt x="753" y="99"/>
                  <a:pt x="754" y="99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5" y="100"/>
                  <a:pt x="756" y="100"/>
                  <a:pt x="758" y="100"/>
                </a:cubicBezTo>
                <a:cubicBezTo>
                  <a:pt x="759" y="101"/>
                  <a:pt x="761" y="100"/>
                  <a:pt x="761" y="98"/>
                </a:cubicBezTo>
                <a:cubicBezTo>
                  <a:pt x="761" y="97"/>
                  <a:pt x="761" y="95"/>
                  <a:pt x="759" y="95"/>
                </a:cubicBezTo>
                <a:cubicBezTo>
                  <a:pt x="758" y="94"/>
                  <a:pt x="757" y="94"/>
                  <a:pt x="756" y="93"/>
                </a:cubicBezTo>
                <a:cubicBezTo>
                  <a:pt x="756" y="93"/>
                  <a:pt x="756" y="93"/>
                  <a:pt x="755" y="93"/>
                </a:cubicBezTo>
                <a:cubicBezTo>
                  <a:pt x="756" y="93"/>
                  <a:pt x="756" y="92"/>
                  <a:pt x="756" y="92"/>
                </a:cubicBezTo>
                <a:cubicBezTo>
                  <a:pt x="757" y="91"/>
                  <a:pt x="758" y="91"/>
                  <a:pt x="759" y="91"/>
                </a:cubicBezTo>
                <a:cubicBezTo>
                  <a:pt x="761" y="92"/>
                  <a:pt x="764" y="92"/>
                  <a:pt x="767" y="91"/>
                </a:cubicBezTo>
                <a:cubicBezTo>
                  <a:pt x="768" y="91"/>
                  <a:pt x="769" y="91"/>
                  <a:pt x="770" y="89"/>
                </a:cubicBezTo>
                <a:cubicBezTo>
                  <a:pt x="770" y="88"/>
                  <a:pt x="770" y="88"/>
                  <a:pt x="770" y="87"/>
                </a:cubicBezTo>
                <a:cubicBezTo>
                  <a:pt x="771" y="88"/>
                  <a:pt x="771" y="88"/>
                  <a:pt x="771" y="88"/>
                </a:cubicBezTo>
                <a:cubicBezTo>
                  <a:pt x="772" y="88"/>
                  <a:pt x="772" y="89"/>
                  <a:pt x="773" y="89"/>
                </a:cubicBezTo>
                <a:cubicBezTo>
                  <a:pt x="777" y="91"/>
                  <a:pt x="779" y="90"/>
                  <a:pt x="782" y="87"/>
                </a:cubicBezTo>
                <a:cubicBezTo>
                  <a:pt x="785" y="84"/>
                  <a:pt x="788" y="80"/>
                  <a:pt x="792" y="78"/>
                </a:cubicBezTo>
                <a:cubicBezTo>
                  <a:pt x="794" y="77"/>
                  <a:pt x="796" y="76"/>
                  <a:pt x="798" y="74"/>
                </a:cubicBezTo>
                <a:cubicBezTo>
                  <a:pt x="799" y="73"/>
                  <a:pt x="800" y="73"/>
                  <a:pt x="801" y="72"/>
                </a:cubicBezTo>
                <a:cubicBezTo>
                  <a:pt x="806" y="71"/>
                  <a:pt x="810" y="68"/>
                  <a:pt x="814" y="67"/>
                </a:cubicBezTo>
                <a:cubicBezTo>
                  <a:pt x="818" y="65"/>
                  <a:pt x="822" y="63"/>
                  <a:pt x="826" y="60"/>
                </a:cubicBezTo>
                <a:cubicBezTo>
                  <a:pt x="827" y="60"/>
                  <a:pt x="827" y="59"/>
                  <a:pt x="827" y="58"/>
                </a:cubicBezTo>
                <a:cubicBezTo>
                  <a:pt x="828" y="57"/>
                  <a:pt x="827" y="56"/>
                  <a:pt x="825" y="56"/>
                </a:cubicBezTo>
                <a:cubicBezTo>
                  <a:pt x="824" y="56"/>
                  <a:pt x="823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4"/>
                  <a:pt x="823" y="53"/>
                  <a:pt x="824" y="53"/>
                </a:cubicBezTo>
                <a:cubicBezTo>
                  <a:pt x="828" y="53"/>
                  <a:pt x="833" y="52"/>
                  <a:pt x="837" y="52"/>
                </a:cubicBezTo>
                <a:cubicBezTo>
                  <a:pt x="841" y="50"/>
                  <a:pt x="845" y="47"/>
                  <a:pt x="849" y="45"/>
                </a:cubicBezTo>
                <a:cubicBezTo>
                  <a:pt x="850" y="45"/>
                  <a:pt x="851" y="45"/>
                  <a:pt x="851" y="45"/>
                </a:cubicBezTo>
                <a:cubicBezTo>
                  <a:pt x="852" y="43"/>
                  <a:pt x="853" y="42"/>
                  <a:pt x="853" y="41"/>
                </a:cubicBezTo>
                <a:cubicBezTo>
                  <a:pt x="854" y="40"/>
                  <a:pt x="854" y="38"/>
                  <a:pt x="854" y="36"/>
                </a:cubicBezTo>
                <a:cubicBezTo>
                  <a:pt x="854" y="34"/>
                  <a:pt x="853" y="33"/>
                  <a:pt x="852" y="32"/>
                </a:cubicBezTo>
                <a:cubicBezTo>
                  <a:pt x="850" y="32"/>
                  <a:pt x="850" y="31"/>
                  <a:pt x="850" y="30"/>
                </a:cubicBezTo>
                <a:cubicBezTo>
                  <a:pt x="850" y="28"/>
                  <a:pt x="850" y="25"/>
                  <a:pt x="850" y="23"/>
                </a:cubicBezTo>
                <a:cubicBezTo>
                  <a:pt x="850" y="23"/>
                  <a:pt x="850" y="22"/>
                  <a:pt x="849" y="22"/>
                </a:cubicBezTo>
                <a:cubicBezTo>
                  <a:pt x="847" y="21"/>
                  <a:pt x="845" y="21"/>
                  <a:pt x="843" y="20"/>
                </a:cubicBezTo>
                <a:cubicBezTo>
                  <a:pt x="842" y="20"/>
                  <a:pt x="840" y="20"/>
                  <a:pt x="839" y="21"/>
                </a:cubicBezTo>
                <a:cubicBezTo>
                  <a:pt x="838" y="21"/>
                  <a:pt x="837" y="21"/>
                  <a:pt x="837" y="22"/>
                </a:cubicBezTo>
                <a:cubicBezTo>
                  <a:pt x="837" y="22"/>
                  <a:pt x="836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5" y="23"/>
                  <a:pt x="835" y="23"/>
                </a:cubicBezTo>
                <a:cubicBezTo>
                  <a:pt x="835" y="23"/>
                  <a:pt x="835" y="23"/>
                  <a:pt x="834" y="23"/>
                </a:cubicBezTo>
                <a:cubicBezTo>
                  <a:pt x="835" y="22"/>
                  <a:pt x="835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6" y="22"/>
                  <a:pt x="837" y="22"/>
                </a:cubicBezTo>
                <a:cubicBezTo>
                  <a:pt x="838" y="21"/>
                  <a:pt x="838" y="20"/>
                  <a:pt x="839" y="19"/>
                </a:cubicBezTo>
                <a:cubicBezTo>
                  <a:pt x="840" y="18"/>
                  <a:pt x="841" y="17"/>
                  <a:pt x="839" y="16"/>
                </a:cubicBezTo>
                <a:cubicBezTo>
                  <a:pt x="839" y="16"/>
                  <a:pt x="838" y="15"/>
                  <a:pt x="838" y="15"/>
                </a:cubicBezTo>
                <a:cubicBezTo>
                  <a:pt x="838" y="15"/>
                  <a:pt x="837" y="15"/>
                  <a:pt x="837" y="15"/>
                </a:cubicBezTo>
                <a:cubicBezTo>
                  <a:pt x="835" y="14"/>
                  <a:pt x="833" y="13"/>
                  <a:pt x="831" y="12"/>
                </a:cubicBezTo>
                <a:cubicBezTo>
                  <a:pt x="829" y="12"/>
                  <a:pt x="828" y="11"/>
                  <a:pt x="828" y="10"/>
                </a:cubicBezTo>
                <a:cubicBezTo>
                  <a:pt x="827" y="8"/>
                  <a:pt x="826" y="8"/>
                  <a:pt x="825" y="7"/>
                </a:cubicBezTo>
                <a:cubicBezTo>
                  <a:pt x="823" y="7"/>
                  <a:pt x="820" y="7"/>
                  <a:pt x="818" y="6"/>
                </a:cubicBezTo>
                <a:cubicBezTo>
                  <a:pt x="816" y="5"/>
                  <a:pt x="814" y="5"/>
                  <a:pt x="812" y="7"/>
                </a:cubicBezTo>
                <a:cubicBezTo>
                  <a:pt x="810" y="8"/>
                  <a:pt x="809" y="7"/>
                  <a:pt x="809" y="5"/>
                </a:cubicBezTo>
                <a:cubicBezTo>
                  <a:pt x="809" y="4"/>
                  <a:pt x="809" y="3"/>
                  <a:pt x="809" y="3"/>
                </a:cubicBezTo>
                <a:cubicBezTo>
                  <a:pt x="806" y="2"/>
                  <a:pt x="803" y="2"/>
                  <a:pt x="800" y="1"/>
                </a:cubicBezTo>
                <a:cubicBezTo>
                  <a:pt x="799" y="1"/>
                  <a:pt x="797" y="1"/>
                  <a:pt x="796" y="1"/>
                </a:cubicBezTo>
                <a:cubicBezTo>
                  <a:pt x="795" y="1"/>
                  <a:pt x="794" y="2"/>
                  <a:pt x="794" y="3"/>
                </a:cubicBezTo>
                <a:cubicBezTo>
                  <a:pt x="794" y="5"/>
                  <a:pt x="793" y="7"/>
                  <a:pt x="793" y="9"/>
                </a:cubicBezTo>
                <a:cubicBezTo>
                  <a:pt x="793" y="9"/>
                  <a:pt x="793" y="10"/>
                  <a:pt x="793" y="10"/>
                </a:cubicBezTo>
                <a:cubicBezTo>
                  <a:pt x="792" y="10"/>
                  <a:pt x="791" y="10"/>
                  <a:pt x="791" y="9"/>
                </a:cubicBezTo>
                <a:cubicBezTo>
                  <a:pt x="791" y="8"/>
                  <a:pt x="791" y="7"/>
                  <a:pt x="791" y="6"/>
                </a:cubicBezTo>
                <a:cubicBezTo>
                  <a:pt x="791" y="6"/>
                  <a:pt x="791" y="6"/>
                  <a:pt x="791" y="6"/>
                </a:cubicBezTo>
                <a:cubicBezTo>
                  <a:pt x="791" y="5"/>
                  <a:pt x="790" y="5"/>
                  <a:pt x="790" y="5"/>
                </a:cubicBezTo>
                <a:cubicBezTo>
                  <a:pt x="787" y="5"/>
                  <a:pt x="786" y="3"/>
                  <a:pt x="785" y="2"/>
                </a:cubicBezTo>
                <a:cubicBezTo>
                  <a:pt x="784" y="1"/>
                  <a:pt x="782" y="0"/>
                  <a:pt x="781" y="1"/>
                </a:cubicBezTo>
                <a:cubicBezTo>
                  <a:pt x="779" y="2"/>
                  <a:pt x="779" y="3"/>
                  <a:pt x="779" y="4"/>
                </a:cubicBezTo>
                <a:cubicBezTo>
                  <a:pt x="779" y="6"/>
                  <a:pt x="779" y="7"/>
                  <a:pt x="779" y="8"/>
                </a:cubicBezTo>
                <a:cubicBezTo>
                  <a:pt x="779" y="8"/>
                  <a:pt x="779" y="8"/>
                  <a:pt x="778" y="9"/>
                </a:cubicBezTo>
                <a:cubicBezTo>
                  <a:pt x="778" y="9"/>
                  <a:pt x="778" y="9"/>
                  <a:pt x="778" y="8"/>
                </a:cubicBezTo>
                <a:cubicBezTo>
                  <a:pt x="777" y="7"/>
                  <a:pt x="776" y="5"/>
                  <a:pt x="775" y="4"/>
                </a:cubicBezTo>
                <a:cubicBezTo>
                  <a:pt x="774" y="2"/>
                  <a:pt x="772" y="2"/>
                  <a:pt x="771" y="4"/>
                </a:cubicBezTo>
                <a:cubicBezTo>
                  <a:pt x="770" y="6"/>
                  <a:pt x="770" y="6"/>
                  <a:pt x="769" y="6"/>
                </a:cubicBezTo>
                <a:cubicBezTo>
                  <a:pt x="769" y="6"/>
                  <a:pt x="768" y="5"/>
                  <a:pt x="768" y="5"/>
                </a:cubicBezTo>
                <a:cubicBezTo>
                  <a:pt x="766" y="5"/>
                  <a:pt x="765" y="6"/>
                  <a:pt x="765" y="7"/>
                </a:cubicBezTo>
                <a:cubicBezTo>
                  <a:pt x="766" y="10"/>
                  <a:pt x="765" y="11"/>
                  <a:pt x="763" y="12"/>
                </a:cubicBezTo>
                <a:cubicBezTo>
                  <a:pt x="762" y="13"/>
                  <a:pt x="762" y="14"/>
                  <a:pt x="762" y="15"/>
                </a:cubicBezTo>
                <a:cubicBezTo>
                  <a:pt x="761" y="16"/>
                  <a:pt x="759" y="16"/>
                  <a:pt x="758" y="15"/>
                </a:cubicBezTo>
                <a:cubicBezTo>
                  <a:pt x="757" y="13"/>
                  <a:pt x="756" y="10"/>
                  <a:pt x="755" y="8"/>
                </a:cubicBezTo>
                <a:cubicBezTo>
                  <a:pt x="754" y="7"/>
                  <a:pt x="753" y="7"/>
                  <a:pt x="751" y="7"/>
                </a:cubicBezTo>
                <a:cubicBezTo>
                  <a:pt x="751" y="6"/>
                  <a:pt x="749" y="7"/>
                  <a:pt x="749" y="9"/>
                </a:cubicBezTo>
                <a:cubicBezTo>
                  <a:pt x="749" y="10"/>
                  <a:pt x="748" y="11"/>
                  <a:pt x="746" y="12"/>
                </a:cubicBezTo>
                <a:cubicBezTo>
                  <a:pt x="746" y="12"/>
                  <a:pt x="745" y="12"/>
                  <a:pt x="745" y="12"/>
                </a:cubicBezTo>
                <a:cubicBezTo>
                  <a:pt x="744" y="12"/>
                  <a:pt x="744" y="13"/>
                  <a:pt x="744" y="13"/>
                </a:cubicBezTo>
                <a:cubicBezTo>
                  <a:pt x="745" y="16"/>
                  <a:pt x="746" y="18"/>
                  <a:pt x="746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6" y="20"/>
                  <a:pt x="746" y="20"/>
                </a:cubicBezTo>
                <a:cubicBezTo>
                  <a:pt x="745" y="20"/>
                  <a:pt x="744" y="20"/>
                  <a:pt x="743" y="18"/>
                </a:cubicBezTo>
                <a:cubicBezTo>
                  <a:pt x="742" y="17"/>
                  <a:pt x="741" y="17"/>
                  <a:pt x="740" y="17"/>
                </a:cubicBezTo>
                <a:cubicBezTo>
                  <a:pt x="739" y="17"/>
                  <a:pt x="738" y="17"/>
                  <a:pt x="738" y="16"/>
                </a:cubicBezTo>
                <a:cubicBezTo>
                  <a:pt x="737" y="16"/>
                  <a:pt x="737" y="15"/>
                  <a:pt x="736" y="14"/>
                </a:cubicBezTo>
                <a:cubicBezTo>
                  <a:pt x="735" y="13"/>
                  <a:pt x="734" y="13"/>
                  <a:pt x="733" y="14"/>
                </a:cubicBezTo>
                <a:cubicBezTo>
                  <a:pt x="732" y="15"/>
                  <a:pt x="732" y="16"/>
                  <a:pt x="731" y="16"/>
                </a:cubicBezTo>
                <a:cubicBezTo>
                  <a:pt x="730" y="17"/>
                  <a:pt x="730" y="17"/>
                  <a:pt x="729" y="16"/>
                </a:cubicBezTo>
                <a:cubicBezTo>
                  <a:pt x="728" y="15"/>
                  <a:pt x="727" y="15"/>
                  <a:pt x="725" y="15"/>
                </a:cubicBezTo>
                <a:cubicBezTo>
                  <a:pt x="722" y="16"/>
                  <a:pt x="719" y="17"/>
                  <a:pt x="716" y="19"/>
                </a:cubicBezTo>
                <a:cubicBezTo>
                  <a:pt x="716" y="19"/>
                  <a:pt x="715" y="20"/>
                  <a:pt x="714" y="20"/>
                </a:cubicBezTo>
                <a:cubicBezTo>
                  <a:pt x="713" y="21"/>
                  <a:pt x="714" y="24"/>
                  <a:pt x="715" y="25"/>
                </a:cubicBezTo>
                <a:cubicBezTo>
                  <a:pt x="716" y="25"/>
                  <a:pt x="716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4"/>
                  <a:pt x="718" y="24"/>
                  <a:pt x="718" y="23"/>
                </a:cubicBezTo>
                <a:cubicBezTo>
                  <a:pt x="718" y="23"/>
                  <a:pt x="719" y="23"/>
                  <a:pt x="719" y="23"/>
                </a:cubicBezTo>
                <a:cubicBezTo>
                  <a:pt x="720" y="24"/>
                  <a:pt x="720" y="24"/>
                  <a:pt x="719" y="25"/>
                </a:cubicBezTo>
                <a:cubicBezTo>
                  <a:pt x="718" y="25"/>
                  <a:pt x="718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6"/>
                  <a:pt x="717" y="27"/>
                  <a:pt x="717" y="28"/>
                </a:cubicBezTo>
                <a:cubicBezTo>
                  <a:pt x="718" y="30"/>
                  <a:pt x="718" y="30"/>
                  <a:pt x="717" y="31"/>
                </a:cubicBezTo>
                <a:cubicBezTo>
                  <a:pt x="717" y="32"/>
                  <a:pt x="716" y="32"/>
                  <a:pt x="716" y="33"/>
                </a:cubicBezTo>
                <a:cubicBezTo>
                  <a:pt x="714" y="35"/>
                  <a:pt x="715" y="37"/>
                  <a:pt x="717" y="38"/>
                </a:cubicBezTo>
                <a:cubicBezTo>
                  <a:pt x="717" y="38"/>
                  <a:pt x="718" y="38"/>
                  <a:pt x="718" y="38"/>
                </a:cubicBezTo>
                <a:cubicBezTo>
                  <a:pt x="718" y="39"/>
                  <a:pt x="718" y="39"/>
                  <a:pt x="717" y="39"/>
                </a:cubicBezTo>
                <a:cubicBezTo>
                  <a:pt x="717" y="39"/>
                  <a:pt x="716" y="39"/>
                  <a:pt x="716" y="39"/>
                </a:cubicBezTo>
                <a:cubicBezTo>
                  <a:pt x="714" y="39"/>
                  <a:pt x="713" y="41"/>
                  <a:pt x="714" y="42"/>
                </a:cubicBezTo>
                <a:cubicBezTo>
                  <a:pt x="714" y="45"/>
                  <a:pt x="715" y="46"/>
                  <a:pt x="717" y="48"/>
                </a:cubicBezTo>
                <a:cubicBezTo>
                  <a:pt x="718" y="50"/>
                  <a:pt x="720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49"/>
                  <a:pt x="722" y="49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1"/>
                  <a:pt x="723" y="52"/>
                  <a:pt x="723" y="53"/>
                </a:cubicBezTo>
                <a:cubicBezTo>
                  <a:pt x="725" y="55"/>
                  <a:pt x="728" y="56"/>
                  <a:pt x="731" y="57"/>
                </a:cubicBezTo>
                <a:cubicBezTo>
                  <a:pt x="734" y="57"/>
                  <a:pt x="736" y="56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6"/>
                  <a:pt x="738" y="57"/>
                  <a:pt x="739" y="58"/>
                </a:cubicBezTo>
                <a:cubicBezTo>
                  <a:pt x="742" y="60"/>
                  <a:pt x="746" y="61"/>
                  <a:pt x="749" y="60"/>
                </a:cubicBezTo>
                <a:cubicBezTo>
                  <a:pt x="753" y="60"/>
                  <a:pt x="757" y="59"/>
                  <a:pt x="760" y="55"/>
                </a:cubicBezTo>
                <a:cubicBezTo>
                  <a:pt x="760" y="54"/>
                  <a:pt x="761" y="54"/>
                  <a:pt x="762" y="54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4"/>
                  <a:pt x="762" y="54"/>
                  <a:pt x="762" y="54"/>
                </a:cubicBezTo>
                <a:cubicBezTo>
                  <a:pt x="762" y="54"/>
                  <a:pt x="762" y="54"/>
                  <a:pt x="762" y="55"/>
                </a:cubicBezTo>
                <a:cubicBezTo>
                  <a:pt x="761" y="55"/>
                  <a:pt x="761" y="55"/>
                  <a:pt x="761" y="56"/>
                </a:cubicBezTo>
                <a:cubicBezTo>
                  <a:pt x="761" y="57"/>
                  <a:pt x="761" y="58"/>
                  <a:pt x="762" y="58"/>
                </a:cubicBezTo>
                <a:cubicBezTo>
                  <a:pt x="764" y="59"/>
                  <a:pt x="766" y="59"/>
                  <a:pt x="767" y="60"/>
                </a:cubicBezTo>
                <a:cubicBezTo>
                  <a:pt x="767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7" y="60"/>
                  <a:pt x="767" y="60"/>
                  <a:pt x="767" y="60"/>
                </a:cubicBezTo>
                <a:cubicBezTo>
                  <a:pt x="761" y="60"/>
                  <a:pt x="755" y="60"/>
                  <a:pt x="750" y="62"/>
                </a:cubicBezTo>
                <a:cubicBezTo>
                  <a:pt x="747" y="64"/>
                  <a:pt x="745" y="64"/>
                  <a:pt x="742" y="63"/>
                </a:cubicBezTo>
                <a:cubicBezTo>
                  <a:pt x="741" y="62"/>
                  <a:pt x="739" y="62"/>
                  <a:pt x="737" y="62"/>
                </a:cubicBezTo>
                <a:cubicBezTo>
                  <a:pt x="736" y="62"/>
                  <a:pt x="735" y="63"/>
                  <a:pt x="734" y="64"/>
                </a:cubicBezTo>
                <a:cubicBezTo>
                  <a:pt x="734" y="66"/>
                  <a:pt x="734" y="68"/>
                  <a:pt x="734" y="71"/>
                </a:cubicBezTo>
                <a:cubicBezTo>
                  <a:pt x="734" y="72"/>
                  <a:pt x="734" y="72"/>
                  <a:pt x="733" y="72"/>
                </a:cubicBezTo>
                <a:cubicBezTo>
                  <a:pt x="733" y="72"/>
                  <a:pt x="733" y="71"/>
                  <a:pt x="733" y="71"/>
                </a:cubicBezTo>
                <a:cubicBezTo>
                  <a:pt x="732" y="65"/>
                  <a:pt x="729" y="61"/>
                  <a:pt x="723" y="58"/>
                </a:cubicBezTo>
                <a:cubicBezTo>
                  <a:pt x="723" y="58"/>
                  <a:pt x="723" y="58"/>
                  <a:pt x="723" y="58"/>
                </a:cubicBezTo>
                <a:cubicBezTo>
                  <a:pt x="721" y="57"/>
                  <a:pt x="720" y="57"/>
                  <a:pt x="719" y="58"/>
                </a:cubicBezTo>
                <a:cubicBezTo>
                  <a:pt x="717" y="60"/>
                  <a:pt x="715" y="62"/>
                  <a:pt x="713" y="64"/>
                </a:cubicBezTo>
                <a:cubicBezTo>
                  <a:pt x="714" y="65"/>
                  <a:pt x="715" y="66"/>
                  <a:pt x="714" y="67"/>
                </a:cubicBezTo>
                <a:close/>
                <a:moveTo>
                  <a:pt x="696" y="122"/>
                </a:moveTo>
                <a:cubicBezTo>
                  <a:pt x="695" y="122"/>
                  <a:pt x="695" y="121"/>
                  <a:pt x="695" y="121"/>
                </a:cubicBezTo>
                <a:cubicBezTo>
                  <a:pt x="695" y="121"/>
                  <a:pt x="696" y="121"/>
                  <a:pt x="696" y="122"/>
                </a:cubicBezTo>
                <a:cubicBezTo>
                  <a:pt x="696" y="122"/>
                  <a:pt x="696" y="122"/>
                  <a:pt x="696" y="122"/>
                </a:cubicBezTo>
                <a:close/>
                <a:moveTo>
                  <a:pt x="700" y="108"/>
                </a:moveTo>
                <a:cubicBezTo>
                  <a:pt x="699" y="108"/>
                  <a:pt x="699" y="108"/>
                  <a:pt x="699" y="108"/>
                </a:cubicBezTo>
                <a:cubicBezTo>
                  <a:pt x="699" y="107"/>
                  <a:pt x="699" y="107"/>
                  <a:pt x="699" y="107"/>
                </a:cubicBezTo>
                <a:cubicBezTo>
                  <a:pt x="700" y="107"/>
                  <a:pt x="700" y="107"/>
                  <a:pt x="700" y="107"/>
                </a:cubicBezTo>
                <a:lnTo>
                  <a:pt x="700" y="108"/>
                </a:lnTo>
                <a:close/>
                <a:moveTo>
                  <a:pt x="709" y="128"/>
                </a:moveTo>
                <a:cubicBezTo>
                  <a:pt x="709" y="128"/>
                  <a:pt x="709" y="128"/>
                  <a:pt x="709" y="128"/>
                </a:cubicBezTo>
                <a:cubicBezTo>
                  <a:pt x="709" y="128"/>
                  <a:pt x="708" y="128"/>
                  <a:pt x="708" y="129"/>
                </a:cubicBezTo>
                <a:cubicBezTo>
                  <a:pt x="708" y="129"/>
                  <a:pt x="708" y="129"/>
                  <a:pt x="708" y="129"/>
                </a:cubicBezTo>
                <a:cubicBezTo>
                  <a:pt x="708" y="129"/>
                  <a:pt x="707" y="129"/>
                  <a:pt x="707" y="129"/>
                </a:cubicBezTo>
                <a:cubicBezTo>
                  <a:pt x="707" y="129"/>
                  <a:pt x="708" y="129"/>
                  <a:pt x="708" y="129"/>
                </a:cubicBezTo>
                <a:cubicBezTo>
                  <a:pt x="708" y="128"/>
                  <a:pt x="708" y="128"/>
                  <a:pt x="709" y="128"/>
                </a:cubicBezTo>
                <a:cubicBezTo>
                  <a:pt x="709" y="128"/>
                  <a:pt x="709" y="127"/>
                  <a:pt x="709" y="127"/>
                </a:cubicBezTo>
                <a:cubicBezTo>
                  <a:pt x="709" y="127"/>
                  <a:pt x="709" y="128"/>
                  <a:pt x="709" y="128"/>
                </a:cubicBezTo>
                <a:close/>
                <a:moveTo>
                  <a:pt x="817" y="57"/>
                </a:moveTo>
                <a:cubicBezTo>
                  <a:pt x="817" y="57"/>
                  <a:pt x="817" y="57"/>
                  <a:pt x="817" y="58"/>
                </a:cubicBezTo>
                <a:cubicBezTo>
                  <a:pt x="817" y="58"/>
                  <a:pt x="817" y="58"/>
                  <a:pt x="817" y="58"/>
                </a:cubicBezTo>
                <a:cubicBezTo>
                  <a:pt x="817" y="58"/>
                  <a:pt x="817" y="58"/>
                  <a:pt x="816" y="58"/>
                </a:cubicBezTo>
                <a:cubicBezTo>
                  <a:pt x="817" y="58"/>
                  <a:pt x="817" y="57"/>
                  <a:pt x="817" y="57"/>
                </a:cubicBezTo>
                <a:close/>
                <a:moveTo>
                  <a:pt x="724" y="48"/>
                </a:moveTo>
                <a:cubicBezTo>
                  <a:pt x="724" y="48"/>
                  <a:pt x="724" y="48"/>
                  <a:pt x="723" y="48"/>
                </a:cubicBezTo>
                <a:cubicBezTo>
                  <a:pt x="724" y="48"/>
                  <a:pt x="724" y="48"/>
                  <a:pt x="724" y="48"/>
                </a:cubicBezTo>
                <a:cubicBezTo>
                  <a:pt x="724" y="48"/>
                  <a:pt x="724" y="48"/>
                  <a:pt x="724" y="48"/>
                </a:cubicBezTo>
                <a:close/>
                <a:moveTo>
                  <a:pt x="751" y="91"/>
                </a:moveTo>
                <a:cubicBezTo>
                  <a:pt x="750" y="91"/>
                  <a:pt x="750" y="91"/>
                  <a:pt x="750" y="91"/>
                </a:cubicBezTo>
                <a:cubicBezTo>
                  <a:pt x="750" y="91"/>
                  <a:pt x="750" y="91"/>
                  <a:pt x="750" y="91"/>
                </a:cubicBezTo>
                <a:lnTo>
                  <a:pt x="751" y="91"/>
                </a:lnTo>
                <a:close/>
                <a:moveTo>
                  <a:pt x="640" y="254"/>
                </a:moveTo>
                <a:cubicBezTo>
                  <a:pt x="644" y="255"/>
                  <a:pt x="647" y="258"/>
                  <a:pt x="650" y="257"/>
                </a:cubicBezTo>
                <a:cubicBezTo>
                  <a:pt x="651" y="257"/>
                  <a:pt x="651" y="257"/>
                  <a:pt x="651" y="257"/>
                </a:cubicBezTo>
                <a:cubicBezTo>
                  <a:pt x="652" y="258"/>
                  <a:pt x="652" y="258"/>
                  <a:pt x="653" y="258"/>
                </a:cubicBezTo>
                <a:cubicBezTo>
                  <a:pt x="654" y="259"/>
                  <a:pt x="655" y="261"/>
                  <a:pt x="657" y="262"/>
                </a:cubicBezTo>
                <a:cubicBezTo>
                  <a:pt x="657" y="262"/>
                  <a:pt x="658" y="262"/>
                  <a:pt x="659" y="262"/>
                </a:cubicBezTo>
                <a:cubicBezTo>
                  <a:pt x="660" y="262"/>
                  <a:pt x="660" y="261"/>
                  <a:pt x="661" y="260"/>
                </a:cubicBezTo>
                <a:cubicBezTo>
                  <a:pt x="660" y="260"/>
                  <a:pt x="659" y="259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57" y="258"/>
                  <a:pt x="656" y="258"/>
                  <a:pt x="656" y="257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5" y="256"/>
                  <a:pt x="655" y="256"/>
                  <a:pt x="655" y="256"/>
                </a:cubicBezTo>
                <a:cubicBezTo>
                  <a:pt x="656" y="256"/>
                  <a:pt x="656" y="256"/>
                  <a:pt x="656" y="256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7" y="257"/>
                  <a:pt x="658" y="257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60" y="259"/>
                  <a:pt x="660" y="260"/>
                  <a:pt x="661" y="260"/>
                </a:cubicBezTo>
                <a:cubicBezTo>
                  <a:pt x="661" y="260"/>
                  <a:pt x="661" y="260"/>
                  <a:pt x="661" y="260"/>
                </a:cubicBezTo>
                <a:cubicBezTo>
                  <a:pt x="662" y="260"/>
                  <a:pt x="663" y="260"/>
                  <a:pt x="665" y="260"/>
                </a:cubicBezTo>
                <a:cubicBezTo>
                  <a:pt x="667" y="259"/>
                  <a:pt x="668" y="257"/>
                  <a:pt x="668" y="255"/>
                </a:cubicBezTo>
                <a:cubicBezTo>
                  <a:pt x="668" y="254"/>
                  <a:pt x="668" y="253"/>
                  <a:pt x="668" y="252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6" y="250"/>
                  <a:pt x="666" y="250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7"/>
                  <a:pt x="668" y="247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9"/>
                  <a:pt x="668" y="250"/>
                  <a:pt x="668" y="251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70" y="252"/>
                  <a:pt x="671" y="253"/>
                  <a:pt x="673" y="254"/>
                </a:cubicBezTo>
                <a:cubicBezTo>
                  <a:pt x="673" y="254"/>
                  <a:pt x="674" y="255"/>
                  <a:pt x="674" y="255"/>
                </a:cubicBezTo>
                <a:cubicBezTo>
                  <a:pt x="674" y="256"/>
                  <a:pt x="674" y="256"/>
                  <a:pt x="674" y="256"/>
                </a:cubicBezTo>
                <a:cubicBezTo>
                  <a:pt x="673" y="258"/>
                  <a:pt x="672" y="259"/>
                  <a:pt x="672" y="260"/>
                </a:cubicBezTo>
                <a:cubicBezTo>
                  <a:pt x="672" y="262"/>
                  <a:pt x="674" y="263"/>
                  <a:pt x="674" y="264"/>
                </a:cubicBezTo>
                <a:cubicBezTo>
                  <a:pt x="675" y="267"/>
                  <a:pt x="676" y="270"/>
                  <a:pt x="678" y="272"/>
                </a:cubicBezTo>
                <a:cubicBezTo>
                  <a:pt x="679" y="272"/>
                  <a:pt x="679" y="273"/>
                  <a:pt x="678" y="274"/>
                </a:cubicBezTo>
                <a:cubicBezTo>
                  <a:pt x="677" y="274"/>
                  <a:pt x="676" y="274"/>
                  <a:pt x="675" y="275"/>
                </a:cubicBezTo>
                <a:cubicBezTo>
                  <a:pt x="675" y="275"/>
                  <a:pt x="674" y="276"/>
                  <a:pt x="674" y="277"/>
                </a:cubicBezTo>
                <a:cubicBezTo>
                  <a:pt x="674" y="277"/>
                  <a:pt x="674" y="278"/>
                  <a:pt x="675" y="278"/>
                </a:cubicBezTo>
                <a:cubicBezTo>
                  <a:pt x="677" y="279"/>
                  <a:pt x="679" y="277"/>
                  <a:pt x="682" y="278"/>
                </a:cubicBezTo>
                <a:cubicBezTo>
                  <a:pt x="682" y="278"/>
                  <a:pt x="682" y="279"/>
                  <a:pt x="682" y="279"/>
                </a:cubicBezTo>
                <a:cubicBezTo>
                  <a:pt x="683" y="279"/>
                  <a:pt x="683" y="280"/>
                  <a:pt x="682" y="280"/>
                </a:cubicBezTo>
                <a:cubicBezTo>
                  <a:pt x="681" y="281"/>
                  <a:pt x="680" y="281"/>
                  <a:pt x="680" y="281"/>
                </a:cubicBezTo>
                <a:cubicBezTo>
                  <a:pt x="679" y="282"/>
                  <a:pt x="679" y="283"/>
                  <a:pt x="679" y="284"/>
                </a:cubicBezTo>
                <a:cubicBezTo>
                  <a:pt x="680" y="284"/>
                  <a:pt x="680" y="284"/>
                  <a:pt x="681" y="284"/>
                </a:cubicBezTo>
                <a:cubicBezTo>
                  <a:pt x="681" y="284"/>
                  <a:pt x="682" y="284"/>
                  <a:pt x="683" y="284"/>
                </a:cubicBezTo>
                <a:cubicBezTo>
                  <a:pt x="685" y="283"/>
                  <a:pt x="687" y="284"/>
                  <a:pt x="687" y="286"/>
                </a:cubicBezTo>
                <a:cubicBezTo>
                  <a:pt x="687" y="287"/>
                  <a:pt x="688" y="288"/>
                  <a:pt x="688" y="288"/>
                </a:cubicBezTo>
                <a:cubicBezTo>
                  <a:pt x="691" y="289"/>
                  <a:pt x="691" y="291"/>
                  <a:pt x="691" y="294"/>
                </a:cubicBezTo>
                <a:cubicBezTo>
                  <a:pt x="690" y="296"/>
                  <a:pt x="690" y="299"/>
                  <a:pt x="690" y="302"/>
                </a:cubicBezTo>
                <a:cubicBezTo>
                  <a:pt x="690" y="303"/>
                  <a:pt x="689" y="305"/>
                  <a:pt x="688" y="305"/>
                </a:cubicBezTo>
                <a:cubicBezTo>
                  <a:pt x="686" y="305"/>
                  <a:pt x="685" y="306"/>
                  <a:pt x="684" y="308"/>
                </a:cubicBezTo>
                <a:cubicBezTo>
                  <a:pt x="682" y="310"/>
                  <a:pt x="680" y="312"/>
                  <a:pt x="677" y="313"/>
                </a:cubicBezTo>
                <a:cubicBezTo>
                  <a:pt x="673" y="317"/>
                  <a:pt x="671" y="317"/>
                  <a:pt x="674" y="324"/>
                </a:cubicBezTo>
                <a:cubicBezTo>
                  <a:pt x="674" y="324"/>
                  <a:pt x="674" y="325"/>
                  <a:pt x="673" y="325"/>
                </a:cubicBezTo>
                <a:cubicBezTo>
                  <a:pt x="670" y="325"/>
                  <a:pt x="668" y="326"/>
                  <a:pt x="665" y="327"/>
                </a:cubicBezTo>
                <a:cubicBezTo>
                  <a:pt x="662" y="328"/>
                  <a:pt x="659" y="328"/>
                  <a:pt x="657" y="326"/>
                </a:cubicBezTo>
                <a:cubicBezTo>
                  <a:pt x="655" y="326"/>
                  <a:pt x="654" y="325"/>
                  <a:pt x="652" y="324"/>
                </a:cubicBezTo>
                <a:cubicBezTo>
                  <a:pt x="652" y="324"/>
                  <a:pt x="651" y="324"/>
                  <a:pt x="650" y="324"/>
                </a:cubicBezTo>
                <a:cubicBezTo>
                  <a:pt x="649" y="326"/>
                  <a:pt x="647" y="328"/>
                  <a:pt x="645" y="329"/>
                </a:cubicBezTo>
                <a:cubicBezTo>
                  <a:pt x="645" y="330"/>
                  <a:pt x="644" y="331"/>
                  <a:pt x="643" y="332"/>
                </a:cubicBezTo>
                <a:cubicBezTo>
                  <a:pt x="643" y="334"/>
                  <a:pt x="643" y="336"/>
                  <a:pt x="644" y="337"/>
                </a:cubicBezTo>
                <a:cubicBezTo>
                  <a:pt x="647" y="340"/>
                  <a:pt x="650" y="342"/>
                  <a:pt x="654" y="340"/>
                </a:cubicBezTo>
                <a:cubicBezTo>
                  <a:pt x="655" y="339"/>
                  <a:pt x="656" y="339"/>
                  <a:pt x="657" y="339"/>
                </a:cubicBezTo>
                <a:cubicBezTo>
                  <a:pt x="658" y="339"/>
                  <a:pt x="659" y="339"/>
                  <a:pt x="659" y="339"/>
                </a:cubicBezTo>
                <a:cubicBezTo>
                  <a:pt x="662" y="340"/>
                  <a:pt x="665" y="339"/>
                  <a:pt x="668" y="340"/>
                </a:cubicBezTo>
                <a:cubicBezTo>
                  <a:pt x="670" y="340"/>
                  <a:pt x="671" y="341"/>
                  <a:pt x="672" y="342"/>
                </a:cubicBezTo>
                <a:cubicBezTo>
                  <a:pt x="673" y="345"/>
                  <a:pt x="674" y="348"/>
                  <a:pt x="676" y="350"/>
                </a:cubicBezTo>
                <a:cubicBezTo>
                  <a:pt x="677" y="352"/>
                  <a:pt x="678" y="353"/>
                  <a:pt x="677" y="355"/>
                </a:cubicBezTo>
                <a:cubicBezTo>
                  <a:pt x="676" y="356"/>
                  <a:pt x="677" y="357"/>
                  <a:pt x="677" y="358"/>
                </a:cubicBezTo>
                <a:cubicBezTo>
                  <a:pt x="679" y="360"/>
                  <a:pt x="681" y="362"/>
                  <a:pt x="683" y="363"/>
                </a:cubicBezTo>
                <a:cubicBezTo>
                  <a:pt x="683" y="364"/>
                  <a:pt x="683" y="364"/>
                  <a:pt x="683" y="364"/>
                </a:cubicBezTo>
                <a:cubicBezTo>
                  <a:pt x="684" y="364"/>
                  <a:pt x="684" y="364"/>
                  <a:pt x="684" y="364"/>
                </a:cubicBezTo>
                <a:cubicBezTo>
                  <a:pt x="684" y="363"/>
                  <a:pt x="684" y="363"/>
                  <a:pt x="684" y="363"/>
                </a:cubicBezTo>
                <a:cubicBezTo>
                  <a:pt x="685" y="364"/>
                  <a:pt x="687" y="366"/>
                  <a:pt x="688" y="367"/>
                </a:cubicBezTo>
                <a:cubicBezTo>
                  <a:pt x="691" y="370"/>
                  <a:pt x="693" y="372"/>
                  <a:pt x="697" y="373"/>
                </a:cubicBezTo>
                <a:cubicBezTo>
                  <a:pt x="698" y="373"/>
                  <a:pt x="700" y="375"/>
                  <a:pt x="701" y="375"/>
                </a:cubicBezTo>
                <a:cubicBezTo>
                  <a:pt x="703" y="376"/>
                  <a:pt x="704" y="377"/>
                  <a:pt x="706" y="377"/>
                </a:cubicBezTo>
                <a:cubicBezTo>
                  <a:pt x="706" y="377"/>
                  <a:pt x="707" y="377"/>
                  <a:pt x="707" y="376"/>
                </a:cubicBezTo>
                <a:cubicBezTo>
                  <a:pt x="708" y="375"/>
                  <a:pt x="708" y="373"/>
                  <a:pt x="708" y="371"/>
                </a:cubicBezTo>
                <a:cubicBezTo>
                  <a:pt x="705" y="367"/>
                  <a:pt x="703" y="363"/>
                  <a:pt x="699" y="359"/>
                </a:cubicBezTo>
                <a:cubicBezTo>
                  <a:pt x="698" y="358"/>
                  <a:pt x="698" y="357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698" y="355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8" y="354"/>
                  <a:pt x="698" y="355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700" y="356"/>
                  <a:pt x="703" y="357"/>
                  <a:pt x="705" y="360"/>
                </a:cubicBezTo>
                <a:cubicBezTo>
                  <a:pt x="706" y="361"/>
                  <a:pt x="708" y="363"/>
                  <a:pt x="710" y="364"/>
                </a:cubicBezTo>
                <a:cubicBezTo>
                  <a:pt x="712" y="364"/>
                  <a:pt x="713" y="366"/>
                  <a:pt x="714" y="367"/>
                </a:cubicBezTo>
                <a:cubicBezTo>
                  <a:pt x="715" y="369"/>
                  <a:pt x="715" y="370"/>
                  <a:pt x="716" y="372"/>
                </a:cubicBezTo>
                <a:cubicBezTo>
                  <a:pt x="717" y="372"/>
                  <a:pt x="717" y="373"/>
                  <a:pt x="718" y="373"/>
                </a:cubicBezTo>
                <a:cubicBezTo>
                  <a:pt x="718" y="372"/>
                  <a:pt x="719" y="372"/>
                  <a:pt x="718" y="371"/>
                </a:cubicBezTo>
                <a:cubicBezTo>
                  <a:pt x="717" y="369"/>
                  <a:pt x="717" y="367"/>
                  <a:pt x="719" y="365"/>
                </a:cubicBezTo>
                <a:cubicBezTo>
                  <a:pt x="720" y="363"/>
                  <a:pt x="720" y="362"/>
                  <a:pt x="722" y="361"/>
                </a:cubicBezTo>
                <a:cubicBezTo>
                  <a:pt x="723" y="360"/>
                  <a:pt x="723" y="358"/>
                  <a:pt x="723" y="357"/>
                </a:cubicBezTo>
                <a:cubicBezTo>
                  <a:pt x="723" y="356"/>
                  <a:pt x="723" y="355"/>
                  <a:pt x="722" y="354"/>
                </a:cubicBezTo>
                <a:cubicBezTo>
                  <a:pt x="721" y="351"/>
                  <a:pt x="720" y="348"/>
                  <a:pt x="721" y="345"/>
                </a:cubicBezTo>
                <a:cubicBezTo>
                  <a:pt x="721" y="343"/>
                  <a:pt x="720" y="342"/>
                  <a:pt x="718" y="341"/>
                </a:cubicBezTo>
                <a:cubicBezTo>
                  <a:pt x="717" y="340"/>
                  <a:pt x="715" y="338"/>
                  <a:pt x="714" y="337"/>
                </a:cubicBezTo>
                <a:cubicBezTo>
                  <a:pt x="713" y="336"/>
                  <a:pt x="713" y="335"/>
                  <a:pt x="713" y="334"/>
                </a:cubicBezTo>
                <a:cubicBezTo>
                  <a:pt x="713" y="331"/>
                  <a:pt x="712" y="329"/>
                  <a:pt x="710" y="327"/>
                </a:cubicBezTo>
                <a:cubicBezTo>
                  <a:pt x="710" y="326"/>
                  <a:pt x="710" y="326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1" y="325"/>
                  <a:pt x="711" y="325"/>
                  <a:pt x="712" y="325"/>
                </a:cubicBezTo>
                <a:cubicBezTo>
                  <a:pt x="714" y="325"/>
                  <a:pt x="715" y="325"/>
                  <a:pt x="715" y="322"/>
                </a:cubicBezTo>
                <a:cubicBezTo>
                  <a:pt x="715" y="322"/>
                  <a:pt x="716" y="321"/>
                  <a:pt x="716" y="320"/>
                </a:cubicBezTo>
                <a:cubicBezTo>
                  <a:pt x="716" y="319"/>
                  <a:pt x="718" y="319"/>
                  <a:pt x="718" y="320"/>
                </a:cubicBezTo>
                <a:cubicBezTo>
                  <a:pt x="719" y="322"/>
                  <a:pt x="721" y="323"/>
                  <a:pt x="722" y="325"/>
                </a:cubicBezTo>
                <a:cubicBezTo>
                  <a:pt x="723" y="327"/>
                  <a:pt x="725" y="329"/>
                  <a:pt x="725" y="332"/>
                </a:cubicBezTo>
                <a:cubicBezTo>
                  <a:pt x="725" y="333"/>
                  <a:pt x="725" y="334"/>
                  <a:pt x="726" y="335"/>
                </a:cubicBezTo>
                <a:cubicBezTo>
                  <a:pt x="726" y="336"/>
                  <a:pt x="726" y="336"/>
                  <a:pt x="726" y="337"/>
                </a:cubicBezTo>
                <a:cubicBezTo>
                  <a:pt x="728" y="338"/>
                  <a:pt x="730" y="340"/>
                  <a:pt x="732" y="340"/>
                </a:cubicBezTo>
                <a:cubicBezTo>
                  <a:pt x="733" y="341"/>
                  <a:pt x="734" y="340"/>
                  <a:pt x="734" y="340"/>
                </a:cubicBezTo>
                <a:cubicBezTo>
                  <a:pt x="734" y="338"/>
                  <a:pt x="735" y="336"/>
                  <a:pt x="735" y="335"/>
                </a:cubicBezTo>
                <a:cubicBezTo>
                  <a:pt x="735" y="334"/>
                  <a:pt x="736" y="333"/>
                  <a:pt x="737" y="332"/>
                </a:cubicBezTo>
                <a:cubicBezTo>
                  <a:pt x="738" y="332"/>
                  <a:pt x="739" y="332"/>
                  <a:pt x="740" y="332"/>
                </a:cubicBezTo>
                <a:cubicBezTo>
                  <a:pt x="744" y="330"/>
                  <a:pt x="745" y="326"/>
                  <a:pt x="749" y="324"/>
                </a:cubicBezTo>
                <a:cubicBezTo>
                  <a:pt x="750" y="323"/>
                  <a:pt x="751" y="322"/>
                  <a:pt x="752" y="321"/>
                </a:cubicBezTo>
                <a:cubicBezTo>
                  <a:pt x="752" y="320"/>
                  <a:pt x="752" y="319"/>
                  <a:pt x="752" y="318"/>
                </a:cubicBezTo>
                <a:cubicBezTo>
                  <a:pt x="751" y="316"/>
                  <a:pt x="750" y="315"/>
                  <a:pt x="748" y="314"/>
                </a:cubicBezTo>
                <a:cubicBezTo>
                  <a:pt x="747" y="314"/>
                  <a:pt x="745" y="314"/>
                  <a:pt x="745" y="313"/>
                </a:cubicBezTo>
                <a:cubicBezTo>
                  <a:pt x="745" y="313"/>
                  <a:pt x="745" y="313"/>
                  <a:pt x="745" y="313"/>
                </a:cubicBezTo>
                <a:cubicBezTo>
                  <a:pt x="745" y="313"/>
                  <a:pt x="745" y="313"/>
                  <a:pt x="745" y="312"/>
                </a:cubicBezTo>
                <a:cubicBezTo>
                  <a:pt x="745" y="312"/>
                  <a:pt x="745" y="313"/>
                  <a:pt x="745" y="313"/>
                </a:cubicBezTo>
                <a:cubicBezTo>
                  <a:pt x="744" y="312"/>
                  <a:pt x="744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3" y="309"/>
                  <a:pt x="742" y="310"/>
                  <a:pt x="742" y="310"/>
                </a:cubicBezTo>
                <a:cubicBezTo>
                  <a:pt x="741" y="309"/>
                  <a:pt x="741" y="310"/>
                  <a:pt x="740" y="309"/>
                </a:cubicBezTo>
                <a:cubicBezTo>
                  <a:pt x="739" y="309"/>
                  <a:pt x="738" y="308"/>
                  <a:pt x="739" y="307"/>
                </a:cubicBezTo>
                <a:cubicBezTo>
                  <a:pt x="740" y="304"/>
                  <a:pt x="740" y="304"/>
                  <a:pt x="738" y="303"/>
                </a:cubicBezTo>
                <a:cubicBezTo>
                  <a:pt x="737" y="302"/>
                  <a:pt x="735" y="301"/>
                  <a:pt x="735" y="299"/>
                </a:cubicBezTo>
                <a:cubicBezTo>
                  <a:pt x="734" y="299"/>
                  <a:pt x="732" y="298"/>
                  <a:pt x="731" y="297"/>
                </a:cubicBezTo>
                <a:cubicBezTo>
                  <a:pt x="729" y="297"/>
                  <a:pt x="728" y="296"/>
                  <a:pt x="728" y="294"/>
                </a:cubicBezTo>
                <a:cubicBezTo>
                  <a:pt x="727" y="291"/>
                  <a:pt x="725" y="290"/>
                  <a:pt x="723" y="289"/>
                </a:cubicBezTo>
                <a:cubicBezTo>
                  <a:pt x="722" y="289"/>
                  <a:pt x="721" y="288"/>
                  <a:pt x="722" y="287"/>
                </a:cubicBezTo>
                <a:cubicBezTo>
                  <a:pt x="724" y="285"/>
                  <a:pt x="726" y="283"/>
                  <a:pt x="725" y="280"/>
                </a:cubicBezTo>
                <a:cubicBezTo>
                  <a:pt x="725" y="280"/>
                  <a:pt x="725" y="279"/>
                  <a:pt x="726" y="280"/>
                </a:cubicBezTo>
                <a:cubicBezTo>
                  <a:pt x="727" y="280"/>
                  <a:pt x="729" y="281"/>
                  <a:pt x="730" y="281"/>
                </a:cubicBezTo>
                <a:cubicBezTo>
                  <a:pt x="731" y="281"/>
                  <a:pt x="732" y="280"/>
                  <a:pt x="732" y="280"/>
                </a:cubicBezTo>
                <a:cubicBezTo>
                  <a:pt x="733" y="279"/>
                  <a:pt x="732" y="278"/>
                  <a:pt x="732" y="277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0" y="275"/>
                  <a:pt x="730" y="274"/>
                  <a:pt x="731" y="272"/>
                </a:cubicBezTo>
                <a:cubicBezTo>
                  <a:pt x="733" y="271"/>
                  <a:pt x="733" y="269"/>
                  <a:pt x="732" y="267"/>
                </a:cubicBezTo>
                <a:cubicBezTo>
                  <a:pt x="731" y="265"/>
                  <a:pt x="730" y="263"/>
                  <a:pt x="730" y="260"/>
                </a:cubicBezTo>
                <a:cubicBezTo>
                  <a:pt x="729" y="256"/>
                  <a:pt x="726" y="253"/>
                  <a:pt x="722" y="253"/>
                </a:cubicBezTo>
                <a:cubicBezTo>
                  <a:pt x="721" y="252"/>
                  <a:pt x="719" y="251"/>
                  <a:pt x="719" y="249"/>
                </a:cubicBezTo>
                <a:cubicBezTo>
                  <a:pt x="719" y="249"/>
                  <a:pt x="718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8" y="246"/>
                  <a:pt x="718" y="244"/>
                  <a:pt x="717" y="242"/>
                </a:cubicBezTo>
                <a:cubicBezTo>
                  <a:pt x="716" y="241"/>
                  <a:pt x="715" y="239"/>
                  <a:pt x="714" y="238"/>
                </a:cubicBezTo>
                <a:cubicBezTo>
                  <a:pt x="713" y="237"/>
                  <a:pt x="712" y="236"/>
                  <a:pt x="710" y="237"/>
                </a:cubicBezTo>
                <a:cubicBezTo>
                  <a:pt x="708" y="238"/>
                  <a:pt x="707" y="238"/>
                  <a:pt x="707" y="237"/>
                </a:cubicBezTo>
                <a:cubicBezTo>
                  <a:pt x="706" y="235"/>
                  <a:pt x="704" y="235"/>
                  <a:pt x="703" y="235"/>
                </a:cubicBezTo>
                <a:cubicBezTo>
                  <a:pt x="702" y="235"/>
                  <a:pt x="702" y="235"/>
                  <a:pt x="702" y="235"/>
                </a:cubicBezTo>
                <a:cubicBezTo>
                  <a:pt x="701" y="235"/>
                  <a:pt x="701" y="234"/>
                  <a:pt x="702" y="234"/>
                </a:cubicBezTo>
                <a:cubicBezTo>
                  <a:pt x="703" y="233"/>
                  <a:pt x="703" y="232"/>
                  <a:pt x="704" y="231"/>
                </a:cubicBezTo>
                <a:cubicBezTo>
                  <a:pt x="704" y="231"/>
                  <a:pt x="704" y="230"/>
                  <a:pt x="704" y="229"/>
                </a:cubicBezTo>
                <a:cubicBezTo>
                  <a:pt x="703" y="229"/>
                  <a:pt x="702" y="228"/>
                  <a:pt x="702" y="228"/>
                </a:cubicBezTo>
                <a:cubicBezTo>
                  <a:pt x="701" y="227"/>
                  <a:pt x="702" y="226"/>
                  <a:pt x="702" y="224"/>
                </a:cubicBezTo>
                <a:cubicBezTo>
                  <a:pt x="702" y="223"/>
                  <a:pt x="702" y="222"/>
                  <a:pt x="701" y="221"/>
                </a:cubicBezTo>
                <a:cubicBezTo>
                  <a:pt x="698" y="218"/>
                  <a:pt x="695" y="217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3" y="215"/>
                  <a:pt x="693" y="215"/>
                  <a:pt x="693" y="215"/>
                </a:cubicBezTo>
                <a:cubicBezTo>
                  <a:pt x="690" y="214"/>
                  <a:pt x="687" y="215"/>
                  <a:pt x="685" y="217"/>
                </a:cubicBezTo>
                <a:cubicBezTo>
                  <a:pt x="683" y="218"/>
                  <a:pt x="680" y="218"/>
                  <a:pt x="678" y="217"/>
                </a:cubicBezTo>
                <a:cubicBezTo>
                  <a:pt x="676" y="216"/>
                  <a:pt x="675" y="217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3" y="218"/>
                  <a:pt x="673" y="218"/>
                  <a:pt x="672" y="219"/>
                </a:cubicBezTo>
                <a:cubicBezTo>
                  <a:pt x="672" y="218"/>
                  <a:pt x="673" y="218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4" y="216"/>
                  <a:pt x="674" y="215"/>
                  <a:pt x="674" y="213"/>
                </a:cubicBezTo>
                <a:cubicBezTo>
                  <a:pt x="675" y="209"/>
                  <a:pt x="677" y="206"/>
                  <a:pt x="677" y="202"/>
                </a:cubicBezTo>
                <a:cubicBezTo>
                  <a:pt x="677" y="201"/>
                  <a:pt x="678" y="200"/>
                  <a:pt x="678" y="199"/>
                </a:cubicBezTo>
                <a:cubicBezTo>
                  <a:pt x="678" y="198"/>
                  <a:pt x="678" y="198"/>
                  <a:pt x="678" y="197"/>
                </a:cubicBezTo>
                <a:cubicBezTo>
                  <a:pt x="678" y="194"/>
                  <a:pt x="677" y="193"/>
                  <a:pt x="674" y="192"/>
                </a:cubicBezTo>
                <a:cubicBezTo>
                  <a:pt x="673" y="192"/>
                  <a:pt x="671" y="192"/>
                  <a:pt x="670" y="192"/>
                </a:cubicBezTo>
                <a:cubicBezTo>
                  <a:pt x="666" y="193"/>
                  <a:pt x="663" y="195"/>
                  <a:pt x="660" y="195"/>
                </a:cubicBezTo>
                <a:cubicBezTo>
                  <a:pt x="657" y="195"/>
                  <a:pt x="654" y="196"/>
                  <a:pt x="652" y="199"/>
                </a:cubicBezTo>
                <a:cubicBezTo>
                  <a:pt x="651" y="200"/>
                  <a:pt x="650" y="201"/>
                  <a:pt x="649" y="202"/>
                </a:cubicBezTo>
                <a:cubicBezTo>
                  <a:pt x="646" y="205"/>
                  <a:pt x="645" y="208"/>
                  <a:pt x="646" y="212"/>
                </a:cubicBezTo>
                <a:cubicBezTo>
                  <a:pt x="647" y="213"/>
                  <a:pt x="647" y="214"/>
                  <a:pt x="646" y="214"/>
                </a:cubicBezTo>
                <a:cubicBezTo>
                  <a:pt x="644" y="214"/>
                  <a:pt x="643" y="215"/>
                  <a:pt x="642" y="216"/>
                </a:cubicBezTo>
                <a:cubicBezTo>
                  <a:pt x="641" y="217"/>
                  <a:pt x="640" y="218"/>
                  <a:pt x="641" y="220"/>
                </a:cubicBezTo>
                <a:cubicBezTo>
                  <a:pt x="641" y="221"/>
                  <a:pt x="642" y="223"/>
                  <a:pt x="642" y="225"/>
                </a:cubicBezTo>
                <a:cubicBezTo>
                  <a:pt x="642" y="225"/>
                  <a:pt x="642" y="226"/>
                  <a:pt x="642" y="226"/>
                </a:cubicBezTo>
                <a:cubicBezTo>
                  <a:pt x="642" y="227"/>
                  <a:pt x="642" y="227"/>
                  <a:pt x="642" y="227"/>
                </a:cubicBezTo>
                <a:cubicBezTo>
                  <a:pt x="642" y="227"/>
                  <a:pt x="641" y="228"/>
                  <a:pt x="641" y="227"/>
                </a:cubicBezTo>
                <a:cubicBezTo>
                  <a:pt x="638" y="225"/>
                  <a:pt x="637" y="220"/>
                  <a:pt x="638" y="217"/>
                </a:cubicBezTo>
                <a:cubicBezTo>
                  <a:pt x="638" y="217"/>
                  <a:pt x="638" y="217"/>
                  <a:pt x="638" y="216"/>
                </a:cubicBezTo>
                <a:cubicBezTo>
                  <a:pt x="639" y="215"/>
                  <a:pt x="639" y="214"/>
                  <a:pt x="640" y="213"/>
                </a:cubicBezTo>
                <a:cubicBezTo>
                  <a:pt x="641" y="211"/>
                  <a:pt x="642" y="209"/>
                  <a:pt x="641" y="207"/>
                </a:cubicBezTo>
                <a:cubicBezTo>
                  <a:pt x="641" y="205"/>
                  <a:pt x="642" y="204"/>
                  <a:pt x="643" y="203"/>
                </a:cubicBezTo>
                <a:cubicBezTo>
                  <a:pt x="644" y="202"/>
                  <a:pt x="645" y="201"/>
                  <a:pt x="646" y="200"/>
                </a:cubicBezTo>
                <a:cubicBezTo>
                  <a:pt x="649" y="196"/>
                  <a:pt x="653" y="193"/>
                  <a:pt x="657" y="191"/>
                </a:cubicBezTo>
                <a:cubicBezTo>
                  <a:pt x="658" y="191"/>
                  <a:pt x="658" y="191"/>
                  <a:pt x="658" y="190"/>
                </a:cubicBezTo>
                <a:cubicBezTo>
                  <a:pt x="659" y="190"/>
                  <a:pt x="659" y="189"/>
                  <a:pt x="658" y="189"/>
                </a:cubicBezTo>
                <a:cubicBezTo>
                  <a:pt x="658" y="188"/>
                  <a:pt x="657" y="187"/>
                  <a:pt x="656" y="186"/>
                </a:cubicBezTo>
                <a:cubicBezTo>
                  <a:pt x="650" y="184"/>
                  <a:pt x="644" y="185"/>
                  <a:pt x="639" y="188"/>
                </a:cubicBezTo>
                <a:cubicBezTo>
                  <a:pt x="637" y="190"/>
                  <a:pt x="635" y="192"/>
                  <a:pt x="632" y="193"/>
                </a:cubicBezTo>
                <a:cubicBezTo>
                  <a:pt x="629" y="196"/>
                  <a:pt x="627" y="201"/>
                  <a:pt x="623" y="203"/>
                </a:cubicBezTo>
                <a:cubicBezTo>
                  <a:pt x="623" y="203"/>
                  <a:pt x="623" y="204"/>
                  <a:pt x="622" y="204"/>
                </a:cubicBezTo>
                <a:cubicBezTo>
                  <a:pt x="622" y="205"/>
                  <a:pt x="621" y="206"/>
                  <a:pt x="620" y="207"/>
                </a:cubicBezTo>
                <a:cubicBezTo>
                  <a:pt x="620" y="208"/>
                  <a:pt x="620" y="210"/>
                  <a:pt x="619" y="210"/>
                </a:cubicBezTo>
                <a:cubicBezTo>
                  <a:pt x="615" y="213"/>
                  <a:pt x="614" y="218"/>
                  <a:pt x="612" y="222"/>
                </a:cubicBezTo>
                <a:cubicBezTo>
                  <a:pt x="611" y="224"/>
                  <a:pt x="612" y="226"/>
                  <a:pt x="615" y="227"/>
                </a:cubicBezTo>
                <a:cubicBezTo>
                  <a:pt x="617" y="227"/>
                  <a:pt x="619" y="228"/>
                  <a:pt x="621" y="229"/>
                </a:cubicBezTo>
                <a:cubicBezTo>
                  <a:pt x="622" y="230"/>
                  <a:pt x="622" y="230"/>
                  <a:pt x="623" y="231"/>
                </a:cubicBezTo>
                <a:cubicBezTo>
                  <a:pt x="623" y="231"/>
                  <a:pt x="623" y="232"/>
                  <a:pt x="623" y="233"/>
                </a:cubicBezTo>
                <a:cubicBezTo>
                  <a:pt x="622" y="233"/>
                  <a:pt x="622" y="233"/>
                  <a:pt x="621" y="233"/>
                </a:cubicBezTo>
                <a:cubicBezTo>
                  <a:pt x="620" y="232"/>
                  <a:pt x="618" y="231"/>
                  <a:pt x="617" y="230"/>
                </a:cubicBezTo>
                <a:cubicBezTo>
                  <a:pt x="615" y="229"/>
                  <a:pt x="612" y="231"/>
                  <a:pt x="612" y="233"/>
                </a:cubicBezTo>
                <a:cubicBezTo>
                  <a:pt x="612" y="235"/>
                  <a:pt x="612" y="236"/>
                  <a:pt x="612" y="238"/>
                </a:cubicBezTo>
                <a:cubicBezTo>
                  <a:pt x="612" y="240"/>
                  <a:pt x="614" y="241"/>
                  <a:pt x="615" y="243"/>
                </a:cubicBezTo>
                <a:cubicBezTo>
                  <a:pt x="616" y="244"/>
                  <a:pt x="617" y="244"/>
                  <a:pt x="619" y="245"/>
                </a:cubicBezTo>
                <a:cubicBezTo>
                  <a:pt x="620" y="245"/>
                  <a:pt x="621" y="245"/>
                  <a:pt x="621" y="245"/>
                </a:cubicBezTo>
                <a:cubicBezTo>
                  <a:pt x="623" y="245"/>
                  <a:pt x="624" y="246"/>
                  <a:pt x="624" y="248"/>
                </a:cubicBezTo>
                <a:cubicBezTo>
                  <a:pt x="626" y="249"/>
                  <a:pt x="627" y="251"/>
                  <a:pt x="630" y="250"/>
                </a:cubicBezTo>
                <a:cubicBezTo>
                  <a:pt x="632" y="250"/>
                  <a:pt x="632" y="251"/>
                  <a:pt x="633" y="253"/>
                </a:cubicBezTo>
                <a:cubicBezTo>
                  <a:pt x="635" y="253"/>
                  <a:pt x="636" y="253"/>
                  <a:pt x="638" y="255"/>
                </a:cubicBezTo>
                <a:cubicBezTo>
                  <a:pt x="639" y="255"/>
                  <a:pt x="640" y="254"/>
                  <a:pt x="640" y="254"/>
                </a:cubicBezTo>
                <a:close/>
                <a:moveTo>
                  <a:pt x="685" y="339"/>
                </a:moveTo>
                <a:cubicBezTo>
                  <a:pt x="685" y="339"/>
                  <a:pt x="684" y="338"/>
                  <a:pt x="684" y="338"/>
                </a:cubicBezTo>
                <a:cubicBezTo>
                  <a:pt x="683" y="338"/>
                  <a:pt x="683" y="338"/>
                  <a:pt x="683" y="337"/>
                </a:cubicBezTo>
                <a:cubicBezTo>
                  <a:pt x="684" y="336"/>
                  <a:pt x="685" y="334"/>
                  <a:pt x="686" y="333"/>
                </a:cubicBezTo>
                <a:cubicBezTo>
                  <a:pt x="686" y="332"/>
                  <a:pt x="687" y="332"/>
                  <a:pt x="687" y="332"/>
                </a:cubicBezTo>
                <a:cubicBezTo>
                  <a:pt x="687" y="332"/>
                  <a:pt x="688" y="333"/>
                  <a:pt x="688" y="333"/>
                </a:cubicBezTo>
                <a:cubicBezTo>
                  <a:pt x="688" y="334"/>
                  <a:pt x="688" y="334"/>
                  <a:pt x="688" y="335"/>
                </a:cubicBezTo>
                <a:cubicBezTo>
                  <a:pt x="688" y="337"/>
                  <a:pt x="687" y="338"/>
                  <a:pt x="685" y="339"/>
                </a:cubicBezTo>
                <a:close/>
                <a:moveTo>
                  <a:pt x="726" y="262"/>
                </a:moveTo>
                <a:cubicBezTo>
                  <a:pt x="726" y="262"/>
                  <a:pt x="727" y="263"/>
                  <a:pt x="727" y="263"/>
                </a:cubicBezTo>
                <a:cubicBezTo>
                  <a:pt x="727" y="264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6"/>
                  <a:pt x="725" y="266"/>
                  <a:pt x="725" y="266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4"/>
                  <a:pt x="725" y="264"/>
                  <a:pt x="725" y="263"/>
                </a:cubicBezTo>
                <a:cubicBezTo>
                  <a:pt x="725" y="263"/>
                  <a:pt x="726" y="263"/>
                  <a:pt x="726" y="262"/>
                </a:cubicBezTo>
                <a:close/>
                <a:moveTo>
                  <a:pt x="671" y="220"/>
                </a:moveTo>
                <a:cubicBezTo>
                  <a:pt x="672" y="219"/>
                  <a:pt x="672" y="219"/>
                  <a:pt x="672" y="219"/>
                </a:cubicBezTo>
                <a:cubicBezTo>
                  <a:pt x="672" y="219"/>
                  <a:pt x="672" y="219"/>
                  <a:pt x="672" y="220"/>
                </a:cubicBezTo>
                <a:cubicBezTo>
                  <a:pt x="672" y="220"/>
                  <a:pt x="671" y="220"/>
                  <a:pt x="671" y="220"/>
                </a:cubicBezTo>
                <a:close/>
                <a:moveTo>
                  <a:pt x="639" y="231"/>
                </a:moveTo>
                <a:cubicBezTo>
                  <a:pt x="640" y="231"/>
                  <a:pt x="640" y="231"/>
                  <a:pt x="640" y="231"/>
                </a:cubicBezTo>
                <a:cubicBezTo>
                  <a:pt x="639" y="232"/>
                  <a:pt x="639" y="232"/>
                  <a:pt x="639" y="232"/>
                </a:cubicBezTo>
                <a:lnTo>
                  <a:pt x="639" y="231"/>
                </a:lnTo>
                <a:close/>
                <a:moveTo>
                  <a:pt x="489" y="157"/>
                </a:move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lose/>
                <a:moveTo>
                  <a:pt x="489" y="157"/>
                </a:moveTo>
                <a:cubicBezTo>
                  <a:pt x="488" y="158"/>
                  <a:pt x="487" y="158"/>
                  <a:pt x="485" y="158"/>
                </a:cubicBezTo>
                <a:cubicBezTo>
                  <a:pt x="484" y="158"/>
                  <a:pt x="482" y="158"/>
                  <a:pt x="480" y="159"/>
                </a:cubicBezTo>
                <a:cubicBezTo>
                  <a:pt x="480" y="159"/>
                  <a:pt x="480" y="159"/>
                  <a:pt x="479" y="160"/>
                </a:cubicBezTo>
                <a:cubicBezTo>
                  <a:pt x="476" y="162"/>
                  <a:pt x="471" y="163"/>
                  <a:pt x="467" y="165"/>
                </a:cubicBezTo>
                <a:cubicBezTo>
                  <a:pt x="465" y="166"/>
                  <a:pt x="464" y="167"/>
                  <a:pt x="463" y="169"/>
                </a:cubicBezTo>
                <a:cubicBezTo>
                  <a:pt x="463" y="170"/>
                  <a:pt x="462" y="171"/>
                  <a:pt x="462" y="171"/>
                </a:cubicBezTo>
                <a:cubicBezTo>
                  <a:pt x="460" y="172"/>
                  <a:pt x="459" y="172"/>
                  <a:pt x="458" y="173"/>
                </a:cubicBezTo>
                <a:cubicBezTo>
                  <a:pt x="456" y="174"/>
                  <a:pt x="455" y="176"/>
                  <a:pt x="454" y="178"/>
                </a:cubicBezTo>
                <a:cubicBezTo>
                  <a:pt x="454" y="179"/>
                  <a:pt x="455" y="181"/>
                  <a:pt x="456" y="182"/>
                </a:cubicBezTo>
                <a:cubicBezTo>
                  <a:pt x="456" y="182"/>
                  <a:pt x="456" y="182"/>
                  <a:pt x="456" y="183"/>
                </a:cubicBezTo>
                <a:cubicBezTo>
                  <a:pt x="456" y="184"/>
                  <a:pt x="457" y="185"/>
                  <a:pt x="459" y="185"/>
                </a:cubicBezTo>
                <a:cubicBezTo>
                  <a:pt x="461" y="185"/>
                  <a:pt x="464" y="185"/>
                  <a:pt x="466" y="186"/>
                </a:cubicBezTo>
                <a:cubicBezTo>
                  <a:pt x="467" y="186"/>
                  <a:pt x="467" y="186"/>
                  <a:pt x="467" y="186"/>
                </a:cubicBezTo>
                <a:cubicBezTo>
                  <a:pt x="467" y="187"/>
                  <a:pt x="467" y="187"/>
                  <a:pt x="466" y="187"/>
                </a:cubicBezTo>
                <a:cubicBezTo>
                  <a:pt x="463" y="188"/>
                  <a:pt x="460" y="188"/>
                  <a:pt x="457" y="188"/>
                </a:cubicBezTo>
                <a:cubicBezTo>
                  <a:pt x="455" y="188"/>
                  <a:pt x="454" y="189"/>
                  <a:pt x="452" y="190"/>
                </a:cubicBezTo>
                <a:cubicBezTo>
                  <a:pt x="452" y="190"/>
                  <a:pt x="451" y="191"/>
                  <a:pt x="451" y="192"/>
                </a:cubicBezTo>
                <a:cubicBezTo>
                  <a:pt x="451" y="193"/>
                  <a:pt x="451" y="194"/>
                  <a:pt x="451" y="196"/>
                </a:cubicBezTo>
                <a:cubicBezTo>
                  <a:pt x="452" y="199"/>
                  <a:pt x="452" y="200"/>
                  <a:pt x="456" y="201"/>
                </a:cubicBezTo>
                <a:cubicBezTo>
                  <a:pt x="461" y="202"/>
                  <a:pt x="466" y="203"/>
                  <a:pt x="471" y="203"/>
                </a:cubicBezTo>
                <a:cubicBezTo>
                  <a:pt x="471" y="203"/>
                  <a:pt x="472" y="203"/>
                  <a:pt x="473" y="203"/>
                </a:cubicBezTo>
                <a:cubicBezTo>
                  <a:pt x="476" y="206"/>
                  <a:pt x="480" y="208"/>
                  <a:pt x="482" y="212"/>
                </a:cubicBezTo>
                <a:cubicBezTo>
                  <a:pt x="482" y="213"/>
                  <a:pt x="482" y="213"/>
                  <a:pt x="482" y="213"/>
                </a:cubicBezTo>
                <a:cubicBezTo>
                  <a:pt x="481" y="213"/>
                  <a:pt x="481" y="213"/>
                  <a:pt x="481" y="213"/>
                </a:cubicBezTo>
                <a:cubicBezTo>
                  <a:pt x="476" y="213"/>
                  <a:pt x="472" y="211"/>
                  <a:pt x="468" y="210"/>
                </a:cubicBezTo>
                <a:cubicBezTo>
                  <a:pt x="467" y="209"/>
                  <a:pt x="465" y="208"/>
                  <a:pt x="464" y="208"/>
                </a:cubicBezTo>
                <a:cubicBezTo>
                  <a:pt x="460" y="207"/>
                  <a:pt x="455" y="207"/>
                  <a:pt x="451" y="207"/>
                </a:cubicBezTo>
                <a:cubicBezTo>
                  <a:pt x="449" y="208"/>
                  <a:pt x="448" y="209"/>
                  <a:pt x="448" y="211"/>
                </a:cubicBezTo>
                <a:cubicBezTo>
                  <a:pt x="447" y="213"/>
                  <a:pt x="446" y="215"/>
                  <a:pt x="447" y="217"/>
                </a:cubicBezTo>
                <a:cubicBezTo>
                  <a:pt x="447" y="222"/>
                  <a:pt x="449" y="225"/>
                  <a:pt x="453" y="226"/>
                </a:cubicBezTo>
                <a:cubicBezTo>
                  <a:pt x="455" y="226"/>
                  <a:pt x="457" y="227"/>
                  <a:pt x="459" y="228"/>
                </a:cubicBezTo>
                <a:cubicBezTo>
                  <a:pt x="459" y="228"/>
                  <a:pt x="460" y="229"/>
                  <a:pt x="460" y="230"/>
                </a:cubicBezTo>
                <a:cubicBezTo>
                  <a:pt x="460" y="231"/>
                  <a:pt x="459" y="232"/>
                  <a:pt x="458" y="234"/>
                </a:cubicBezTo>
                <a:cubicBezTo>
                  <a:pt x="458" y="235"/>
                  <a:pt x="457" y="235"/>
                  <a:pt x="458" y="236"/>
                </a:cubicBezTo>
                <a:cubicBezTo>
                  <a:pt x="458" y="238"/>
                  <a:pt x="458" y="240"/>
                  <a:pt x="459" y="241"/>
                </a:cubicBezTo>
                <a:cubicBezTo>
                  <a:pt x="459" y="242"/>
                  <a:pt x="460" y="242"/>
                  <a:pt x="460" y="242"/>
                </a:cubicBezTo>
                <a:cubicBezTo>
                  <a:pt x="461" y="243"/>
                  <a:pt x="462" y="242"/>
                  <a:pt x="463" y="243"/>
                </a:cubicBezTo>
                <a:cubicBezTo>
                  <a:pt x="467" y="243"/>
                  <a:pt x="471" y="242"/>
                  <a:pt x="475" y="244"/>
                </a:cubicBezTo>
                <a:cubicBezTo>
                  <a:pt x="477" y="244"/>
                  <a:pt x="479" y="244"/>
                  <a:pt x="481" y="243"/>
                </a:cubicBezTo>
                <a:cubicBezTo>
                  <a:pt x="483" y="242"/>
                  <a:pt x="484" y="242"/>
                  <a:pt x="485" y="241"/>
                </a:cubicBezTo>
                <a:cubicBezTo>
                  <a:pt x="487" y="240"/>
                  <a:pt x="489" y="239"/>
                  <a:pt x="491" y="240"/>
                </a:cubicBezTo>
                <a:cubicBezTo>
                  <a:pt x="494" y="240"/>
                  <a:pt x="496" y="239"/>
                  <a:pt x="498" y="238"/>
                </a:cubicBezTo>
                <a:cubicBezTo>
                  <a:pt x="499" y="237"/>
                  <a:pt x="500" y="237"/>
                  <a:pt x="501" y="236"/>
                </a:cubicBezTo>
                <a:cubicBezTo>
                  <a:pt x="501" y="236"/>
                  <a:pt x="502" y="236"/>
                  <a:pt x="502" y="237"/>
                </a:cubicBezTo>
                <a:cubicBezTo>
                  <a:pt x="502" y="237"/>
                  <a:pt x="503" y="237"/>
                  <a:pt x="503" y="238"/>
                </a:cubicBezTo>
                <a:cubicBezTo>
                  <a:pt x="503" y="239"/>
                  <a:pt x="504" y="240"/>
                  <a:pt x="506" y="241"/>
                </a:cubicBezTo>
                <a:cubicBezTo>
                  <a:pt x="508" y="241"/>
                  <a:pt x="507" y="244"/>
                  <a:pt x="508" y="245"/>
                </a:cubicBezTo>
                <a:cubicBezTo>
                  <a:pt x="508" y="245"/>
                  <a:pt x="508" y="245"/>
                  <a:pt x="509" y="246"/>
                </a:cubicBezTo>
                <a:cubicBezTo>
                  <a:pt x="511" y="246"/>
                  <a:pt x="514" y="247"/>
                  <a:pt x="517" y="248"/>
                </a:cubicBezTo>
                <a:cubicBezTo>
                  <a:pt x="520" y="249"/>
                  <a:pt x="523" y="249"/>
                  <a:pt x="526" y="248"/>
                </a:cubicBezTo>
                <a:cubicBezTo>
                  <a:pt x="527" y="247"/>
                  <a:pt x="528" y="247"/>
                  <a:pt x="529" y="245"/>
                </a:cubicBezTo>
                <a:cubicBezTo>
                  <a:pt x="530" y="242"/>
                  <a:pt x="530" y="240"/>
                  <a:pt x="528" y="237"/>
                </a:cubicBezTo>
                <a:cubicBezTo>
                  <a:pt x="528" y="237"/>
                  <a:pt x="528" y="237"/>
                  <a:pt x="527" y="237"/>
                </a:cubicBezTo>
                <a:cubicBezTo>
                  <a:pt x="527" y="238"/>
                  <a:pt x="526" y="239"/>
                  <a:pt x="526" y="239"/>
                </a:cubicBezTo>
                <a:cubicBezTo>
                  <a:pt x="525" y="239"/>
                  <a:pt x="525" y="239"/>
                  <a:pt x="525" y="239"/>
                </a:cubicBezTo>
                <a:cubicBezTo>
                  <a:pt x="524" y="238"/>
                  <a:pt x="524" y="238"/>
                  <a:pt x="525" y="238"/>
                </a:cubicBezTo>
                <a:cubicBezTo>
                  <a:pt x="526" y="237"/>
                  <a:pt x="527" y="237"/>
                  <a:pt x="527" y="237"/>
                </a:cubicBezTo>
                <a:cubicBezTo>
                  <a:pt x="527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9" y="236"/>
                  <a:pt x="529" y="235"/>
                </a:cubicBezTo>
                <a:cubicBezTo>
                  <a:pt x="530" y="235"/>
                  <a:pt x="531" y="234"/>
                  <a:pt x="532" y="235"/>
                </a:cubicBezTo>
                <a:cubicBezTo>
                  <a:pt x="533" y="237"/>
                  <a:pt x="535" y="237"/>
                  <a:pt x="536" y="239"/>
                </a:cubicBezTo>
                <a:cubicBezTo>
                  <a:pt x="539" y="238"/>
                  <a:pt x="540" y="237"/>
                  <a:pt x="541" y="234"/>
                </a:cubicBezTo>
                <a:cubicBezTo>
                  <a:pt x="542" y="233"/>
                  <a:pt x="542" y="231"/>
                  <a:pt x="541" y="229"/>
                </a:cubicBezTo>
                <a:cubicBezTo>
                  <a:pt x="540" y="228"/>
                  <a:pt x="540" y="228"/>
                  <a:pt x="539" y="227"/>
                </a:cubicBezTo>
                <a:cubicBezTo>
                  <a:pt x="537" y="225"/>
                  <a:pt x="537" y="224"/>
                  <a:pt x="536" y="222"/>
                </a:cubicBezTo>
                <a:cubicBezTo>
                  <a:pt x="536" y="220"/>
                  <a:pt x="535" y="219"/>
                  <a:pt x="533" y="217"/>
                </a:cubicBezTo>
                <a:cubicBezTo>
                  <a:pt x="531" y="216"/>
                  <a:pt x="531" y="213"/>
                  <a:pt x="530" y="211"/>
                </a:cubicBezTo>
                <a:cubicBezTo>
                  <a:pt x="530" y="209"/>
                  <a:pt x="530" y="208"/>
                  <a:pt x="531" y="207"/>
                </a:cubicBezTo>
                <a:cubicBezTo>
                  <a:pt x="534" y="204"/>
                  <a:pt x="535" y="201"/>
                  <a:pt x="535" y="198"/>
                </a:cubicBezTo>
                <a:cubicBezTo>
                  <a:pt x="535" y="196"/>
                  <a:pt x="535" y="195"/>
                  <a:pt x="535" y="193"/>
                </a:cubicBezTo>
                <a:cubicBezTo>
                  <a:pt x="537" y="189"/>
                  <a:pt x="539" y="185"/>
                  <a:pt x="540" y="181"/>
                </a:cubicBezTo>
                <a:cubicBezTo>
                  <a:pt x="541" y="180"/>
                  <a:pt x="542" y="179"/>
                  <a:pt x="543" y="178"/>
                </a:cubicBezTo>
                <a:cubicBezTo>
                  <a:pt x="547" y="176"/>
                  <a:pt x="550" y="173"/>
                  <a:pt x="553" y="170"/>
                </a:cubicBezTo>
                <a:cubicBezTo>
                  <a:pt x="554" y="170"/>
                  <a:pt x="554" y="168"/>
                  <a:pt x="554" y="167"/>
                </a:cubicBezTo>
                <a:cubicBezTo>
                  <a:pt x="554" y="164"/>
                  <a:pt x="553" y="162"/>
                  <a:pt x="550" y="162"/>
                </a:cubicBezTo>
                <a:cubicBezTo>
                  <a:pt x="548" y="161"/>
                  <a:pt x="547" y="160"/>
                  <a:pt x="545" y="160"/>
                </a:cubicBezTo>
                <a:cubicBezTo>
                  <a:pt x="543" y="160"/>
                  <a:pt x="541" y="161"/>
                  <a:pt x="540" y="162"/>
                </a:cubicBezTo>
                <a:cubicBezTo>
                  <a:pt x="538" y="164"/>
                  <a:pt x="539" y="165"/>
                  <a:pt x="539" y="166"/>
                </a:cubicBezTo>
                <a:cubicBezTo>
                  <a:pt x="540" y="168"/>
                  <a:pt x="539" y="170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3"/>
                  <a:pt x="540" y="173"/>
                  <a:pt x="540" y="173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39" y="172"/>
                  <a:pt x="539" y="171"/>
                  <a:pt x="539" y="171"/>
                </a:cubicBezTo>
                <a:cubicBezTo>
                  <a:pt x="538" y="169"/>
                  <a:pt x="538" y="168"/>
                  <a:pt x="536" y="168"/>
                </a:cubicBezTo>
                <a:cubicBezTo>
                  <a:pt x="535" y="168"/>
                  <a:pt x="534" y="167"/>
                  <a:pt x="534" y="167"/>
                </a:cubicBezTo>
                <a:cubicBezTo>
                  <a:pt x="531" y="165"/>
                  <a:pt x="530" y="167"/>
                  <a:pt x="529" y="168"/>
                </a:cubicBezTo>
                <a:cubicBezTo>
                  <a:pt x="528" y="170"/>
                  <a:pt x="527" y="171"/>
                  <a:pt x="526" y="172"/>
                </a:cubicBezTo>
                <a:cubicBezTo>
                  <a:pt x="525" y="176"/>
                  <a:pt x="524" y="180"/>
                  <a:pt x="523" y="183"/>
                </a:cubicBezTo>
                <a:cubicBezTo>
                  <a:pt x="521" y="186"/>
                  <a:pt x="520" y="190"/>
                  <a:pt x="519" y="194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19" y="195"/>
                  <a:pt x="518" y="195"/>
                  <a:pt x="518" y="195"/>
                </a:cubicBezTo>
                <a:cubicBezTo>
                  <a:pt x="518" y="196"/>
                  <a:pt x="517" y="196"/>
                  <a:pt x="516" y="196"/>
                </a:cubicBezTo>
                <a:cubicBezTo>
                  <a:pt x="515" y="196"/>
                  <a:pt x="515" y="195"/>
                  <a:pt x="515" y="194"/>
                </a:cubicBezTo>
                <a:cubicBezTo>
                  <a:pt x="516" y="191"/>
                  <a:pt x="516" y="188"/>
                  <a:pt x="518" y="185"/>
                </a:cubicBezTo>
                <a:cubicBezTo>
                  <a:pt x="519" y="181"/>
                  <a:pt x="520" y="177"/>
                  <a:pt x="518" y="172"/>
                </a:cubicBezTo>
                <a:cubicBezTo>
                  <a:pt x="518" y="171"/>
                  <a:pt x="517" y="171"/>
                  <a:pt x="517" y="170"/>
                </a:cubicBezTo>
                <a:cubicBezTo>
                  <a:pt x="516" y="169"/>
                  <a:pt x="514" y="170"/>
                  <a:pt x="514" y="171"/>
                </a:cubicBezTo>
                <a:cubicBezTo>
                  <a:pt x="513" y="173"/>
                  <a:pt x="513" y="175"/>
                  <a:pt x="513" y="177"/>
                </a:cubicBezTo>
                <a:cubicBezTo>
                  <a:pt x="512" y="178"/>
                  <a:pt x="512" y="178"/>
                  <a:pt x="511" y="178"/>
                </a:cubicBezTo>
                <a:cubicBezTo>
                  <a:pt x="508" y="177"/>
                  <a:pt x="506" y="177"/>
                  <a:pt x="503" y="177"/>
                </a:cubicBezTo>
                <a:cubicBezTo>
                  <a:pt x="502" y="177"/>
                  <a:pt x="502" y="177"/>
                  <a:pt x="502" y="177"/>
                </a:cubicBezTo>
                <a:cubicBezTo>
                  <a:pt x="502" y="177"/>
                  <a:pt x="503" y="177"/>
                  <a:pt x="503" y="176"/>
                </a:cubicBezTo>
                <a:cubicBezTo>
                  <a:pt x="504" y="176"/>
                  <a:pt x="506" y="175"/>
                  <a:pt x="507" y="174"/>
                </a:cubicBezTo>
                <a:cubicBezTo>
                  <a:pt x="508" y="174"/>
                  <a:pt x="508" y="172"/>
                  <a:pt x="508" y="171"/>
                </a:cubicBezTo>
                <a:cubicBezTo>
                  <a:pt x="507" y="169"/>
                  <a:pt x="505" y="167"/>
                  <a:pt x="503" y="166"/>
                </a:cubicBezTo>
                <a:cubicBezTo>
                  <a:pt x="501" y="164"/>
                  <a:pt x="500" y="164"/>
                  <a:pt x="498" y="165"/>
                </a:cubicBezTo>
                <a:cubicBezTo>
                  <a:pt x="497" y="166"/>
                  <a:pt x="496" y="167"/>
                  <a:pt x="495" y="168"/>
                </a:cubicBezTo>
                <a:cubicBezTo>
                  <a:pt x="495" y="168"/>
                  <a:pt x="494" y="168"/>
                  <a:pt x="493" y="168"/>
                </a:cubicBezTo>
                <a:cubicBezTo>
                  <a:pt x="492" y="168"/>
                  <a:pt x="492" y="168"/>
                  <a:pt x="493" y="166"/>
                </a:cubicBezTo>
                <a:cubicBezTo>
                  <a:pt x="494" y="164"/>
                  <a:pt x="496" y="163"/>
                  <a:pt x="497" y="161"/>
                </a:cubicBezTo>
                <a:cubicBezTo>
                  <a:pt x="498" y="159"/>
                  <a:pt x="497" y="157"/>
                  <a:pt x="496" y="156"/>
                </a:cubicBezTo>
                <a:cubicBezTo>
                  <a:pt x="495" y="156"/>
                  <a:pt x="495" y="155"/>
                  <a:pt x="494" y="155"/>
                </a:cubicBezTo>
                <a:cubicBezTo>
                  <a:pt x="495" y="155"/>
                  <a:pt x="495" y="155"/>
                  <a:pt x="495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3" y="157"/>
                  <a:pt x="491" y="156"/>
                  <a:pt x="489" y="157"/>
                </a:cubicBezTo>
                <a:close/>
                <a:moveTo>
                  <a:pt x="2194" y="990"/>
                </a:moveTo>
                <a:cubicBezTo>
                  <a:pt x="2194" y="990"/>
                  <a:pt x="2194" y="990"/>
                  <a:pt x="2193" y="990"/>
                </a:cubicBezTo>
                <a:cubicBezTo>
                  <a:pt x="2192" y="989"/>
                  <a:pt x="2190" y="988"/>
                  <a:pt x="2189" y="986"/>
                </a:cubicBezTo>
                <a:cubicBezTo>
                  <a:pt x="2188" y="985"/>
                  <a:pt x="2187" y="983"/>
                  <a:pt x="2186" y="982"/>
                </a:cubicBezTo>
                <a:cubicBezTo>
                  <a:pt x="2185" y="981"/>
                  <a:pt x="2184" y="980"/>
                  <a:pt x="2183" y="979"/>
                </a:cubicBezTo>
                <a:cubicBezTo>
                  <a:pt x="2182" y="978"/>
                  <a:pt x="2181" y="976"/>
                  <a:pt x="2180" y="975"/>
                </a:cubicBezTo>
                <a:cubicBezTo>
                  <a:pt x="2179" y="974"/>
                  <a:pt x="2180" y="973"/>
                  <a:pt x="2181" y="972"/>
                </a:cubicBezTo>
                <a:cubicBezTo>
                  <a:pt x="2181" y="972"/>
                  <a:pt x="2182" y="971"/>
                  <a:pt x="2183" y="971"/>
                </a:cubicBezTo>
                <a:cubicBezTo>
                  <a:pt x="2184" y="970"/>
                  <a:pt x="2184" y="967"/>
                  <a:pt x="2182" y="966"/>
                </a:cubicBezTo>
                <a:cubicBezTo>
                  <a:pt x="2182" y="966"/>
                  <a:pt x="2181" y="965"/>
                  <a:pt x="2180" y="965"/>
                </a:cubicBezTo>
                <a:cubicBezTo>
                  <a:pt x="2178" y="964"/>
                  <a:pt x="2176" y="963"/>
                  <a:pt x="2174" y="963"/>
                </a:cubicBezTo>
                <a:cubicBezTo>
                  <a:pt x="2172" y="962"/>
                  <a:pt x="2170" y="960"/>
                  <a:pt x="2170" y="957"/>
                </a:cubicBezTo>
                <a:cubicBezTo>
                  <a:pt x="2170" y="956"/>
                  <a:pt x="2168" y="955"/>
                  <a:pt x="2168" y="955"/>
                </a:cubicBezTo>
                <a:cubicBezTo>
                  <a:pt x="2162" y="950"/>
                  <a:pt x="2156" y="947"/>
                  <a:pt x="2149" y="945"/>
                </a:cubicBezTo>
                <a:cubicBezTo>
                  <a:pt x="2146" y="944"/>
                  <a:pt x="2143" y="943"/>
                  <a:pt x="2140" y="942"/>
                </a:cubicBezTo>
                <a:cubicBezTo>
                  <a:pt x="2137" y="941"/>
                  <a:pt x="2134" y="939"/>
                  <a:pt x="2130" y="938"/>
                </a:cubicBezTo>
                <a:cubicBezTo>
                  <a:pt x="2125" y="937"/>
                  <a:pt x="2121" y="935"/>
                  <a:pt x="2116" y="933"/>
                </a:cubicBezTo>
                <a:cubicBezTo>
                  <a:pt x="2112" y="932"/>
                  <a:pt x="2109" y="931"/>
                  <a:pt x="2106" y="935"/>
                </a:cubicBezTo>
                <a:cubicBezTo>
                  <a:pt x="2106" y="936"/>
                  <a:pt x="2105" y="936"/>
                  <a:pt x="2105" y="936"/>
                </a:cubicBezTo>
                <a:cubicBezTo>
                  <a:pt x="2101" y="938"/>
                  <a:pt x="2098" y="941"/>
                  <a:pt x="2095" y="944"/>
                </a:cubicBezTo>
                <a:cubicBezTo>
                  <a:pt x="2095" y="945"/>
                  <a:pt x="2093" y="945"/>
                  <a:pt x="2092" y="945"/>
                </a:cubicBezTo>
                <a:cubicBezTo>
                  <a:pt x="2090" y="943"/>
                  <a:pt x="2089" y="941"/>
                  <a:pt x="2087" y="940"/>
                </a:cubicBezTo>
                <a:cubicBezTo>
                  <a:pt x="2086" y="939"/>
                  <a:pt x="2086" y="938"/>
                  <a:pt x="2086" y="937"/>
                </a:cubicBezTo>
                <a:cubicBezTo>
                  <a:pt x="2086" y="935"/>
                  <a:pt x="2086" y="934"/>
                  <a:pt x="2086" y="933"/>
                </a:cubicBezTo>
                <a:cubicBezTo>
                  <a:pt x="2087" y="931"/>
                  <a:pt x="2086" y="929"/>
                  <a:pt x="2085" y="927"/>
                </a:cubicBezTo>
                <a:cubicBezTo>
                  <a:pt x="2084" y="926"/>
                  <a:pt x="2082" y="926"/>
                  <a:pt x="2081" y="926"/>
                </a:cubicBezTo>
                <a:cubicBezTo>
                  <a:pt x="2079" y="925"/>
                  <a:pt x="2078" y="924"/>
                  <a:pt x="2076" y="924"/>
                </a:cubicBezTo>
                <a:cubicBezTo>
                  <a:pt x="2074" y="923"/>
                  <a:pt x="2073" y="923"/>
                  <a:pt x="2071" y="924"/>
                </a:cubicBezTo>
                <a:cubicBezTo>
                  <a:pt x="2068" y="926"/>
                  <a:pt x="2065" y="928"/>
                  <a:pt x="2062" y="928"/>
                </a:cubicBezTo>
                <a:cubicBezTo>
                  <a:pt x="2061" y="928"/>
                  <a:pt x="2061" y="929"/>
                  <a:pt x="2061" y="930"/>
                </a:cubicBezTo>
                <a:cubicBezTo>
                  <a:pt x="2061" y="930"/>
                  <a:pt x="2061" y="931"/>
                  <a:pt x="2062" y="931"/>
                </a:cubicBezTo>
                <a:cubicBezTo>
                  <a:pt x="2063" y="932"/>
                  <a:pt x="2064" y="932"/>
                  <a:pt x="2065" y="933"/>
                </a:cubicBezTo>
                <a:cubicBezTo>
                  <a:pt x="2066" y="933"/>
                  <a:pt x="2068" y="933"/>
                  <a:pt x="2068" y="935"/>
                </a:cubicBezTo>
                <a:cubicBezTo>
                  <a:pt x="2070" y="938"/>
                  <a:pt x="2072" y="939"/>
                  <a:pt x="2075" y="938"/>
                </a:cubicBezTo>
                <a:cubicBezTo>
                  <a:pt x="2077" y="938"/>
                  <a:pt x="2078" y="938"/>
                  <a:pt x="2080" y="938"/>
                </a:cubicBezTo>
                <a:cubicBezTo>
                  <a:pt x="2081" y="938"/>
                  <a:pt x="2081" y="939"/>
                  <a:pt x="2081" y="939"/>
                </a:cubicBezTo>
                <a:cubicBezTo>
                  <a:pt x="2081" y="939"/>
                  <a:pt x="2081" y="940"/>
                  <a:pt x="2081" y="940"/>
                </a:cubicBezTo>
                <a:cubicBezTo>
                  <a:pt x="2077" y="939"/>
                  <a:pt x="2075" y="942"/>
                  <a:pt x="2071" y="942"/>
                </a:cubicBezTo>
                <a:cubicBezTo>
                  <a:pt x="2071" y="942"/>
                  <a:pt x="2070" y="942"/>
                  <a:pt x="2071" y="943"/>
                </a:cubicBezTo>
                <a:cubicBezTo>
                  <a:pt x="2073" y="945"/>
                  <a:pt x="2074" y="948"/>
                  <a:pt x="2075" y="950"/>
                </a:cubicBezTo>
                <a:cubicBezTo>
                  <a:pt x="2075" y="952"/>
                  <a:pt x="2078" y="952"/>
                  <a:pt x="2079" y="951"/>
                </a:cubicBezTo>
                <a:cubicBezTo>
                  <a:pt x="2079" y="951"/>
                  <a:pt x="2080" y="950"/>
                  <a:pt x="2080" y="949"/>
                </a:cubicBezTo>
                <a:cubicBezTo>
                  <a:pt x="2081" y="949"/>
                  <a:pt x="2082" y="948"/>
                  <a:pt x="2082" y="949"/>
                </a:cubicBezTo>
                <a:cubicBezTo>
                  <a:pt x="2085" y="950"/>
                  <a:pt x="2087" y="951"/>
                  <a:pt x="2089" y="952"/>
                </a:cubicBezTo>
                <a:cubicBezTo>
                  <a:pt x="2091" y="953"/>
                  <a:pt x="2092" y="954"/>
                  <a:pt x="2094" y="955"/>
                </a:cubicBezTo>
                <a:cubicBezTo>
                  <a:pt x="2097" y="955"/>
                  <a:pt x="2099" y="956"/>
                  <a:pt x="2102" y="957"/>
                </a:cubicBezTo>
                <a:cubicBezTo>
                  <a:pt x="2104" y="958"/>
                  <a:pt x="2106" y="958"/>
                  <a:pt x="2107" y="959"/>
                </a:cubicBezTo>
                <a:cubicBezTo>
                  <a:pt x="2110" y="961"/>
                  <a:pt x="2113" y="962"/>
                  <a:pt x="2114" y="966"/>
                </a:cubicBezTo>
                <a:cubicBezTo>
                  <a:pt x="2114" y="968"/>
                  <a:pt x="2115" y="969"/>
                  <a:pt x="2116" y="970"/>
                </a:cubicBezTo>
                <a:cubicBezTo>
                  <a:pt x="2116" y="971"/>
                  <a:pt x="2117" y="972"/>
                  <a:pt x="2117" y="973"/>
                </a:cubicBezTo>
                <a:cubicBezTo>
                  <a:pt x="2118" y="974"/>
                  <a:pt x="2118" y="975"/>
                  <a:pt x="2117" y="976"/>
                </a:cubicBezTo>
                <a:cubicBezTo>
                  <a:pt x="2114" y="976"/>
                  <a:pt x="2112" y="978"/>
                  <a:pt x="2111" y="980"/>
                </a:cubicBezTo>
                <a:cubicBezTo>
                  <a:pt x="2110" y="982"/>
                  <a:pt x="2111" y="983"/>
                  <a:pt x="2113" y="984"/>
                </a:cubicBezTo>
                <a:cubicBezTo>
                  <a:pt x="2115" y="984"/>
                  <a:pt x="2118" y="983"/>
                  <a:pt x="2120" y="983"/>
                </a:cubicBezTo>
                <a:cubicBezTo>
                  <a:pt x="2123" y="982"/>
                  <a:pt x="2126" y="982"/>
                  <a:pt x="2128" y="985"/>
                </a:cubicBezTo>
                <a:cubicBezTo>
                  <a:pt x="2129" y="986"/>
                  <a:pt x="2129" y="987"/>
                  <a:pt x="2130" y="987"/>
                </a:cubicBezTo>
                <a:cubicBezTo>
                  <a:pt x="2131" y="989"/>
                  <a:pt x="2132" y="989"/>
                  <a:pt x="2134" y="989"/>
                </a:cubicBezTo>
                <a:cubicBezTo>
                  <a:pt x="2138" y="990"/>
                  <a:pt x="2141" y="990"/>
                  <a:pt x="2145" y="991"/>
                </a:cubicBezTo>
                <a:cubicBezTo>
                  <a:pt x="2146" y="991"/>
                  <a:pt x="2147" y="991"/>
                  <a:pt x="2149" y="990"/>
                </a:cubicBezTo>
                <a:cubicBezTo>
                  <a:pt x="2151" y="989"/>
                  <a:pt x="2151" y="988"/>
                  <a:pt x="2150" y="986"/>
                </a:cubicBezTo>
                <a:cubicBezTo>
                  <a:pt x="2150" y="985"/>
                  <a:pt x="2150" y="985"/>
                  <a:pt x="2150" y="984"/>
                </a:cubicBezTo>
                <a:cubicBezTo>
                  <a:pt x="2152" y="983"/>
                  <a:pt x="2154" y="981"/>
                  <a:pt x="2156" y="980"/>
                </a:cubicBezTo>
                <a:cubicBezTo>
                  <a:pt x="2158" y="978"/>
                  <a:pt x="2160" y="978"/>
                  <a:pt x="2162" y="979"/>
                </a:cubicBezTo>
                <a:cubicBezTo>
                  <a:pt x="2164" y="980"/>
                  <a:pt x="2166" y="981"/>
                  <a:pt x="2168" y="982"/>
                </a:cubicBezTo>
                <a:cubicBezTo>
                  <a:pt x="2169" y="982"/>
                  <a:pt x="2171" y="983"/>
                  <a:pt x="2172" y="985"/>
                </a:cubicBezTo>
                <a:cubicBezTo>
                  <a:pt x="2174" y="988"/>
                  <a:pt x="2177" y="991"/>
                  <a:pt x="2179" y="994"/>
                </a:cubicBezTo>
                <a:cubicBezTo>
                  <a:pt x="2181" y="997"/>
                  <a:pt x="2183" y="998"/>
                  <a:pt x="2186" y="998"/>
                </a:cubicBezTo>
                <a:cubicBezTo>
                  <a:pt x="2191" y="998"/>
                  <a:pt x="2195" y="999"/>
                  <a:pt x="2199" y="1001"/>
                </a:cubicBezTo>
                <a:cubicBezTo>
                  <a:pt x="2200" y="1001"/>
                  <a:pt x="2200" y="1001"/>
                  <a:pt x="2200" y="1001"/>
                </a:cubicBezTo>
                <a:cubicBezTo>
                  <a:pt x="2201" y="1001"/>
                  <a:pt x="2201" y="1001"/>
                  <a:pt x="2202" y="1001"/>
                </a:cubicBezTo>
                <a:cubicBezTo>
                  <a:pt x="2202" y="1000"/>
                  <a:pt x="2202" y="1000"/>
                  <a:pt x="2202" y="999"/>
                </a:cubicBezTo>
                <a:cubicBezTo>
                  <a:pt x="2202" y="998"/>
                  <a:pt x="2202" y="997"/>
                  <a:pt x="2200" y="996"/>
                </a:cubicBezTo>
                <a:cubicBezTo>
                  <a:pt x="2198" y="996"/>
                  <a:pt x="2199" y="994"/>
                  <a:pt x="2199" y="992"/>
                </a:cubicBezTo>
                <a:cubicBezTo>
                  <a:pt x="2197" y="992"/>
                  <a:pt x="2195" y="993"/>
                  <a:pt x="2194" y="990"/>
                </a:cubicBezTo>
                <a:close/>
                <a:moveTo>
                  <a:pt x="1903" y="919"/>
                </a:moveTo>
                <a:cubicBezTo>
                  <a:pt x="1904" y="922"/>
                  <a:pt x="1904" y="925"/>
                  <a:pt x="1905" y="928"/>
                </a:cubicBezTo>
                <a:cubicBezTo>
                  <a:pt x="1906" y="930"/>
                  <a:pt x="1906" y="932"/>
                  <a:pt x="1909" y="932"/>
                </a:cubicBezTo>
                <a:cubicBezTo>
                  <a:pt x="1909" y="932"/>
                  <a:pt x="1910" y="933"/>
                  <a:pt x="1910" y="933"/>
                </a:cubicBezTo>
                <a:cubicBezTo>
                  <a:pt x="1910" y="936"/>
                  <a:pt x="1911" y="938"/>
                  <a:pt x="1911" y="940"/>
                </a:cubicBezTo>
                <a:cubicBezTo>
                  <a:pt x="1912" y="943"/>
                  <a:pt x="1913" y="944"/>
                  <a:pt x="1915" y="944"/>
                </a:cubicBezTo>
                <a:cubicBezTo>
                  <a:pt x="1917" y="944"/>
                  <a:pt x="1918" y="944"/>
                  <a:pt x="1920" y="944"/>
                </a:cubicBezTo>
                <a:cubicBezTo>
                  <a:pt x="1921" y="944"/>
                  <a:pt x="1922" y="945"/>
                  <a:pt x="1923" y="946"/>
                </a:cubicBezTo>
                <a:cubicBezTo>
                  <a:pt x="1924" y="948"/>
                  <a:pt x="1925" y="948"/>
                  <a:pt x="1927" y="948"/>
                </a:cubicBezTo>
                <a:cubicBezTo>
                  <a:pt x="1928" y="947"/>
                  <a:pt x="1930" y="947"/>
                  <a:pt x="1932" y="946"/>
                </a:cubicBezTo>
                <a:cubicBezTo>
                  <a:pt x="1932" y="946"/>
                  <a:pt x="1933" y="946"/>
                  <a:pt x="1933" y="946"/>
                </a:cubicBezTo>
                <a:cubicBezTo>
                  <a:pt x="1936" y="947"/>
                  <a:pt x="1938" y="948"/>
                  <a:pt x="1941" y="949"/>
                </a:cubicBezTo>
                <a:cubicBezTo>
                  <a:pt x="1941" y="949"/>
                  <a:pt x="1942" y="950"/>
                  <a:pt x="1942" y="951"/>
                </a:cubicBezTo>
                <a:cubicBezTo>
                  <a:pt x="1943" y="952"/>
                  <a:pt x="1944" y="952"/>
                  <a:pt x="1945" y="952"/>
                </a:cubicBezTo>
                <a:cubicBezTo>
                  <a:pt x="1947" y="951"/>
                  <a:pt x="1948" y="951"/>
                  <a:pt x="1950" y="950"/>
                </a:cubicBezTo>
                <a:cubicBezTo>
                  <a:pt x="1951" y="950"/>
                  <a:pt x="1952" y="951"/>
                  <a:pt x="1953" y="951"/>
                </a:cubicBezTo>
                <a:cubicBezTo>
                  <a:pt x="1954" y="951"/>
                  <a:pt x="1955" y="950"/>
                  <a:pt x="1955" y="949"/>
                </a:cubicBezTo>
                <a:cubicBezTo>
                  <a:pt x="1955" y="949"/>
                  <a:pt x="1955" y="948"/>
                  <a:pt x="1955" y="948"/>
                </a:cubicBezTo>
                <a:cubicBezTo>
                  <a:pt x="1954" y="946"/>
                  <a:pt x="1954" y="944"/>
                  <a:pt x="1956" y="943"/>
                </a:cubicBezTo>
                <a:cubicBezTo>
                  <a:pt x="1956" y="941"/>
                  <a:pt x="1957" y="940"/>
                  <a:pt x="1956" y="938"/>
                </a:cubicBezTo>
                <a:cubicBezTo>
                  <a:pt x="1956" y="936"/>
                  <a:pt x="1957" y="934"/>
                  <a:pt x="1958" y="932"/>
                </a:cubicBezTo>
                <a:cubicBezTo>
                  <a:pt x="1961" y="929"/>
                  <a:pt x="1962" y="926"/>
                  <a:pt x="1963" y="923"/>
                </a:cubicBezTo>
                <a:cubicBezTo>
                  <a:pt x="1964" y="921"/>
                  <a:pt x="1965" y="920"/>
                  <a:pt x="1965" y="918"/>
                </a:cubicBezTo>
                <a:cubicBezTo>
                  <a:pt x="1966" y="917"/>
                  <a:pt x="1967" y="916"/>
                  <a:pt x="1968" y="916"/>
                </a:cubicBezTo>
                <a:cubicBezTo>
                  <a:pt x="1969" y="916"/>
                  <a:pt x="1970" y="916"/>
                  <a:pt x="1971" y="916"/>
                </a:cubicBezTo>
                <a:cubicBezTo>
                  <a:pt x="1971" y="916"/>
                  <a:pt x="1972" y="915"/>
                  <a:pt x="1972" y="915"/>
                </a:cubicBezTo>
                <a:cubicBezTo>
                  <a:pt x="1973" y="915"/>
                  <a:pt x="1973" y="914"/>
                  <a:pt x="1973" y="913"/>
                </a:cubicBezTo>
                <a:cubicBezTo>
                  <a:pt x="1972" y="911"/>
                  <a:pt x="1969" y="910"/>
                  <a:pt x="1968" y="908"/>
                </a:cubicBezTo>
                <a:cubicBezTo>
                  <a:pt x="1967" y="907"/>
                  <a:pt x="1967" y="906"/>
                  <a:pt x="1967" y="905"/>
                </a:cubicBezTo>
                <a:cubicBezTo>
                  <a:pt x="1968" y="904"/>
                  <a:pt x="1968" y="903"/>
                  <a:pt x="1967" y="902"/>
                </a:cubicBezTo>
                <a:cubicBezTo>
                  <a:pt x="1964" y="899"/>
                  <a:pt x="1964" y="895"/>
                  <a:pt x="1966" y="892"/>
                </a:cubicBezTo>
                <a:cubicBezTo>
                  <a:pt x="1966" y="891"/>
                  <a:pt x="1967" y="890"/>
                  <a:pt x="1968" y="889"/>
                </a:cubicBezTo>
                <a:cubicBezTo>
                  <a:pt x="1969" y="889"/>
                  <a:pt x="1970" y="888"/>
                  <a:pt x="1970" y="887"/>
                </a:cubicBezTo>
                <a:cubicBezTo>
                  <a:pt x="1970" y="885"/>
                  <a:pt x="1971" y="885"/>
                  <a:pt x="1972" y="884"/>
                </a:cubicBezTo>
                <a:cubicBezTo>
                  <a:pt x="1973" y="884"/>
                  <a:pt x="1975" y="884"/>
                  <a:pt x="1975" y="883"/>
                </a:cubicBezTo>
                <a:cubicBezTo>
                  <a:pt x="1975" y="882"/>
                  <a:pt x="1975" y="882"/>
                  <a:pt x="1976" y="882"/>
                </a:cubicBezTo>
                <a:cubicBezTo>
                  <a:pt x="1975" y="882"/>
                  <a:pt x="1975" y="881"/>
                  <a:pt x="1975" y="881"/>
                </a:cubicBezTo>
                <a:cubicBezTo>
                  <a:pt x="1973" y="880"/>
                  <a:pt x="1971" y="879"/>
                  <a:pt x="1969" y="878"/>
                </a:cubicBezTo>
                <a:cubicBezTo>
                  <a:pt x="1967" y="877"/>
                  <a:pt x="1965" y="876"/>
                  <a:pt x="1965" y="873"/>
                </a:cubicBezTo>
                <a:cubicBezTo>
                  <a:pt x="1964" y="872"/>
                  <a:pt x="1962" y="870"/>
                  <a:pt x="1961" y="869"/>
                </a:cubicBezTo>
                <a:cubicBezTo>
                  <a:pt x="1961" y="869"/>
                  <a:pt x="1960" y="869"/>
                  <a:pt x="1959" y="869"/>
                </a:cubicBezTo>
                <a:cubicBezTo>
                  <a:pt x="1957" y="869"/>
                  <a:pt x="1956" y="870"/>
                  <a:pt x="1955" y="872"/>
                </a:cubicBezTo>
                <a:cubicBezTo>
                  <a:pt x="1954" y="873"/>
                  <a:pt x="1954" y="875"/>
                  <a:pt x="1953" y="876"/>
                </a:cubicBezTo>
                <a:cubicBezTo>
                  <a:pt x="1952" y="877"/>
                  <a:pt x="1952" y="878"/>
                  <a:pt x="1951" y="879"/>
                </a:cubicBezTo>
                <a:cubicBezTo>
                  <a:pt x="1949" y="880"/>
                  <a:pt x="1947" y="882"/>
                  <a:pt x="1944" y="883"/>
                </a:cubicBezTo>
                <a:cubicBezTo>
                  <a:pt x="1941" y="885"/>
                  <a:pt x="1938" y="887"/>
                  <a:pt x="1937" y="890"/>
                </a:cubicBezTo>
                <a:cubicBezTo>
                  <a:pt x="1936" y="891"/>
                  <a:pt x="1935" y="893"/>
                  <a:pt x="1934" y="894"/>
                </a:cubicBezTo>
                <a:cubicBezTo>
                  <a:pt x="1932" y="897"/>
                  <a:pt x="1929" y="899"/>
                  <a:pt x="1926" y="899"/>
                </a:cubicBezTo>
                <a:cubicBezTo>
                  <a:pt x="1923" y="900"/>
                  <a:pt x="1921" y="902"/>
                  <a:pt x="1920" y="905"/>
                </a:cubicBezTo>
                <a:cubicBezTo>
                  <a:pt x="1919" y="906"/>
                  <a:pt x="1919" y="907"/>
                  <a:pt x="1918" y="908"/>
                </a:cubicBezTo>
                <a:cubicBezTo>
                  <a:pt x="1918" y="909"/>
                  <a:pt x="1917" y="910"/>
                  <a:pt x="1915" y="909"/>
                </a:cubicBezTo>
                <a:cubicBezTo>
                  <a:pt x="1914" y="909"/>
                  <a:pt x="1912" y="908"/>
                  <a:pt x="1910" y="907"/>
                </a:cubicBezTo>
                <a:cubicBezTo>
                  <a:pt x="1908" y="907"/>
                  <a:pt x="1906" y="907"/>
                  <a:pt x="1905" y="909"/>
                </a:cubicBezTo>
                <a:cubicBezTo>
                  <a:pt x="1905" y="909"/>
                  <a:pt x="1904" y="910"/>
                  <a:pt x="1904" y="911"/>
                </a:cubicBezTo>
                <a:cubicBezTo>
                  <a:pt x="1903" y="913"/>
                  <a:pt x="1902" y="916"/>
                  <a:pt x="1903" y="919"/>
                </a:cubicBezTo>
                <a:close/>
                <a:moveTo>
                  <a:pt x="1467" y="1008"/>
                </a:moveTo>
                <a:cubicBezTo>
                  <a:pt x="1466" y="1008"/>
                  <a:pt x="1466" y="1008"/>
                  <a:pt x="1465" y="1008"/>
                </a:cubicBezTo>
                <a:cubicBezTo>
                  <a:pt x="1464" y="1010"/>
                  <a:pt x="1463" y="1011"/>
                  <a:pt x="1463" y="1013"/>
                </a:cubicBezTo>
                <a:cubicBezTo>
                  <a:pt x="1463" y="1015"/>
                  <a:pt x="1462" y="1016"/>
                  <a:pt x="1460" y="1017"/>
                </a:cubicBezTo>
                <a:cubicBezTo>
                  <a:pt x="1460" y="1018"/>
                  <a:pt x="1460" y="1018"/>
                  <a:pt x="1459" y="1019"/>
                </a:cubicBezTo>
                <a:cubicBezTo>
                  <a:pt x="1458" y="1020"/>
                  <a:pt x="1456" y="1020"/>
                  <a:pt x="1456" y="1023"/>
                </a:cubicBezTo>
                <a:cubicBezTo>
                  <a:pt x="1455" y="1025"/>
                  <a:pt x="1454" y="1027"/>
                  <a:pt x="1451" y="1029"/>
                </a:cubicBezTo>
                <a:cubicBezTo>
                  <a:pt x="1449" y="1030"/>
                  <a:pt x="1447" y="1032"/>
                  <a:pt x="1445" y="1033"/>
                </a:cubicBezTo>
                <a:cubicBezTo>
                  <a:pt x="1442" y="1034"/>
                  <a:pt x="1440" y="1035"/>
                  <a:pt x="1437" y="1036"/>
                </a:cubicBezTo>
                <a:cubicBezTo>
                  <a:pt x="1437" y="1036"/>
                  <a:pt x="1437" y="1036"/>
                  <a:pt x="1436" y="1036"/>
                </a:cubicBezTo>
                <a:cubicBezTo>
                  <a:pt x="1434" y="1037"/>
                  <a:pt x="1432" y="1038"/>
                  <a:pt x="1429" y="1039"/>
                </a:cubicBezTo>
                <a:cubicBezTo>
                  <a:pt x="1428" y="1041"/>
                  <a:pt x="1428" y="1043"/>
                  <a:pt x="1427" y="1044"/>
                </a:cubicBezTo>
                <a:cubicBezTo>
                  <a:pt x="1424" y="1048"/>
                  <a:pt x="1424" y="1051"/>
                  <a:pt x="1426" y="1055"/>
                </a:cubicBezTo>
                <a:cubicBezTo>
                  <a:pt x="1426" y="1056"/>
                  <a:pt x="1426" y="1057"/>
                  <a:pt x="1427" y="1058"/>
                </a:cubicBezTo>
                <a:cubicBezTo>
                  <a:pt x="1428" y="1062"/>
                  <a:pt x="1428" y="1065"/>
                  <a:pt x="1426" y="1068"/>
                </a:cubicBezTo>
                <a:cubicBezTo>
                  <a:pt x="1424" y="1070"/>
                  <a:pt x="1422" y="1074"/>
                  <a:pt x="1420" y="1076"/>
                </a:cubicBezTo>
                <a:cubicBezTo>
                  <a:pt x="1418" y="1080"/>
                  <a:pt x="1417" y="1084"/>
                  <a:pt x="1418" y="1088"/>
                </a:cubicBezTo>
                <a:cubicBezTo>
                  <a:pt x="1419" y="1090"/>
                  <a:pt x="1419" y="1092"/>
                  <a:pt x="1419" y="1094"/>
                </a:cubicBezTo>
                <a:cubicBezTo>
                  <a:pt x="1419" y="1096"/>
                  <a:pt x="1419" y="1097"/>
                  <a:pt x="1419" y="1099"/>
                </a:cubicBezTo>
                <a:cubicBezTo>
                  <a:pt x="1420" y="1100"/>
                  <a:pt x="1420" y="1101"/>
                  <a:pt x="1421" y="1102"/>
                </a:cubicBezTo>
                <a:cubicBezTo>
                  <a:pt x="1423" y="1106"/>
                  <a:pt x="1426" y="1108"/>
                  <a:pt x="1430" y="1109"/>
                </a:cubicBezTo>
                <a:cubicBezTo>
                  <a:pt x="1432" y="1110"/>
                  <a:pt x="1433" y="1108"/>
                  <a:pt x="1435" y="1107"/>
                </a:cubicBezTo>
                <a:cubicBezTo>
                  <a:pt x="1437" y="1107"/>
                  <a:pt x="1438" y="1107"/>
                  <a:pt x="1440" y="1107"/>
                </a:cubicBezTo>
                <a:cubicBezTo>
                  <a:pt x="1443" y="1106"/>
                  <a:pt x="1445" y="1105"/>
                  <a:pt x="1446" y="1102"/>
                </a:cubicBezTo>
                <a:cubicBezTo>
                  <a:pt x="1447" y="1100"/>
                  <a:pt x="1448" y="1098"/>
                  <a:pt x="1449" y="1095"/>
                </a:cubicBezTo>
                <a:cubicBezTo>
                  <a:pt x="1451" y="1090"/>
                  <a:pt x="1453" y="1085"/>
                  <a:pt x="1455" y="1080"/>
                </a:cubicBezTo>
                <a:cubicBezTo>
                  <a:pt x="1458" y="1072"/>
                  <a:pt x="1460" y="1064"/>
                  <a:pt x="1464" y="1057"/>
                </a:cubicBezTo>
                <a:cubicBezTo>
                  <a:pt x="1465" y="1055"/>
                  <a:pt x="1465" y="1053"/>
                  <a:pt x="1466" y="1050"/>
                </a:cubicBezTo>
                <a:cubicBezTo>
                  <a:pt x="1466" y="1047"/>
                  <a:pt x="1467" y="1045"/>
                  <a:pt x="1468" y="1042"/>
                </a:cubicBezTo>
                <a:cubicBezTo>
                  <a:pt x="1469" y="1040"/>
                  <a:pt x="1469" y="1037"/>
                  <a:pt x="1472" y="1036"/>
                </a:cubicBezTo>
                <a:cubicBezTo>
                  <a:pt x="1473" y="1034"/>
                  <a:pt x="1473" y="1033"/>
                  <a:pt x="1473" y="1031"/>
                </a:cubicBezTo>
                <a:cubicBezTo>
                  <a:pt x="1473" y="1029"/>
                  <a:pt x="1472" y="1026"/>
                  <a:pt x="1472" y="1024"/>
                </a:cubicBezTo>
                <a:cubicBezTo>
                  <a:pt x="1472" y="1018"/>
                  <a:pt x="1470" y="1013"/>
                  <a:pt x="1467" y="1008"/>
                </a:cubicBezTo>
                <a:close/>
                <a:moveTo>
                  <a:pt x="1395" y="227"/>
                </a:moveTo>
                <a:cubicBezTo>
                  <a:pt x="1393" y="230"/>
                  <a:pt x="1394" y="233"/>
                  <a:pt x="1392" y="236"/>
                </a:cubicBezTo>
                <a:cubicBezTo>
                  <a:pt x="1391" y="237"/>
                  <a:pt x="1392" y="239"/>
                  <a:pt x="1393" y="240"/>
                </a:cubicBezTo>
                <a:cubicBezTo>
                  <a:pt x="1393" y="240"/>
                  <a:pt x="1394" y="241"/>
                  <a:pt x="1394" y="242"/>
                </a:cubicBezTo>
                <a:cubicBezTo>
                  <a:pt x="1395" y="244"/>
                  <a:pt x="1395" y="246"/>
                  <a:pt x="1393" y="247"/>
                </a:cubicBezTo>
                <a:cubicBezTo>
                  <a:pt x="1392" y="248"/>
                  <a:pt x="1390" y="248"/>
                  <a:pt x="1390" y="250"/>
                </a:cubicBezTo>
                <a:cubicBezTo>
                  <a:pt x="1389" y="252"/>
                  <a:pt x="1389" y="253"/>
                  <a:pt x="1390" y="255"/>
                </a:cubicBezTo>
                <a:cubicBezTo>
                  <a:pt x="1391" y="257"/>
                  <a:pt x="1392" y="258"/>
                  <a:pt x="1394" y="259"/>
                </a:cubicBezTo>
                <a:cubicBezTo>
                  <a:pt x="1394" y="259"/>
                  <a:pt x="1395" y="260"/>
                  <a:pt x="1396" y="260"/>
                </a:cubicBezTo>
                <a:cubicBezTo>
                  <a:pt x="1397" y="260"/>
                  <a:pt x="1398" y="259"/>
                  <a:pt x="1399" y="259"/>
                </a:cubicBezTo>
                <a:cubicBezTo>
                  <a:pt x="1401" y="258"/>
                  <a:pt x="1403" y="259"/>
                  <a:pt x="1404" y="261"/>
                </a:cubicBezTo>
                <a:cubicBezTo>
                  <a:pt x="1405" y="262"/>
                  <a:pt x="1405" y="263"/>
                  <a:pt x="1405" y="264"/>
                </a:cubicBezTo>
                <a:cubicBezTo>
                  <a:pt x="1406" y="267"/>
                  <a:pt x="1407" y="268"/>
                  <a:pt x="1410" y="268"/>
                </a:cubicBezTo>
                <a:cubicBezTo>
                  <a:pt x="1411" y="269"/>
                  <a:pt x="1413" y="269"/>
                  <a:pt x="1414" y="270"/>
                </a:cubicBezTo>
                <a:cubicBezTo>
                  <a:pt x="1415" y="270"/>
                  <a:pt x="1417" y="271"/>
                  <a:pt x="1418" y="271"/>
                </a:cubicBezTo>
                <a:cubicBezTo>
                  <a:pt x="1419" y="270"/>
                  <a:pt x="1420" y="271"/>
                  <a:pt x="1422" y="271"/>
                </a:cubicBezTo>
                <a:cubicBezTo>
                  <a:pt x="1422" y="271"/>
                  <a:pt x="1422" y="271"/>
                  <a:pt x="1422" y="271"/>
                </a:cubicBezTo>
                <a:cubicBezTo>
                  <a:pt x="1423" y="271"/>
                  <a:pt x="1425" y="271"/>
                  <a:pt x="1427" y="271"/>
                </a:cubicBezTo>
                <a:cubicBezTo>
                  <a:pt x="1427" y="271"/>
                  <a:pt x="1428" y="270"/>
                  <a:pt x="1428" y="270"/>
                </a:cubicBezTo>
                <a:cubicBezTo>
                  <a:pt x="1429" y="269"/>
                  <a:pt x="1429" y="268"/>
                  <a:pt x="1429" y="267"/>
                </a:cubicBezTo>
                <a:cubicBezTo>
                  <a:pt x="1429" y="266"/>
                  <a:pt x="1429" y="265"/>
                  <a:pt x="1428" y="264"/>
                </a:cubicBezTo>
                <a:cubicBezTo>
                  <a:pt x="1426" y="263"/>
                  <a:pt x="1424" y="262"/>
                  <a:pt x="1423" y="261"/>
                </a:cubicBezTo>
                <a:cubicBezTo>
                  <a:pt x="1418" y="258"/>
                  <a:pt x="1415" y="253"/>
                  <a:pt x="1413" y="248"/>
                </a:cubicBezTo>
                <a:cubicBezTo>
                  <a:pt x="1412" y="245"/>
                  <a:pt x="1412" y="243"/>
                  <a:pt x="1411" y="240"/>
                </a:cubicBezTo>
                <a:cubicBezTo>
                  <a:pt x="1410" y="237"/>
                  <a:pt x="1411" y="233"/>
                  <a:pt x="1411" y="229"/>
                </a:cubicBezTo>
                <a:cubicBezTo>
                  <a:pt x="1411" y="227"/>
                  <a:pt x="1412" y="226"/>
                  <a:pt x="1413" y="224"/>
                </a:cubicBezTo>
                <a:cubicBezTo>
                  <a:pt x="1414" y="223"/>
                  <a:pt x="1414" y="222"/>
                  <a:pt x="1414" y="221"/>
                </a:cubicBezTo>
                <a:cubicBezTo>
                  <a:pt x="1415" y="216"/>
                  <a:pt x="1416" y="211"/>
                  <a:pt x="1417" y="206"/>
                </a:cubicBezTo>
                <a:cubicBezTo>
                  <a:pt x="1417" y="204"/>
                  <a:pt x="1417" y="202"/>
                  <a:pt x="1419" y="201"/>
                </a:cubicBezTo>
                <a:cubicBezTo>
                  <a:pt x="1422" y="200"/>
                  <a:pt x="1423" y="197"/>
                  <a:pt x="1425" y="195"/>
                </a:cubicBezTo>
                <a:cubicBezTo>
                  <a:pt x="1426" y="191"/>
                  <a:pt x="1428" y="188"/>
                  <a:pt x="1430" y="185"/>
                </a:cubicBezTo>
                <a:cubicBezTo>
                  <a:pt x="1432" y="182"/>
                  <a:pt x="1434" y="179"/>
                  <a:pt x="1437" y="177"/>
                </a:cubicBezTo>
                <a:cubicBezTo>
                  <a:pt x="1440" y="174"/>
                  <a:pt x="1443" y="171"/>
                  <a:pt x="1447" y="169"/>
                </a:cubicBezTo>
                <a:cubicBezTo>
                  <a:pt x="1448" y="169"/>
                  <a:pt x="1449" y="167"/>
                  <a:pt x="1451" y="166"/>
                </a:cubicBezTo>
                <a:cubicBezTo>
                  <a:pt x="1454" y="164"/>
                  <a:pt x="1455" y="162"/>
                  <a:pt x="1454" y="158"/>
                </a:cubicBezTo>
                <a:cubicBezTo>
                  <a:pt x="1453" y="157"/>
                  <a:pt x="1453" y="156"/>
                  <a:pt x="1453" y="155"/>
                </a:cubicBezTo>
                <a:cubicBezTo>
                  <a:pt x="1453" y="154"/>
                  <a:pt x="1452" y="153"/>
                  <a:pt x="1451" y="153"/>
                </a:cubicBezTo>
                <a:cubicBezTo>
                  <a:pt x="1450" y="152"/>
                  <a:pt x="1449" y="152"/>
                  <a:pt x="1449" y="151"/>
                </a:cubicBezTo>
                <a:cubicBezTo>
                  <a:pt x="1447" y="149"/>
                  <a:pt x="1444" y="150"/>
                  <a:pt x="1442" y="151"/>
                </a:cubicBezTo>
                <a:cubicBezTo>
                  <a:pt x="1439" y="152"/>
                  <a:pt x="1436" y="154"/>
                  <a:pt x="1436" y="158"/>
                </a:cubicBezTo>
                <a:cubicBezTo>
                  <a:pt x="1436" y="161"/>
                  <a:pt x="1434" y="163"/>
                  <a:pt x="1432" y="164"/>
                </a:cubicBezTo>
                <a:cubicBezTo>
                  <a:pt x="1429" y="165"/>
                  <a:pt x="1426" y="167"/>
                  <a:pt x="1423" y="167"/>
                </a:cubicBezTo>
                <a:cubicBezTo>
                  <a:pt x="1418" y="167"/>
                  <a:pt x="1415" y="170"/>
                  <a:pt x="1412" y="174"/>
                </a:cubicBezTo>
                <a:cubicBezTo>
                  <a:pt x="1412" y="175"/>
                  <a:pt x="1411" y="175"/>
                  <a:pt x="1411" y="175"/>
                </a:cubicBezTo>
                <a:cubicBezTo>
                  <a:pt x="1411" y="177"/>
                  <a:pt x="1409" y="177"/>
                  <a:pt x="1408" y="178"/>
                </a:cubicBezTo>
                <a:cubicBezTo>
                  <a:pt x="1407" y="178"/>
                  <a:pt x="1406" y="179"/>
                  <a:pt x="1406" y="180"/>
                </a:cubicBezTo>
                <a:cubicBezTo>
                  <a:pt x="1406" y="182"/>
                  <a:pt x="1405" y="183"/>
                  <a:pt x="1404" y="184"/>
                </a:cubicBezTo>
                <a:cubicBezTo>
                  <a:pt x="1404" y="186"/>
                  <a:pt x="1403" y="187"/>
                  <a:pt x="1404" y="188"/>
                </a:cubicBezTo>
                <a:cubicBezTo>
                  <a:pt x="1404" y="189"/>
                  <a:pt x="1403" y="189"/>
                  <a:pt x="1403" y="190"/>
                </a:cubicBezTo>
                <a:cubicBezTo>
                  <a:pt x="1403" y="190"/>
                  <a:pt x="1403" y="190"/>
                  <a:pt x="1402" y="190"/>
                </a:cubicBezTo>
                <a:cubicBezTo>
                  <a:pt x="1401" y="191"/>
                  <a:pt x="1400" y="192"/>
                  <a:pt x="1399" y="193"/>
                </a:cubicBezTo>
                <a:cubicBezTo>
                  <a:pt x="1398" y="194"/>
                  <a:pt x="1397" y="194"/>
                  <a:pt x="1396" y="194"/>
                </a:cubicBezTo>
                <a:cubicBezTo>
                  <a:pt x="1395" y="194"/>
                  <a:pt x="1395" y="196"/>
                  <a:pt x="1395" y="196"/>
                </a:cubicBezTo>
                <a:cubicBezTo>
                  <a:pt x="1396" y="198"/>
                  <a:pt x="1398" y="200"/>
                  <a:pt x="1398" y="202"/>
                </a:cubicBezTo>
                <a:cubicBezTo>
                  <a:pt x="1399" y="204"/>
                  <a:pt x="1398" y="206"/>
                  <a:pt x="1398" y="209"/>
                </a:cubicBezTo>
                <a:cubicBezTo>
                  <a:pt x="1398" y="210"/>
                  <a:pt x="1397" y="211"/>
                  <a:pt x="1396" y="213"/>
                </a:cubicBezTo>
                <a:cubicBezTo>
                  <a:pt x="1395" y="214"/>
                  <a:pt x="1395" y="216"/>
                  <a:pt x="1394" y="218"/>
                </a:cubicBezTo>
                <a:cubicBezTo>
                  <a:pt x="1393" y="219"/>
                  <a:pt x="1393" y="221"/>
                  <a:pt x="1394" y="222"/>
                </a:cubicBezTo>
                <a:cubicBezTo>
                  <a:pt x="1397" y="224"/>
                  <a:pt x="1397" y="225"/>
                  <a:pt x="1395" y="227"/>
                </a:cubicBezTo>
                <a:close/>
                <a:moveTo>
                  <a:pt x="2038" y="667"/>
                </a:moveTo>
                <a:cubicBezTo>
                  <a:pt x="2038" y="667"/>
                  <a:pt x="2039" y="667"/>
                  <a:pt x="2039" y="666"/>
                </a:cubicBezTo>
                <a:cubicBezTo>
                  <a:pt x="2040" y="665"/>
                  <a:pt x="2041" y="664"/>
                  <a:pt x="2041" y="663"/>
                </a:cubicBezTo>
                <a:cubicBezTo>
                  <a:pt x="2042" y="658"/>
                  <a:pt x="2042" y="653"/>
                  <a:pt x="2042" y="649"/>
                </a:cubicBezTo>
                <a:cubicBezTo>
                  <a:pt x="2041" y="646"/>
                  <a:pt x="2041" y="642"/>
                  <a:pt x="2036" y="641"/>
                </a:cubicBezTo>
                <a:cubicBezTo>
                  <a:pt x="2036" y="641"/>
                  <a:pt x="2036" y="641"/>
                  <a:pt x="2036" y="641"/>
                </a:cubicBezTo>
                <a:cubicBezTo>
                  <a:pt x="2036" y="640"/>
                  <a:pt x="2036" y="640"/>
                  <a:pt x="2036" y="640"/>
                </a:cubicBezTo>
                <a:cubicBezTo>
                  <a:pt x="2037" y="640"/>
                  <a:pt x="2038" y="639"/>
                  <a:pt x="2038" y="639"/>
                </a:cubicBezTo>
                <a:cubicBezTo>
                  <a:pt x="2040" y="639"/>
                  <a:pt x="2041" y="639"/>
                  <a:pt x="2042" y="637"/>
                </a:cubicBezTo>
                <a:cubicBezTo>
                  <a:pt x="2043" y="637"/>
                  <a:pt x="2044" y="636"/>
                  <a:pt x="2044" y="636"/>
                </a:cubicBezTo>
                <a:cubicBezTo>
                  <a:pt x="2047" y="635"/>
                  <a:pt x="2049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1" y="637"/>
                  <a:pt x="2050" y="638"/>
                  <a:pt x="2048" y="638"/>
                </a:cubicBezTo>
                <a:cubicBezTo>
                  <a:pt x="2048" y="638"/>
                  <a:pt x="2047" y="638"/>
                  <a:pt x="2046" y="638"/>
                </a:cubicBezTo>
                <a:cubicBezTo>
                  <a:pt x="2045" y="639"/>
                  <a:pt x="2043" y="642"/>
                  <a:pt x="2044" y="643"/>
                </a:cubicBezTo>
                <a:cubicBezTo>
                  <a:pt x="2044" y="645"/>
                  <a:pt x="2045" y="646"/>
                  <a:pt x="2045" y="647"/>
                </a:cubicBezTo>
                <a:cubicBezTo>
                  <a:pt x="2046" y="647"/>
                  <a:pt x="2046" y="648"/>
                  <a:pt x="2046" y="648"/>
                </a:cubicBezTo>
                <a:cubicBezTo>
                  <a:pt x="2047" y="649"/>
                  <a:pt x="2049" y="649"/>
                  <a:pt x="2050" y="647"/>
                </a:cubicBezTo>
                <a:cubicBezTo>
                  <a:pt x="2050" y="646"/>
                  <a:pt x="2051" y="644"/>
                  <a:pt x="2052" y="643"/>
                </a:cubicBezTo>
                <a:cubicBezTo>
                  <a:pt x="2053" y="642"/>
                  <a:pt x="2055" y="643"/>
                  <a:pt x="2056" y="643"/>
                </a:cubicBezTo>
                <a:cubicBezTo>
                  <a:pt x="2056" y="643"/>
                  <a:pt x="2057" y="643"/>
                  <a:pt x="2057" y="643"/>
                </a:cubicBezTo>
                <a:cubicBezTo>
                  <a:pt x="2059" y="643"/>
                  <a:pt x="2060" y="639"/>
                  <a:pt x="2059" y="637"/>
                </a:cubicBezTo>
                <a:cubicBezTo>
                  <a:pt x="2058" y="636"/>
                  <a:pt x="2057" y="635"/>
                  <a:pt x="2056" y="634"/>
                </a:cubicBezTo>
                <a:cubicBezTo>
                  <a:pt x="2056" y="633"/>
                  <a:pt x="2056" y="632"/>
                  <a:pt x="2057" y="631"/>
                </a:cubicBezTo>
                <a:cubicBezTo>
                  <a:pt x="2058" y="631"/>
                  <a:pt x="2058" y="631"/>
                  <a:pt x="2059" y="630"/>
                </a:cubicBezTo>
                <a:cubicBezTo>
                  <a:pt x="2059" y="630"/>
                  <a:pt x="2060" y="630"/>
                  <a:pt x="2060" y="630"/>
                </a:cubicBezTo>
                <a:cubicBezTo>
                  <a:pt x="2061" y="631"/>
                  <a:pt x="2061" y="631"/>
                  <a:pt x="2060" y="632"/>
                </a:cubicBezTo>
                <a:cubicBezTo>
                  <a:pt x="2060" y="633"/>
                  <a:pt x="2059" y="634"/>
                  <a:pt x="2060" y="634"/>
                </a:cubicBezTo>
                <a:cubicBezTo>
                  <a:pt x="2060" y="636"/>
                  <a:pt x="2061" y="637"/>
                  <a:pt x="2062" y="639"/>
                </a:cubicBezTo>
                <a:cubicBezTo>
                  <a:pt x="2063" y="640"/>
                  <a:pt x="2064" y="641"/>
                  <a:pt x="2065" y="642"/>
                </a:cubicBezTo>
                <a:cubicBezTo>
                  <a:pt x="2066" y="642"/>
                  <a:pt x="2068" y="642"/>
                  <a:pt x="2068" y="641"/>
                </a:cubicBezTo>
                <a:cubicBezTo>
                  <a:pt x="2070" y="638"/>
                  <a:pt x="2072" y="635"/>
                  <a:pt x="2074" y="632"/>
                </a:cubicBezTo>
                <a:cubicBezTo>
                  <a:pt x="2074" y="631"/>
                  <a:pt x="2075" y="630"/>
                  <a:pt x="2076" y="630"/>
                </a:cubicBezTo>
                <a:cubicBezTo>
                  <a:pt x="2077" y="630"/>
                  <a:pt x="2079" y="630"/>
                  <a:pt x="2080" y="630"/>
                </a:cubicBezTo>
                <a:cubicBezTo>
                  <a:pt x="2082" y="630"/>
                  <a:pt x="2083" y="629"/>
                  <a:pt x="2084" y="628"/>
                </a:cubicBezTo>
                <a:cubicBezTo>
                  <a:pt x="2085" y="628"/>
                  <a:pt x="2085" y="628"/>
                  <a:pt x="2086" y="628"/>
                </a:cubicBezTo>
                <a:cubicBezTo>
                  <a:pt x="2087" y="629"/>
                  <a:pt x="2088" y="628"/>
                  <a:pt x="2088" y="627"/>
                </a:cubicBezTo>
                <a:cubicBezTo>
                  <a:pt x="2089" y="626"/>
                  <a:pt x="2089" y="623"/>
                  <a:pt x="2091" y="622"/>
                </a:cubicBezTo>
                <a:cubicBezTo>
                  <a:pt x="2091" y="622"/>
                  <a:pt x="2091" y="622"/>
                  <a:pt x="2091" y="621"/>
                </a:cubicBezTo>
                <a:cubicBezTo>
                  <a:pt x="2091" y="622"/>
                  <a:pt x="2092" y="622"/>
                  <a:pt x="2092" y="622"/>
                </a:cubicBezTo>
                <a:cubicBezTo>
                  <a:pt x="2092" y="623"/>
                  <a:pt x="2092" y="624"/>
                  <a:pt x="2092" y="625"/>
                </a:cubicBezTo>
                <a:cubicBezTo>
                  <a:pt x="2093" y="625"/>
                  <a:pt x="2094" y="626"/>
                  <a:pt x="2094" y="626"/>
                </a:cubicBezTo>
                <a:cubicBezTo>
                  <a:pt x="2098" y="624"/>
                  <a:pt x="2100" y="619"/>
                  <a:pt x="2098" y="616"/>
                </a:cubicBezTo>
                <a:cubicBezTo>
                  <a:pt x="2097" y="613"/>
                  <a:pt x="2096" y="611"/>
                  <a:pt x="2096" y="608"/>
                </a:cubicBezTo>
                <a:cubicBezTo>
                  <a:pt x="2097" y="603"/>
                  <a:pt x="2096" y="599"/>
                  <a:pt x="2094" y="595"/>
                </a:cubicBezTo>
                <a:cubicBezTo>
                  <a:pt x="2094" y="594"/>
                  <a:pt x="2094" y="592"/>
                  <a:pt x="2096" y="591"/>
                </a:cubicBezTo>
                <a:cubicBezTo>
                  <a:pt x="2097" y="590"/>
                  <a:pt x="2098" y="589"/>
                  <a:pt x="2097" y="587"/>
                </a:cubicBezTo>
                <a:cubicBezTo>
                  <a:pt x="2097" y="586"/>
                  <a:pt x="2097" y="585"/>
                  <a:pt x="2097" y="583"/>
                </a:cubicBezTo>
                <a:cubicBezTo>
                  <a:pt x="2097" y="579"/>
                  <a:pt x="2096" y="575"/>
                  <a:pt x="2094" y="571"/>
                </a:cubicBezTo>
                <a:cubicBezTo>
                  <a:pt x="2092" y="566"/>
                  <a:pt x="2088" y="563"/>
                  <a:pt x="2086" y="558"/>
                </a:cubicBezTo>
                <a:cubicBezTo>
                  <a:pt x="2086" y="557"/>
                  <a:pt x="2084" y="557"/>
                  <a:pt x="2083" y="558"/>
                </a:cubicBezTo>
                <a:cubicBezTo>
                  <a:pt x="2080" y="561"/>
                  <a:pt x="2078" y="565"/>
                  <a:pt x="2079" y="570"/>
                </a:cubicBezTo>
                <a:cubicBezTo>
                  <a:pt x="2079" y="572"/>
                  <a:pt x="2078" y="575"/>
                  <a:pt x="2081" y="576"/>
                </a:cubicBezTo>
                <a:cubicBezTo>
                  <a:pt x="2081" y="577"/>
                  <a:pt x="2082" y="577"/>
                  <a:pt x="2082" y="578"/>
                </a:cubicBezTo>
                <a:cubicBezTo>
                  <a:pt x="2082" y="584"/>
                  <a:pt x="2083" y="591"/>
                  <a:pt x="2079" y="597"/>
                </a:cubicBezTo>
                <a:cubicBezTo>
                  <a:pt x="2078" y="597"/>
                  <a:pt x="2078" y="599"/>
                  <a:pt x="2078" y="600"/>
                </a:cubicBezTo>
                <a:cubicBezTo>
                  <a:pt x="2077" y="604"/>
                  <a:pt x="2074" y="606"/>
                  <a:pt x="2071" y="607"/>
                </a:cubicBezTo>
                <a:cubicBezTo>
                  <a:pt x="2070" y="607"/>
                  <a:pt x="2069" y="606"/>
                  <a:pt x="2069" y="606"/>
                </a:cubicBezTo>
                <a:cubicBezTo>
                  <a:pt x="2069" y="605"/>
                  <a:pt x="2069" y="604"/>
                  <a:pt x="2068" y="604"/>
                </a:cubicBezTo>
                <a:cubicBezTo>
                  <a:pt x="2068" y="602"/>
                  <a:pt x="2068" y="602"/>
                  <a:pt x="2067" y="602"/>
                </a:cubicBezTo>
                <a:cubicBezTo>
                  <a:pt x="2066" y="602"/>
                  <a:pt x="2066" y="603"/>
                  <a:pt x="2065" y="604"/>
                </a:cubicBezTo>
                <a:cubicBezTo>
                  <a:pt x="2064" y="605"/>
                  <a:pt x="2065" y="606"/>
                  <a:pt x="2065" y="607"/>
                </a:cubicBezTo>
                <a:cubicBezTo>
                  <a:pt x="2065" y="608"/>
                  <a:pt x="2065" y="609"/>
                  <a:pt x="2065" y="610"/>
                </a:cubicBezTo>
                <a:cubicBezTo>
                  <a:pt x="2063" y="613"/>
                  <a:pt x="2063" y="616"/>
                  <a:pt x="2062" y="619"/>
                </a:cubicBezTo>
                <a:cubicBezTo>
                  <a:pt x="2062" y="620"/>
                  <a:pt x="2061" y="620"/>
                  <a:pt x="2061" y="620"/>
                </a:cubicBezTo>
                <a:cubicBezTo>
                  <a:pt x="2058" y="620"/>
                  <a:pt x="2056" y="620"/>
                  <a:pt x="2054" y="621"/>
                </a:cubicBezTo>
                <a:cubicBezTo>
                  <a:pt x="2051" y="622"/>
                  <a:pt x="2048" y="622"/>
                  <a:pt x="2045" y="623"/>
                </a:cubicBezTo>
                <a:cubicBezTo>
                  <a:pt x="2044" y="623"/>
                  <a:pt x="2043" y="624"/>
                  <a:pt x="2042" y="625"/>
                </a:cubicBezTo>
                <a:cubicBezTo>
                  <a:pt x="2039" y="629"/>
                  <a:pt x="2036" y="632"/>
                  <a:pt x="2032" y="635"/>
                </a:cubicBezTo>
                <a:cubicBezTo>
                  <a:pt x="2032" y="636"/>
                  <a:pt x="2032" y="637"/>
                  <a:pt x="2032" y="638"/>
                </a:cubicBezTo>
                <a:cubicBezTo>
                  <a:pt x="2032" y="639"/>
                  <a:pt x="2032" y="639"/>
                  <a:pt x="2031" y="640"/>
                </a:cubicBezTo>
                <a:cubicBezTo>
                  <a:pt x="2030" y="642"/>
                  <a:pt x="2028" y="643"/>
                  <a:pt x="2027" y="645"/>
                </a:cubicBezTo>
                <a:cubicBezTo>
                  <a:pt x="2026" y="646"/>
                  <a:pt x="2025" y="647"/>
                  <a:pt x="2026" y="649"/>
                </a:cubicBezTo>
                <a:cubicBezTo>
                  <a:pt x="2026" y="650"/>
                  <a:pt x="2026" y="651"/>
                  <a:pt x="2028" y="652"/>
                </a:cubicBezTo>
                <a:cubicBezTo>
                  <a:pt x="2027" y="653"/>
                  <a:pt x="2027" y="653"/>
                  <a:pt x="2027" y="653"/>
                </a:cubicBezTo>
                <a:cubicBezTo>
                  <a:pt x="2027" y="653"/>
                  <a:pt x="2028" y="653"/>
                  <a:pt x="2028" y="653"/>
                </a:cubicBezTo>
                <a:cubicBezTo>
                  <a:pt x="2028" y="653"/>
                  <a:pt x="2028" y="653"/>
                  <a:pt x="2028" y="652"/>
                </a:cubicBezTo>
                <a:cubicBezTo>
                  <a:pt x="2028" y="652"/>
                  <a:pt x="2028" y="652"/>
                  <a:pt x="2028" y="652"/>
                </a:cubicBezTo>
                <a:cubicBezTo>
                  <a:pt x="2029" y="652"/>
                  <a:pt x="2030" y="652"/>
                  <a:pt x="2030" y="653"/>
                </a:cubicBezTo>
                <a:cubicBezTo>
                  <a:pt x="2030" y="654"/>
                  <a:pt x="2030" y="655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31" y="659"/>
                  <a:pt x="2032" y="662"/>
                  <a:pt x="2033" y="665"/>
                </a:cubicBezTo>
                <a:cubicBezTo>
                  <a:pt x="2033" y="667"/>
                  <a:pt x="2037" y="668"/>
                  <a:pt x="2038" y="667"/>
                </a:cubicBezTo>
                <a:close/>
                <a:moveTo>
                  <a:pt x="2084" y="561"/>
                </a:moveTo>
                <a:cubicBezTo>
                  <a:pt x="2084" y="561"/>
                  <a:pt x="2084" y="561"/>
                  <a:pt x="2084" y="561"/>
                </a:cubicBezTo>
                <a:cubicBezTo>
                  <a:pt x="2084" y="562"/>
                  <a:pt x="2084" y="562"/>
                  <a:pt x="2084" y="562"/>
                </a:cubicBezTo>
                <a:cubicBezTo>
                  <a:pt x="2083" y="562"/>
                  <a:pt x="2083" y="562"/>
                  <a:pt x="2083" y="562"/>
                </a:cubicBezTo>
                <a:lnTo>
                  <a:pt x="2084" y="561"/>
                </a:lnTo>
                <a:close/>
                <a:moveTo>
                  <a:pt x="671" y="99"/>
                </a:moveTo>
                <a:cubicBezTo>
                  <a:pt x="671" y="100"/>
                  <a:pt x="673" y="100"/>
                  <a:pt x="674" y="100"/>
                </a:cubicBezTo>
                <a:cubicBezTo>
                  <a:pt x="676" y="100"/>
                  <a:pt x="678" y="100"/>
                  <a:pt x="680" y="101"/>
                </a:cubicBezTo>
                <a:cubicBezTo>
                  <a:pt x="681" y="102"/>
                  <a:pt x="682" y="102"/>
                  <a:pt x="683" y="101"/>
                </a:cubicBezTo>
                <a:cubicBezTo>
                  <a:pt x="684" y="100"/>
                  <a:pt x="684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7" y="98"/>
                  <a:pt x="689" y="97"/>
                  <a:pt x="691" y="95"/>
                </a:cubicBezTo>
                <a:cubicBezTo>
                  <a:pt x="692" y="94"/>
                  <a:pt x="694" y="93"/>
                  <a:pt x="696" y="92"/>
                </a:cubicBezTo>
                <a:cubicBezTo>
                  <a:pt x="696" y="91"/>
                  <a:pt x="697" y="90"/>
                  <a:pt x="697" y="89"/>
                </a:cubicBezTo>
                <a:cubicBezTo>
                  <a:pt x="698" y="87"/>
                  <a:pt x="699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6"/>
                  <a:pt x="701" y="86"/>
                  <a:pt x="702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9"/>
                  <a:pt x="701" y="89"/>
                  <a:pt x="703" y="90"/>
                </a:cubicBezTo>
                <a:cubicBezTo>
                  <a:pt x="704" y="90"/>
                  <a:pt x="704" y="90"/>
                  <a:pt x="705" y="90"/>
                </a:cubicBezTo>
                <a:cubicBezTo>
                  <a:pt x="706" y="88"/>
                  <a:pt x="706" y="86"/>
                  <a:pt x="708" y="85"/>
                </a:cubicBezTo>
                <a:cubicBezTo>
                  <a:pt x="710" y="83"/>
                  <a:pt x="712" y="82"/>
                  <a:pt x="712" y="80"/>
                </a:cubicBezTo>
                <a:cubicBezTo>
                  <a:pt x="712" y="77"/>
                  <a:pt x="712" y="74"/>
                  <a:pt x="710" y="72"/>
                </a:cubicBezTo>
                <a:cubicBezTo>
                  <a:pt x="710" y="71"/>
                  <a:pt x="709" y="71"/>
                  <a:pt x="709" y="70"/>
                </a:cubicBezTo>
                <a:cubicBezTo>
                  <a:pt x="709" y="70"/>
                  <a:pt x="709" y="69"/>
                  <a:pt x="709" y="68"/>
                </a:cubicBezTo>
                <a:cubicBezTo>
                  <a:pt x="710" y="66"/>
                  <a:pt x="711" y="65"/>
                  <a:pt x="713" y="64"/>
                </a:cubicBezTo>
                <a:cubicBezTo>
                  <a:pt x="713" y="62"/>
                  <a:pt x="712" y="60"/>
                  <a:pt x="713" y="58"/>
                </a:cubicBezTo>
                <a:cubicBezTo>
                  <a:pt x="714" y="57"/>
                  <a:pt x="714" y="55"/>
                  <a:pt x="714" y="54"/>
                </a:cubicBezTo>
                <a:cubicBezTo>
                  <a:pt x="714" y="52"/>
                  <a:pt x="712" y="52"/>
                  <a:pt x="711" y="50"/>
                </a:cubicBezTo>
                <a:cubicBezTo>
                  <a:pt x="709" y="49"/>
                  <a:pt x="708" y="48"/>
                  <a:pt x="706" y="47"/>
                </a:cubicBezTo>
                <a:cubicBezTo>
                  <a:pt x="706" y="47"/>
                  <a:pt x="705" y="46"/>
                  <a:pt x="705" y="45"/>
                </a:cubicBezTo>
                <a:cubicBezTo>
                  <a:pt x="705" y="43"/>
                  <a:pt x="705" y="41"/>
                  <a:pt x="705" y="38"/>
                </a:cubicBezTo>
                <a:cubicBezTo>
                  <a:pt x="706" y="36"/>
                  <a:pt x="706" y="34"/>
                  <a:pt x="706" y="32"/>
                </a:cubicBezTo>
                <a:cubicBezTo>
                  <a:pt x="707" y="29"/>
                  <a:pt x="705" y="27"/>
                  <a:pt x="703" y="25"/>
                </a:cubicBezTo>
                <a:cubicBezTo>
                  <a:pt x="701" y="23"/>
                  <a:pt x="699" y="23"/>
                  <a:pt x="697" y="23"/>
                </a:cubicBezTo>
                <a:cubicBezTo>
                  <a:pt x="696" y="24"/>
                  <a:pt x="695" y="25"/>
                  <a:pt x="695" y="26"/>
                </a:cubicBezTo>
                <a:cubicBezTo>
                  <a:pt x="695" y="27"/>
                  <a:pt x="695" y="27"/>
                  <a:pt x="696" y="28"/>
                </a:cubicBezTo>
                <a:cubicBezTo>
                  <a:pt x="697" y="28"/>
                  <a:pt x="698" y="29"/>
                  <a:pt x="699" y="29"/>
                </a:cubicBezTo>
                <a:cubicBezTo>
                  <a:pt x="700" y="29"/>
                  <a:pt x="700" y="30"/>
                  <a:pt x="700" y="31"/>
                </a:cubicBezTo>
                <a:cubicBezTo>
                  <a:pt x="700" y="31"/>
                  <a:pt x="699" y="31"/>
                  <a:pt x="699" y="31"/>
                </a:cubicBezTo>
                <a:cubicBezTo>
                  <a:pt x="698" y="31"/>
                  <a:pt x="696" y="31"/>
                  <a:pt x="695" y="31"/>
                </a:cubicBezTo>
                <a:cubicBezTo>
                  <a:pt x="693" y="32"/>
                  <a:pt x="692" y="32"/>
                  <a:pt x="691" y="32"/>
                </a:cubicBezTo>
                <a:cubicBezTo>
                  <a:pt x="689" y="33"/>
                  <a:pt x="688" y="35"/>
                  <a:pt x="688" y="37"/>
                </a:cubicBezTo>
                <a:cubicBezTo>
                  <a:pt x="688" y="38"/>
                  <a:pt x="689" y="39"/>
                  <a:pt x="689" y="40"/>
                </a:cubicBezTo>
                <a:cubicBezTo>
                  <a:pt x="689" y="40"/>
                  <a:pt x="689" y="41"/>
                  <a:pt x="689" y="41"/>
                </a:cubicBezTo>
                <a:cubicBezTo>
                  <a:pt x="689" y="41"/>
                  <a:pt x="688" y="41"/>
                  <a:pt x="688" y="41"/>
                </a:cubicBezTo>
                <a:cubicBezTo>
                  <a:pt x="687" y="40"/>
                  <a:pt x="685" y="40"/>
                  <a:pt x="684" y="41"/>
                </a:cubicBezTo>
                <a:cubicBezTo>
                  <a:pt x="683" y="42"/>
                  <a:pt x="681" y="43"/>
                  <a:pt x="679" y="42"/>
                </a:cubicBezTo>
                <a:cubicBezTo>
                  <a:pt x="677" y="42"/>
                  <a:pt x="677" y="44"/>
                  <a:pt x="677" y="45"/>
                </a:cubicBezTo>
                <a:cubicBezTo>
                  <a:pt x="678" y="47"/>
                  <a:pt x="678" y="48"/>
                  <a:pt x="679" y="49"/>
                </a:cubicBezTo>
                <a:cubicBezTo>
                  <a:pt x="680" y="50"/>
                  <a:pt x="681" y="52"/>
                  <a:pt x="681" y="53"/>
                </a:cubicBezTo>
                <a:cubicBezTo>
                  <a:pt x="681" y="53"/>
                  <a:pt x="682" y="53"/>
                  <a:pt x="682" y="53"/>
                </a:cubicBezTo>
                <a:cubicBezTo>
                  <a:pt x="682" y="53"/>
                  <a:pt x="682" y="54"/>
                  <a:pt x="682" y="54"/>
                </a:cubicBezTo>
                <a:cubicBezTo>
                  <a:pt x="683" y="54"/>
                  <a:pt x="683" y="54"/>
                  <a:pt x="683" y="54"/>
                </a:cubicBezTo>
                <a:cubicBezTo>
                  <a:pt x="683" y="54"/>
                  <a:pt x="683" y="54"/>
                  <a:pt x="682" y="54"/>
                </a:cubicBezTo>
                <a:cubicBezTo>
                  <a:pt x="682" y="54"/>
                  <a:pt x="682" y="54"/>
                  <a:pt x="681" y="54"/>
                </a:cubicBezTo>
                <a:cubicBezTo>
                  <a:pt x="681" y="54"/>
                  <a:pt x="681" y="53"/>
                  <a:pt x="681" y="53"/>
                </a:cubicBezTo>
                <a:cubicBezTo>
                  <a:pt x="680" y="53"/>
                  <a:pt x="678" y="52"/>
                  <a:pt x="677" y="51"/>
                </a:cubicBezTo>
                <a:cubicBezTo>
                  <a:pt x="676" y="51"/>
                  <a:pt x="675" y="51"/>
                  <a:pt x="675" y="52"/>
                </a:cubicBezTo>
                <a:cubicBezTo>
                  <a:pt x="672" y="56"/>
                  <a:pt x="671" y="62"/>
                  <a:pt x="669" y="66"/>
                </a:cubicBezTo>
                <a:cubicBezTo>
                  <a:pt x="668" y="68"/>
                  <a:pt x="669" y="70"/>
                  <a:pt x="670" y="71"/>
                </a:cubicBezTo>
                <a:cubicBezTo>
                  <a:pt x="672" y="72"/>
                  <a:pt x="673" y="73"/>
                  <a:pt x="675" y="73"/>
                </a:cubicBezTo>
                <a:cubicBezTo>
                  <a:pt x="676" y="73"/>
                  <a:pt x="677" y="73"/>
                  <a:pt x="677" y="74"/>
                </a:cubicBezTo>
                <a:cubicBezTo>
                  <a:pt x="678" y="74"/>
                  <a:pt x="678" y="75"/>
                  <a:pt x="678" y="76"/>
                </a:cubicBezTo>
                <a:cubicBezTo>
                  <a:pt x="678" y="76"/>
                  <a:pt x="677" y="77"/>
                  <a:pt x="677" y="77"/>
                </a:cubicBezTo>
                <a:cubicBezTo>
                  <a:pt x="676" y="77"/>
                  <a:pt x="676" y="77"/>
                  <a:pt x="675" y="77"/>
                </a:cubicBezTo>
                <a:cubicBezTo>
                  <a:pt x="671" y="76"/>
                  <a:pt x="669" y="77"/>
                  <a:pt x="668" y="81"/>
                </a:cubicBezTo>
                <a:cubicBezTo>
                  <a:pt x="667" y="84"/>
                  <a:pt x="666" y="86"/>
                  <a:pt x="666" y="89"/>
                </a:cubicBezTo>
                <a:cubicBezTo>
                  <a:pt x="665" y="94"/>
                  <a:pt x="667" y="97"/>
                  <a:pt x="671" y="99"/>
                </a:cubicBezTo>
                <a:close/>
                <a:moveTo>
                  <a:pt x="696" y="92"/>
                </a:move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lose/>
                <a:moveTo>
                  <a:pt x="1882" y="944"/>
                </a:moveTo>
                <a:cubicBezTo>
                  <a:pt x="1882" y="944"/>
                  <a:pt x="1882" y="944"/>
                  <a:pt x="1882" y="944"/>
                </a:cubicBezTo>
                <a:cubicBezTo>
                  <a:pt x="1881" y="943"/>
                  <a:pt x="1881" y="942"/>
                  <a:pt x="1880" y="942"/>
                </a:cubicBezTo>
                <a:cubicBezTo>
                  <a:pt x="1880" y="941"/>
                  <a:pt x="1880" y="941"/>
                  <a:pt x="1880" y="941"/>
                </a:cubicBezTo>
                <a:cubicBezTo>
                  <a:pt x="1880" y="941"/>
                  <a:pt x="1880" y="941"/>
                  <a:pt x="1879" y="940"/>
                </a:cubicBezTo>
                <a:cubicBezTo>
                  <a:pt x="1880" y="940"/>
                  <a:pt x="1880" y="940"/>
                  <a:pt x="1880" y="940"/>
                </a:cubicBezTo>
                <a:cubicBezTo>
                  <a:pt x="1880" y="940"/>
                  <a:pt x="1880" y="941"/>
                  <a:pt x="1880" y="941"/>
                </a:cubicBezTo>
                <a:cubicBezTo>
                  <a:pt x="1880" y="941"/>
                  <a:pt x="1880" y="941"/>
                  <a:pt x="1880" y="942"/>
                </a:cubicBezTo>
                <a:cubicBezTo>
                  <a:pt x="1881" y="942"/>
                  <a:pt x="1882" y="943"/>
                  <a:pt x="1882" y="943"/>
                </a:cubicBezTo>
                <a:cubicBezTo>
                  <a:pt x="1882" y="944"/>
                  <a:pt x="1882" y="944"/>
                  <a:pt x="1882" y="944"/>
                </a:cubicBezTo>
                <a:cubicBezTo>
                  <a:pt x="1883" y="944"/>
                  <a:pt x="1884" y="944"/>
                  <a:pt x="1885" y="944"/>
                </a:cubicBezTo>
                <a:cubicBezTo>
                  <a:pt x="1885" y="944"/>
                  <a:pt x="1885" y="944"/>
                  <a:pt x="1886" y="944"/>
                </a:cubicBezTo>
                <a:cubicBezTo>
                  <a:pt x="1886" y="944"/>
                  <a:pt x="1887" y="943"/>
                  <a:pt x="1887" y="942"/>
                </a:cubicBezTo>
                <a:cubicBezTo>
                  <a:pt x="1885" y="939"/>
                  <a:pt x="1883" y="937"/>
                  <a:pt x="1881" y="934"/>
                </a:cubicBezTo>
                <a:cubicBezTo>
                  <a:pt x="1881" y="934"/>
                  <a:pt x="1880" y="934"/>
                  <a:pt x="1880" y="934"/>
                </a:cubicBezTo>
                <a:cubicBezTo>
                  <a:pt x="1879" y="934"/>
                  <a:pt x="1878" y="934"/>
                  <a:pt x="1877" y="935"/>
                </a:cubicBezTo>
                <a:cubicBezTo>
                  <a:pt x="1877" y="936"/>
                  <a:pt x="1876" y="936"/>
                  <a:pt x="1876" y="937"/>
                </a:cubicBezTo>
                <a:cubicBezTo>
                  <a:pt x="1875" y="938"/>
                  <a:pt x="1874" y="938"/>
                  <a:pt x="1873" y="936"/>
                </a:cubicBezTo>
                <a:cubicBezTo>
                  <a:pt x="1872" y="935"/>
                  <a:pt x="1872" y="933"/>
                  <a:pt x="1871" y="932"/>
                </a:cubicBezTo>
                <a:cubicBezTo>
                  <a:pt x="1871" y="931"/>
                  <a:pt x="1870" y="930"/>
                  <a:pt x="1869" y="929"/>
                </a:cubicBezTo>
                <a:cubicBezTo>
                  <a:pt x="1868" y="929"/>
                  <a:pt x="1867" y="929"/>
                  <a:pt x="1866" y="928"/>
                </a:cubicBezTo>
                <a:cubicBezTo>
                  <a:pt x="1865" y="928"/>
                  <a:pt x="1864" y="927"/>
                  <a:pt x="1865" y="927"/>
                </a:cubicBezTo>
                <a:cubicBezTo>
                  <a:pt x="1866" y="926"/>
                  <a:pt x="1864" y="924"/>
                  <a:pt x="1865" y="922"/>
                </a:cubicBezTo>
                <a:cubicBezTo>
                  <a:pt x="1866" y="922"/>
                  <a:pt x="1866" y="921"/>
                  <a:pt x="1865" y="920"/>
                </a:cubicBezTo>
                <a:cubicBezTo>
                  <a:pt x="1864" y="918"/>
                  <a:pt x="1861" y="917"/>
                  <a:pt x="1860" y="914"/>
                </a:cubicBezTo>
                <a:cubicBezTo>
                  <a:pt x="1860" y="913"/>
                  <a:pt x="1859" y="913"/>
                  <a:pt x="1859" y="912"/>
                </a:cubicBezTo>
                <a:cubicBezTo>
                  <a:pt x="1857" y="912"/>
                  <a:pt x="1855" y="911"/>
                  <a:pt x="1854" y="910"/>
                </a:cubicBezTo>
                <a:cubicBezTo>
                  <a:pt x="1853" y="910"/>
                  <a:pt x="1852" y="909"/>
                  <a:pt x="1852" y="909"/>
                </a:cubicBezTo>
                <a:cubicBezTo>
                  <a:pt x="1851" y="907"/>
                  <a:pt x="1849" y="906"/>
                  <a:pt x="1847" y="905"/>
                </a:cubicBezTo>
                <a:cubicBezTo>
                  <a:pt x="1845" y="903"/>
                  <a:pt x="1843" y="902"/>
                  <a:pt x="1841" y="901"/>
                </a:cubicBezTo>
                <a:cubicBezTo>
                  <a:pt x="1840" y="901"/>
                  <a:pt x="1839" y="900"/>
                  <a:pt x="1838" y="899"/>
                </a:cubicBezTo>
                <a:cubicBezTo>
                  <a:pt x="1837" y="897"/>
                  <a:pt x="1835" y="895"/>
                  <a:pt x="1834" y="894"/>
                </a:cubicBezTo>
                <a:cubicBezTo>
                  <a:pt x="1829" y="892"/>
                  <a:pt x="1825" y="888"/>
                  <a:pt x="1822" y="883"/>
                </a:cubicBezTo>
                <a:cubicBezTo>
                  <a:pt x="1821" y="882"/>
                  <a:pt x="1819" y="881"/>
                  <a:pt x="1817" y="881"/>
                </a:cubicBezTo>
                <a:cubicBezTo>
                  <a:pt x="1813" y="881"/>
                  <a:pt x="1810" y="880"/>
                  <a:pt x="1806" y="879"/>
                </a:cubicBezTo>
                <a:cubicBezTo>
                  <a:pt x="1805" y="878"/>
                  <a:pt x="1804" y="879"/>
                  <a:pt x="1804" y="879"/>
                </a:cubicBezTo>
                <a:cubicBezTo>
                  <a:pt x="1803" y="879"/>
                  <a:pt x="1802" y="881"/>
                  <a:pt x="1803" y="882"/>
                </a:cubicBezTo>
                <a:cubicBezTo>
                  <a:pt x="1803" y="883"/>
                  <a:pt x="1804" y="885"/>
                  <a:pt x="1805" y="886"/>
                </a:cubicBezTo>
                <a:cubicBezTo>
                  <a:pt x="1807" y="889"/>
                  <a:pt x="1810" y="891"/>
                  <a:pt x="1813" y="893"/>
                </a:cubicBezTo>
                <a:cubicBezTo>
                  <a:pt x="1815" y="894"/>
                  <a:pt x="1816" y="895"/>
                  <a:pt x="1817" y="897"/>
                </a:cubicBezTo>
                <a:cubicBezTo>
                  <a:pt x="1818" y="898"/>
                  <a:pt x="1820" y="899"/>
                  <a:pt x="1820" y="901"/>
                </a:cubicBezTo>
                <a:cubicBezTo>
                  <a:pt x="1822" y="904"/>
                  <a:pt x="1824" y="906"/>
                  <a:pt x="1827" y="909"/>
                </a:cubicBezTo>
                <a:cubicBezTo>
                  <a:pt x="1828" y="909"/>
                  <a:pt x="1829" y="910"/>
                  <a:pt x="1829" y="911"/>
                </a:cubicBezTo>
                <a:cubicBezTo>
                  <a:pt x="1830" y="913"/>
                  <a:pt x="1830" y="915"/>
                  <a:pt x="1831" y="917"/>
                </a:cubicBezTo>
                <a:cubicBezTo>
                  <a:pt x="1832" y="918"/>
                  <a:pt x="1832" y="919"/>
                  <a:pt x="1833" y="920"/>
                </a:cubicBezTo>
                <a:cubicBezTo>
                  <a:pt x="1837" y="923"/>
                  <a:pt x="1839" y="927"/>
                  <a:pt x="1840" y="931"/>
                </a:cubicBezTo>
                <a:cubicBezTo>
                  <a:pt x="1841" y="933"/>
                  <a:pt x="1842" y="935"/>
                  <a:pt x="1842" y="937"/>
                </a:cubicBezTo>
                <a:cubicBezTo>
                  <a:pt x="1843" y="939"/>
                  <a:pt x="1844" y="940"/>
                  <a:pt x="1845" y="942"/>
                </a:cubicBezTo>
                <a:cubicBezTo>
                  <a:pt x="1848" y="945"/>
                  <a:pt x="1851" y="947"/>
                  <a:pt x="1853" y="950"/>
                </a:cubicBezTo>
                <a:cubicBezTo>
                  <a:pt x="1856" y="953"/>
                  <a:pt x="1858" y="955"/>
                  <a:pt x="1861" y="958"/>
                </a:cubicBezTo>
                <a:cubicBezTo>
                  <a:pt x="1864" y="959"/>
                  <a:pt x="1866" y="961"/>
                  <a:pt x="1868" y="963"/>
                </a:cubicBezTo>
                <a:cubicBezTo>
                  <a:pt x="1869" y="964"/>
                  <a:pt x="1870" y="964"/>
                  <a:pt x="1871" y="964"/>
                </a:cubicBezTo>
                <a:cubicBezTo>
                  <a:pt x="1874" y="964"/>
                  <a:pt x="1877" y="963"/>
                  <a:pt x="1880" y="964"/>
                </a:cubicBezTo>
                <a:cubicBezTo>
                  <a:pt x="1880" y="961"/>
                  <a:pt x="1881" y="958"/>
                  <a:pt x="1881" y="954"/>
                </a:cubicBezTo>
                <a:cubicBezTo>
                  <a:pt x="1881" y="951"/>
                  <a:pt x="1882" y="947"/>
                  <a:pt x="1882" y="944"/>
                </a:cubicBezTo>
                <a:close/>
                <a:moveTo>
                  <a:pt x="1880" y="964"/>
                </a:moveTo>
                <a:cubicBezTo>
                  <a:pt x="1880" y="964"/>
                  <a:pt x="1880" y="964"/>
                  <a:pt x="1880" y="965"/>
                </a:cubicBezTo>
                <a:cubicBezTo>
                  <a:pt x="1880" y="965"/>
                  <a:pt x="1880" y="965"/>
                  <a:pt x="1880" y="965"/>
                </a:cubicBezTo>
                <a:cubicBezTo>
                  <a:pt x="1880" y="964"/>
                  <a:pt x="1881" y="964"/>
                  <a:pt x="1881" y="964"/>
                </a:cubicBezTo>
                <a:cubicBezTo>
                  <a:pt x="1880" y="964"/>
                  <a:pt x="1880" y="964"/>
                  <a:pt x="1880" y="964"/>
                </a:cubicBezTo>
                <a:close/>
                <a:moveTo>
                  <a:pt x="428" y="172"/>
                </a:moveTo>
                <a:cubicBezTo>
                  <a:pt x="428" y="174"/>
                  <a:pt x="427" y="177"/>
                  <a:pt x="427" y="179"/>
                </a:cubicBezTo>
                <a:cubicBezTo>
                  <a:pt x="427" y="180"/>
                  <a:pt x="429" y="181"/>
                  <a:pt x="429" y="181"/>
                </a:cubicBezTo>
                <a:cubicBezTo>
                  <a:pt x="432" y="181"/>
                  <a:pt x="435" y="180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7"/>
                  <a:pt x="438" y="177"/>
                  <a:pt x="438" y="177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9" y="179"/>
                  <a:pt x="440" y="180"/>
                  <a:pt x="442" y="180"/>
                </a:cubicBezTo>
                <a:cubicBezTo>
                  <a:pt x="443" y="180"/>
                  <a:pt x="444" y="180"/>
                  <a:pt x="446" y="179"/>
                </a:cubicBezTo>
                <a:cubicBezTo>
                  <a:pt x="446" y="178"/>
                  <a:pt x="447" y="177"/>
                  <a:pt x="448" y="176"/>
                </a:cubicBezTo>
                <a:cubicBezTo>
                  <a:pt x="449" y="175"/>
                  <a:pt x="450" y="173"/>
                  <a:pt x="451" y="172"/>
                </a:cubicBezTo>
                <a:cubicBezTo>
                  <a:pt x="453" y="170"/>
                  <a:pt x="454" y="168"/>
                  <a:pt x="457" y="168"/>
                </a:cubicBezTo>
                <a:cubicBezTo>
                  <a:pt x="459" y="168"/>
                  <a:pt x="460" y="167"/>
                  <a:pt x="461" y="166"/>
                </a:cubicBezTo>
                <a:cubicBezTo>
                  <a:pt x="462" y="165"/>
                  <a:pt x="463" y="164"/>
                  <a:pt x="465" y="163"/>
                </a:cubicBezTo>
                <a:cubicBezTo>
                  <a:pt x="466" y="162"/>
                  <a:pt x="467" y="161"/>
                  <a:pt x="468" y="161"/>
                </a:cubicBezTo>
                <a:cubicBezTo>
                  <a:pt x="471" y="161"/>
                  <a:pt x="474" y="160"/>
                  <a:pt x="477" y="159"/>
                </a:cubicBezTo>
                <a:cubicBezTo>
                  <a:pt x="478" y="158"/>
                  <a:pt x="479" y="158"/>
                  <a:pt x="480" y="158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8"/>
                  <a:pt x="480" y="158"/>
                  <a:pt x="480" y="158"/>
                </a:cubicBezTo>
                <a:cubicBezTo>
                  <a:pt x="482" y="157"/>
                  <a:pt x="483" y="157"/>
                  <a:pt x="485" y="157"/>
                </a:cubicBezTo>
                <a:cubicBezTo>
                  <a:pt x="487" y="157"/>
                  <a:pt x="488" y="157"/>
                  <a:pt x="489" y="157"/>
                </a:cubicBezTo>
                <a:cubicBezTo>
                  <a:pt x="491" y="155"/>
                  <a:pt x="492" y="155"/>
                  <a:pt x="494" y="155"/>
                </a:cubicBezTo>
                <a:cubicBezTo>
                  <a:pt x="495" y="150"/>
                  <a:pt x="494" y="146"/>
                  <a:pt x="494" y="141"/>
                </a:cubicBezTo>
                <a:cubicBezTo>
                  <a:pt x="494" y="139"/>
                  <a:pt x="493" y="137"/>
                  <a:pt x="491" y="135"/>
                </a:cubicBezTo>
                <a:cubicBezTo>
                  <a:pt x="490" y="134"/>
                  <a:pt x="488" y="134"/>
                  <a:pt x="487" y="134"/>
                </a:cubicBezTo>
                <a:cubicBezTo>
                  <a:pt x="484" y="134"/>
                  <a:pt x="482" y="133"/>
                  <a:pt x="480" y="131"/>
                </a:cubicBezTo>
                <a:cubicBezTo>
                  <a:pt x="479" y="130"/>
                  <a:pt x="478" y="130"/>
                  <a:pt x="477" y="129"/>
                </a:cubicBezTo>
                <a:cubicBezTo>
                  <a:pt x="475" y="125"/>
                  <a:pt x="473" y="125"/>
                  <a:pt x="469" y="125"/>
                </a:cubicBezTo>
                <a:cubicBezTo>
                  <a:pt x="466" y="126"/>
                  <a:pt x="464" y="125"/>
                  <a:pt x="461" y="125"/>
                </a:cubicBezTo>
                <a:cubicBezTo>
                  <a:pt x="460" y="125"/>
                  <a:pt x="458" y="126"/>
                  <a:pt x="457" y="126"/>
                </a:cubicBezTo>
                <a:cubicBezTo>
                  <a:pt x="456" y="126"/>
                  <a:pt x="455" y="127"/>
                  <a:pt x="454" y="128"/>
                </a:cubicBezTo>
                <a:cubicBezTo>
                  <a:pt x="454" y="130"/>
                  <a:pt x="454" y="132"/>
                  <a:pt x="454" y="133"/>
                </a:cubicBezTo>
                <a:cubicBezTo>
                  <a:pt x="454" y="135"/>
                  <a:pt x="453" y="137"/>
                  <a:pt x="451" y="138"/>
                </a:cubicBezTo>
                <a:cubicBezTo>
                  <a:pt x="448" y="140"/>
                  <a:pt x="446" y="142"/>
                  <a:pt x="443" y="144"/>
                </a:cubicBezTo>
                <a:cubicBezTo>
                  <a:pt x="442" y="146"/>
                  <a:pt x="441" y="147"/>
                  <a:pt x="441" y="149"/>
                </a:cubicBezTo>
                <a:cubicBezTo>
                  <a:pt x="441" y="149"/>
                  <a:pt x="440" y="150"/>
                  <a:pt x="440" y="150"/>
                </a:cubicBezTo>
                <a:cubicBezTo>
                  <a:pt x="435" y="153"/>
                  <a:pt x="431" y="157"/>
                  <a:pt x="427" y="160"/>
                </a:cubicBezTo>
                <a:cubicBezTo>
                  <a:pt x="426" y="161"/>
                  <a:pt x="425" y="162"/>
                  <a:pt x="424" y="163"/>
                </a:cubicBezTo>
                <a:cubicBezTo>
                  <a:pt x="424" y="164"/>
                  <a:pt x="425" y="165"/>
                  <a:pt x="426" y="166"/>
                </a:cubicBezTo>
                <a:cubicBezTo>
                  <a:pt x="427" y="168"/>
                  <a:pt x="428" y="170"/>
                  <a:pt x="428" y="172"/>
                </a:cubicBezTo>
                <a:close/>
                <a:moveTo>
                  <a:pt x="1071" y="451"/>
                </a:moveTo>
                <a:cubicBezTo>
                  <a:pt x="1073" y="453"/>
                  <a:pt x="1073" y="455"/>
                  <a:pt x="1072" y="458"/>
                </a:cubicBezTo>
                <a:cubicBezTo>
                  <a:pt x="1072" y="459"/>
                  <a:pt x="1073" y="459"/>
                  <a:pt x="1073" y="460"/>
                </a:cubicBezTo>
                <a:cubicBezTo>
                  <a:pt x="1075" y="461"/>
                  <a:pt x="1075" y="462"/>
                  <a:pt x="1074" y="463"/>
                </a:cubicBezTo>
                <a:cubicBezTo>
                  <a:pt x="1073" y="464"/>
                  <a:pt x="1073" y="464"/>
                  <a:pt x="1073" y="465"/>
                </a:cubicBezTo>
                <a:cubicBezTo>
                  <a:pt x="1073" y="466"/>
                  <a:pt x="1073" y="466"/>
                  <a:pt x="1074" y="466"/>
                </a:cubicBezTo>
                <a:cubicBezTo>
                  <a:pt x="1074" y="467"/>
                  <a:pt x="1074" y="467"/>
                  <a:pt x="1074" y="468"/>
                </a:cubicBezTo>
                <a:cubicBezTo>
                  <a:pt x="1076" y="470"/>
                  <a:pt x="1076" y="470"/>
                  <a:pt x="1078" y="468"/>
                </a:cubicBezTo>
                <a:cubicBezTo>
                  <a:pt x="1078" y="468"/>
                  <a:pt x="1079" y="468"/>
                  <a:pt x="1079" y="467"/>
                </a:cubicBezTo>
                <a:cubicBezTo>
                  <a:pt x="1079" y="468"/>
                  <a:pt x="1079" y="468"/>
                  <a:pt x="1079" y="469"/>
                </a:cubicBezTo>
                <a:cubicBezTo>
                  <a:pt x="1079" y="470"/>
                  <a:pt x="1079" y="472"/>
                  <a:pt x="1078" y="473"/>
                </a:cubicBezTo>
                <a:cubicBezTo>
                  <a:pt x="1078" y="475"/>
                  <a:pt x="1079" y="476"/>
                  <a:pt x="1081" y="476"/>
                </a:cubicBezTo>
                <a:cubicBezTo>
                  <a:pt x="1081" y="476"/>
                  <a:pt x="1081" y="476"/>
                  <a:pt x="1082" y="476"/>
                </a:cubicBezTo>
                <a:cubicBezTo>
                  <a:pt x="1083" y="476"/>
                  <a:pt x="1085" y="476"/>
                  <a:pt x="1086" y="476"/>
                </a:cubicBezTo>
                <a:cubicBezTo>
                  <a:pt x="1088" y="477"/>
                  <a:pt x="1087" y="479"/>
                  <a:pt x="1088" y="480"/>
                </a:cubicBezTo>
                <a:cubicBezTo>
                  <a:pt x="1088" y="481"/>
                  <a:pt x="1089" y="482"/>
                  <a:pt x="1089" y="482"/>
                </a:cubicBezTo>
                <a:cubicBezTo>
                  <a:pt x="1091" y="483"/>
                  <a:pt x="1091" y="484"/>
                  <a:pt x="1091" y="486"/>
                </a:cubicBezTo>
                <a:cubicBezTo>
                  <a:pt x="1090" y="490"/>
                  <a:pt x="1089" y="491"/>
                  <a:pt x="1084" y="490"/>
                </a:cubicBezTo>
                <a:cubicBezTo>
                  <a:pt x="1084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1"/>
                </a:cubicBezTo>
                <a:cubicBezTo>
                  <a:pt x="1082" y="493"/>
                  <a:pt x="1082" y="496"/>
                  <a:pt x="1084" y="498"/>
                </a:cubicBezTo>
                <a:cubicBezTo>
                  <a:pt x="1084" y="498"/>
                  <a:pt x="1084" y="500"/>
                  <a:pt x="1083" y="501"/>
                </a:cubicBezTo>
                <a:cubicBezTo>
                  <a:pt x="1082" y="501"/>
                  <a:pt x="1081" y="502"/>
                  <a:pt x="1080" y="503"/>
                </a:cubicBezTo>
                <a:cubicBezTo>
                  <a:pt x="1080" y="503"/>
                  <a:pt x="1079" y="504"/>
                  <a:pt x="1078" y="504"/>
                </a:cubicBezTo>
                <a:cubicBezTo>
                  <a:pt x="1078" y="505"/>
                  <a:pt x="1078" y="506"/>
                  <a:pt x="1078" y="506"/>
                </a:cubicBezTo>
                <a:cubicBezTo>
                  <a:pt x="1078" y="506"/>
                  <a:pt x="1079" y="507"/>
                  <a:pt x="1079" y="507"/>
                </a:cubicBezTo>
                <a:cubicBezTo>
                  <a:pt x="1083" y="508"/>
                  <a:pt x="1086" y="509"/>
                  <a:pt x="1089" y="511"/>
                </a:cubicBezTo>
                <a:cubicBezTo>
                  <a:pt x="1089" y="511"/>
                  <a:pt x="1089" y="511"/>
                  <a:pt x="1090" y="511"/>
                </a:cubicBezTo>
                <a:cubicBezTo>
                  <a:pt x="1089" y="511"/>
                  <a:pt x="1089" y="512"/>
                  <a:pt x="1088" y="512"/>
                </a:cubicBezTo>
                <a:cubicBezTo>
                  <a:pt x="1085" y="511"/>
                  <a:pt x="1083" y="512"/>
                  <a:pt x="1082" y="515"/>
                </a:cubicBezTo>
                <a:cubicBezTo>
                  <a:pt x="1080" y="518"/>
                  <a:pt x="1077" y="520"/>
                  <a:pt x="1075" y="522"/>
                </a:cubicBezTo>
                <a:cubicBezTo>
                  <a:pt x="1075" y="522"/>
                  <a:pt x="1075" y="523"/>
                  <a:pt x="1076" y="523"/>
                </a:cubicBezTo>
                <a:cubicBezTo>
                  <a:pt x="1076" y="523"/>
                  <a:pt x="1076" y="523"/>
                  <a:pt x="1076" y="523"/>
                </a:cubicBezTo>
                <a:cubicBezTo>
                  <a:pt x="1077" y="523"/>
                  <a:pt x="1078" y="523"/>
                  <a:pt x="1079" y="523"/>
                </a:cubicBezTo>
                <a:cubicBezTo>
                  <a:pt x="1080" y="522"/>
                  <a:pt x="1082" y="521"/>
                  <a:pt x="1083" y="522"/>
                </a:cubicBezTo>
                <a:cubicBezTo>
                  <a:pt x="1086" y="522"/>
                  <a:pt x="1088" y="521"/>
                  <a:pt x="1090" y="519"/>
                </a:cubicBezTo>
                <a:cubicBezTo>
                  <a:pt x="1091" y="518"/>
                  <a:pt x="1092" y="518"/>
                  <a:pt x="1093" y="518"/>
                </a:cubicBezTo>
                <a:cubicBezTo>
                  <a:pt x="1096" y="518"/>
                  <a:pt x="1099" y="518"/>
                  <a:pt x="1102" y="518"/>
                </a:cubicBezTo>
                <a:cubicBezTo>
                  <a:pt x="1105" y="517"/>
                  <a:pt x="1109" y="516"/>
                  <a:pt x="1112" y="516"/>
                </a:cubicBezTo>
                <a:cubicBezTo>
                  <a:pt x="1116" y="516"/>
                  <a:pt x="1118" y="514"/>
                  <a:pt x="1121" y="512"/>
                </a:cubicBezTo>
                <a:cubicBezTo>
                  <a:pt x="1121" y="511"/>
                  <a:pt x="1121" y="510"/>
                  <a:pt x="1120" y="509"/>
                </a:cubicBezTo>
                <a:cubicBezTo>
                  <a:pt x="1120" y="509"/>
                  <a:pt x="1119" y="509"/>
                  <a:pt x="1119" y="509"/>
                </a:cubicBezTo>
                <a:cubicBezTo>
                  <a:pt x="1118" y="508"/>
                  <a:pt x="1118" y="507"/>
                  <a:pt x="1118" y="507"/>
                </a:cubicBezTo>
                <a:cubicBezTo>
                  <a:pt x="1119" y="505"/>
                  <a:pt x="1121" y="503"/>
                  <a:pt x="1122" y="501"/>
                </a:cubicBezTo>
                <a:cubicBezTo>
                  <a:pt x="1124" y="498"/>
                  <a:pt x="1121" y="494"/>
                  <a:pt x="1117" y="493"/>
                </a:cubicBezTo>
                <a:cubicBezTo>
                  <a:pt x="1116" y="493"/>
                  <a:pt x="1114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2"/>
                  <a:pt x="1113" y="491"/>
                  <a:pt x="1113" y="490"/>
                </a:cubicBezTo>
                <a:cubicBezTo>
                  <a:pt x="1111" y="488"/>
                  <a:pt x="1110" y="485"/>
                  <a:pt x="1109" y="482"/>
                </a:cubicBezTo>
                <a:cubicBezTo>
                  <a:pt x="1108" y="481"/>
                  <a:pt x="1107" y="479"/>
                  <a:pt x="1106" y="478"/>
                </a:cubicBezTo>
                <a:cubicBezTo>
                  <a:pt x="1103" y="477"/>
                  <a:pt x="1102" y="475"/>
                  <a:pt x="1101" y="472"/>
                </a:cubicBezTo>
                <a:cubicBezTo>
                  <a:pt x="1099" y="467"/>
                  <a:pt x="1097" y="464"/>
                  <a:pt x="1093" y="463"/>
                </a:cubicBezTo>
                <a:cubicBezTo>
                  <a:pt x="1092" y="463"/>
                  <a:pt x="1092" y="462"/>
                  <a:pt x="1092" y="462"/>
                </a:cubicBezTo>
                <a:cubicBezTo>
                  <a:pt x="1093" y="460"/>
                  <a:pt x="1093" y="459"/>
                  <a:pt x="1094" y="458"/>
                </a:cubicBezTo>
                <a:cubicBezTo>
                  <a:pt x="1095" y="455"/>
                  <a:pt x="1096" y="452"/>
                  <a:pt x="1097" y="450"/>
                </a:cubicBezTo>
                <a:cubicBezTo>
                  <a:pt x="1097" y="448"/>
                  <a:pt x="1096" y="447"/>
                  <a:pt x="1095" y="446"/>
                </a:cubicBezTo>
                <a:cubicBezTo>
                  <a:pt x="1094" y="446"/>
                  <a:pt x="1094" y="446"/>
                  <a:pt x="1093" y="446"/>
                </a:cubicBezTo>
                <a:cubicBezTo>
                  <a:pt x="1091" y="446"/>
                  <a:pt x="1089" y="446"/>
                  <a:pt x="1087" y="446"/>
                </a:cubicBezTo>
                <a:cubicBezTo>
                  <a:pt x="1087" y="446"/>
                  <a:pt x="1086" y="445"/>
                  <a:pt x="1086" y="445"/>
                </a:cubicBezTo>
                <a:cubicBezTo>
                  <a:pt x="1086" y="445"/>
                  <a:pt x="1086" y="445"/>
                  <a:pt x="1086" y="444"/>
                </a:cubicBezTo>
                <a:cubicBezTo>
                  <a:pt x="1087" y="443"/>
                  <a:pt x="1088" y="442"/>
                  <a:pt x="1089" y="440"/>
                </a:cubicBezTo>
                <a:cubicBezTo>
                  <a:pt x="1090" y="440"/>
                  <a:pt x="1090" y="439"/>
                  <a:pt x="1090" y="439"/>
                </a:cubicBezTo>
                <a:cubicBezTo>
                  <a:pt x="1090" y="438"/>
                  <a:pt x="1089" y="437"/>
                  <a:pt x="1088" y="437"/>
                </a:cubicBezTo>
                <a:cubicBezTo>
                  <a:pt x="1085" y="437"/>
                  <a:pt x="1083" y="437"/>
                  <a:pt x="1081" y="438"/>
                </a:cubicBezTo>
                <a:cubicBezTo>
                  <a:pt x="1079" y="438"/>
                  <a:pt x="1079" y="438"/>
                  <a:pt x="1078" y="440"/>
                </a:cubicBezTo>
                <a:cubicBezTo>
                  <a:pt x="1077" y="442"/>
                  <a:pt x="1075" y="445"/>
                  <a:pt x="1074" y="447"/>
                </a:cubicBezTo>
                <a:cubicBezTo>
                  <a:pt x="1074" y="448"/>
                  <a:pt x="1073" y="448"/>
                  <a:pt x="1072" y="448"/>
                </a:cubicBezTo>
                <a:cubicBezTo>
                  <a:pt x="1070" y="448"/>
                  <a:pt x="1069" y="449"/>
                  <a:pt x="1071" y="451"/>
                </a:cubicBezTo>
                <a:close/>
                <a:moveTo>
                  <a:pt x="1161" y="142"/>
                </a:moveTo>
                <a:cubicBezTo>
                  <a:pt x="1161" y="145"/>
                  <a:pt x="1163" y="147"/>
                  <a:pt x="1164" y="149"/>
                </a:cubicBezTo>
                <a:cubicBezTo>
                  <a:pt x="1165" y="150"/>
                  <a:pt x="1167" y="152"/>
                  <a:pt x="1167" y="154"/>
                </a:cubicBezTo>
                <a:cubicBezTo>
                  <a:pt x="1169" y="156"/>
                  <a:pt x="1171" y="159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5" y="159"/>
                  <a:pt x="1176" y="157"/>
                  <a:pt x="1177" y="156"/>
                </a:cubicBezTo>
                <a:cubicBezTo>
                  <a:pt x="1178" y="155"/>
                  <a:pt x="1178" y="154"/>
                  <a:pt x="1178" y="152"/>
                </a:cubicBezTo>
                <a:cubicBezTo>
                  <a:pt x="1178" y="152"/>
                  <a:pt x="1179" y="151"/>
                  <a:pt x="1179" y="151"/>
                </a:cubicBezTo>
                <a:cubicBezTo>
                  <a:pt x="1180" y="151"/>
                  <a:pt x="1180" y="151"/>
                  <a:pt x="1180" y="151"/>
                </a:cubicBezTo>
                <a:cubicBezTo>
                  <a:pt x="1181" y="154"/>
                  <a:pt x="1183" y="153"/>
                  <a:pt x="1185" y="153"/>
                </a:cubicBezTo>
                <a:cubicBezTo>
                  <a:pt x="1185" y="153"/>
                  <a:pt x="1185" y="153"/>
                  <a:pt x="1185" y="153"/>
                </a:cubicBezTo>
                <a:cubicBezTo>
                  <a:pt x="1186" y="154"/>
                  <a:pt x="1186" y="154"/>
                  <a:pt x="1185" y="154"/>
                </a:cubicBezTo>
                <a:cubicBezTo>
                  <a:pt x="1183" y="155"/>
                  <a:pt x="1182" y="157"/>
                  <a:pt x="1180" y="158"/>
                </a:cubicBezTo>
                <a:cubicBezTo>
                  <a:pt x="1179" y="160"/>
                  <a:pt x="1177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2"/>
                  <a:pt x="1174" y="163"/>
                  <a:pt x="1174" y="165"/>
                </a:cubicBezTo>
                <a:cubicBezTo>
                  <a:pt x="1174" y="166"/>
                  <a:pt x="1175" y="167"/>
                  <a:pt x="1176" y="167"/>
                </a:cubicBezTo>
                <a:cubicBezTo>
                  <a:pt x="1177" y="168"/>
                  <a:pt x="1179" y="168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80" y="169"/>
                  <a:pt x="1180" y="169"/>
                </a:cubicBezTo>
                <a:cubicBezTo>
                  <a:pt x="1180" y="169"/>
                  <a:pt x="1181" y="169"/>
                  <a:pt x="1182" y="169"/>
                </a:cubicBezTo>
                <a:cubicBezTo>
                  <a:pt x="1183" y="169"/>
                  <a:pt x="1183" y="170"/>
                  <a:pt x="1182" y="170"/>
                </a:cubicBezTo>
                <a:cubicBezTo>
                  <a:pt x="1182" y="170"/>
                  <a:pt x="1182" y="170"/>
                  <a:pt x="1181" y="170"/>
                </a:cubicBezTo>
                <a:cubicBezTo>
                  <a:pt x="1181" y="170"/>
                  <a:pt x="1180" y="170"/>
                  <a:pt x="1180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8" y="169"/>
                  <a:pt x="1177" y="169"/>
                  <a:pt x="1176" y="170"/>
                </a:cubicBezTo>
                <a:cubicBezTo>
                  <a:pt x="1176" y="172"/>
                  <a:pt x="1176" y="173"/>
                  <a:pt x="1176" y="175"/>
                </a:cubicBezTo>
                <a:cubicBezTo>
                  <a:pt x="1179" y="179"/>
                  <a:pt x="1182" y="182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6" y="184"/>
                  <a:pt x="1186" y="184"/>
                  <a:pt x="1186" y="185"/>
                </a:cubicBezTo>
                <a:cubicBezTo>
                  <a:pt x="1187" y="187"/>
                  <a:pt x="1188" y="189"/>
                  <a:pt x="1190" y="191"/>
                </a:cubicBezTo>
                <a:cubicBezTo>
                  <a:pt x="1191" y="191"/>
                  <a:pt x="1193" y="191"/>
                  <a:pt x="1193" y="190"/>
                </a:cubicBezTo>
                <a:cubicBezTo>
                  <a:pt x="1194" y="190"/>
                  <a:pt x="1194" y="189"/>
                  <a:pt x="1194" y="188"/>
                </a:cubicBezTo>
                <a:cubicBezTo>
                  <a:pt x="1194" y="185"/>
                  <a:pt x="1195" y="181"/>
                  <a:pt x="1195" y="177"/>
                </a:cubicBezTo>
                <a:cubicBezTo>
                  <a:pt x="1195" y="175"/>
                  <a:pt x="1196" y="173"/>
                  <a:pt x="1197" y="172"/>
                </a:cubicBezTo>
                <a:cubicBezTo>
                  <a:pt x="1198" y="171"/>
                  <a:pt x="1199" y="169"/>
                  <a:pt x="1199" y="168"/>
                </a:cubicBezTo>
                <a:cubicBezTo>
                  <a:pt x="1198" y="164"/>
                  <a:pt x="1201" y="159"/>
                  <a:pt x="1201" y="155"/>
                </a:cubicBezTo>
                <a:cubicBezTo>
                  <a:pt x="1201" y="154"/>
                  <a:pt x="1201" y="154"/>
                  <a:pt x="1201" y="153"/>
                </a:cubicBezTo>
                <a:cubicBezTo>
                  <a:pt x="1202" y="151"/>
                  <a:pt x="1203" y="149"/>
                  <a:pt x="1205" y="149"/>
                </a:cubicBezTo>
                <a:cubicBezTo>
                  <a:pt x="1205" y="148"/>
                  <a:pt x="1206" y="148"/>
                  <a:pt x="1206" y="149"/>
                </a:cubicBezTo>
                <a:cubicBezTo>
                  <a:pt x="1206" y="150"/>
                  <a:pt x="1206" y="152"/>
                  <a:pt x="1206" y="152"/>
                </a:cubicBezTo>
                <a:cubicBezTo>
                  <a:pt x="1208" y="155"/>
                  <a:pt x="1209" y="159"/>
                  <a:pt x="1210" y="162"/>
                </a:cubicBezTo>
                <a:cubicBezTo>
                  <a:pt x="1211" y="163"/>
                  <a:pt x="1211" y="165"/>
                  <a:pt x="1211" y="166"/>
                </a:cubicBezTo>
                <a:cubicBezTo>
                  <a:pt x="1210" y="168"/>
                  <a:pt x="1210" y="169"/>
                  <a:pt x="1210" y="170"/>
                </a:cubicBezTo>
                <a:cubicBezTo>
                  <a:pt x="1209" y="171"/>
                  <a:pt x="1211" y="173"/>
                  <a:pt x="1212" y="173"/>
                </a:cubicBezTo>
                <a:cubicBezTo>
                  <a:pt x="1213" y="172"/>
                  <a:pt x="1215" y="171"/>
                  <a:pt x="1216" y="171"/>
                </a:cubicBezTo>
                <a:cubicBezTo>
                  <a:pt x="1217" y="170"/>
                  <a:pt x="1217" y="170"/>
                  <a:pt x="1218" y="172"/>
                </a:cubicBezTo>
                <a:cubicBezTo>
                  <a:pt x="1218" y="173"/>
                  <a:pt x="1218" y="173"/>
                  <a:pt x="1218" y="173"/>
                </a:cubicBezTo>
                <a:cubicBezTo>
                  <a:pt x="1219" y="175"/>
                  <a:pt x="1220" y="175"/>
                  <a:pt x="1221" y="174"/>
                </a:cubicBezTo>
                <a:cubicBezTo>
                  <a:pt x="1224" y="172"/>
                  <a:pt x="1226" y="168"/>
                  <a:pt x="1227" y="164"/>
                </a:cubicBezTo>
                <a:cubicBezTo>
                  <a:pt x="1227" y="163"/>
                  <a:pt x="1226" y="163"/>
                  <a:pt x="1226" y="163"/>
                </a:cubicBezTo>
                <a:cubicBezTo>
                  <a:pt x="1225" y="162"/>
                  <a:pt x="1225" y="162"/>
                  <a:pt x="1224" y="162"/>
                </a:cubicBezTo>
                <a:cubicBezTo>
                  <a:pt x="1221" y="162"/>
                  <a:pt x="1220" y="161"/>
                  <a:pt x="1220" y="158"/>
                </a:cubicBezTo>
                <a:cubicBezTo>
                  <a:pt x="1220" y="155"/>
                  <a:pt x="1219" y="155"/>
                  <a:pt x="1216" y="155"/>
                </a:cubicBezTo>
                <a:cubicBezTo>
                  <a:pt x="1214" y="156"/>
                  <a:pt x="1214" y="156"/>
                  <a:pt x="1215" y="154"/>
                </a:cubicBezTo>
                <a:cubicBezTo>
                  <a:pt x="1215" y="153"/>
                  <a:pt x="1215" y="153"/>
                  <a:pt x="1215" y="152"/>
                </a:cubicBezTo>
                <a:cubicBezTo>
                  <a:pt x="1215" y="150"/>
                  <a:pt x="1215" y="149"/>
                  <a:pt x="1213" y="148"/>
                </a:cubicBezTo>
                <a:cubicBezTo>
                  <a:pt x="1212" y="148"/>
                  <a:pt x="1210" y="148"/>
                  <a:pt x="1209" y="146"/>
                </a:cubicBezTo>
                <a:cubicBezTo>
                  <a:pt x="1208" y="144"/>
                  <a:pt x="1206" y="143"/>
                  <a:pt x="1205" y="140"/>
                </a:cubicBezTo>
                <a:cubicBezTo>
                  <a:pt x="1205" y="140"/>
                  <a:pt x="1204" y="139"/>
                  <a:pt x="1204" y="139"/>
                </a:cubicBezTo>
                <a:cubicBezTo>
                  <a:pt x="1203" y="139"/>
                  <a:pt x="1202" y="139"/>
                  <a:pt x="1201" y="138"/>
                </a:cubicBezTo>
                <a:cubicBezTo>
                  <a:pt x="1198" y="137"/>
                  <a:pt x="1196" y="136"/>
                  <a:pt x="1196" y="134"/>
                </a:cubicBezTo>
                <a:cubicBezTo>
                  <a:pt x="1195" y="131"/>
                  <a:pt x="1194" y="129"/>
                  <a:pt x="1192" y="128"/>
                </a:cubicBezTo>
                <a:cubicBezTo>
                  <a:pt x="1191" y="128"/>
                  <a:pt x="1191" y="127"/>
                  <a:pt x="1190" y="126"/>
                </a:cubicBezTo>
                <a:cubicBezTo>
                  <a:pt x="1189" y="125"/>
                  <a:pt x="1188" y="123"/>
                  <a:pt x="1186" y="123"/>
                </a:cubicBezTo>
                <a:cubicBezTo>
                  <a:pt x="1185" y="122"/>
                  <a:pt x="1184" y="122"/>
                  <a:pt x="1183" y="121"/>
                </a:cubicBezTo>
                <a:cubicBezTo>
                  <a:pt x="1182" y="121"/>
                  <a:pt x="1181" y="121"/>
                  <a:pt x="1181" y="123"/>
                </a:cubicBezTo>
                <a:cubicBezTo>
                  <a:pt x="1180" y="124"/>
                  <a:pt x="1180" y="126"/>
                  <a:pt x="1180" y="128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80" y="128"/>
                  <a:pt x="1180" y="129"/>
                  <a:pt x="1180" y="129"/>
                </a:cubicBezTo>
                <a:cubicBezTo>
                  <a:pt x="1181" y="130"/>
                  <a:pt x="1181" y="131"/>
                  <a:pt x="1181" y="132"/>
                </a:cubicBezTo>
                <a:cubicBezTo>
                  <a:pt x="1181" y="133"/>
                  <a:pt x="1181" y="133"/>
                  <a:pt x="1181" y="133"/>
                </a:cubicBezTo>
                <a:cubicBezTo>
                  <a:pt x="1180" y="134"/>
                  <a:pt x="1180" y="133"/>
                  <a:pt x="1180" y="132"/>
                </a:cubicBezTo>
                <a:cubicBezTo>
                  <a:pt x="1180" y="131"/>
                  <a:pt x="1180" y="130"/>
                  <a:pt x="1180" y="129"/>
                </a:cubicBezTo>
                <a:cubicBezTo>
                  <a:pt x="1180" y="129"/>
                  <a:pt x="1180" y="129"/>
                  <a:pt x="1179" y="129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79" y="128"/>
                  <a:pt x="1178" y="128"/>
                  <a:pt x="1178" y="128"/>
                </a:cubicBezTo>
                <a:cubicBezTo>
                  <a:pt x="1176" y="127"/>
                  <a:pt x="1174" y="128"/>
                  <a:pt x="1172" y="128"/>
                </a:cubicBezTo>
                <a:cubicBezTo>
                  <a:pt x="1172" y="128"/>
                  <a:pt x="1172" y="129"/>
                  <a:pt x="1172" y="129"/>
                </a:cubicBezTo>
                <a:cubicBezTo>
                  <a:pt x="1172" y="129"/>
                  <a:pt x="1172" y="129"/>
                  <a:pt x="1172" y="129"/>
                </a:cubicBezTo>
                <a:cubicBezTo>
                  <a:pt x="1172" y="129"/>
                  <a:pt x="1172" y="130"/>
                  <a:pt x="1172" y="130"/>
                </a:cubicBezTo>
                <a:cubicBezTo>
                  <a:pt x="1172" y="131"/>
                  <a:pt x="1172" y="131"/>
                  <a:pt x="1171" y="131"/>
                </a:cubicBezTo>
                <a:cubicBezTo>
                  <a:pt x="1171" y="131"/>
                  <a:pt x="1171" y="130"/>
                  <a:pt x="1170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29"/>
                  <a:pt x="1172" y="129"/>
                  <a:pt x="1172" y="129"/>
                </a:cubicBezTo>
                <a:cubicBezTo>
                  <a:pt x="1172" y="129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5"/>
                  <a:pt x="1171" y="125"/>
                  <a:pt x="1169" y="125"/>
                </a:cubicBezTo>
                <a:cubicBezTo>
                  <a:pt x="1167" y="126"/>
                  <a:pt x="1164" y="127"/>
                  <a:pt x="1162" y="127"/>
                </a:cubicBezTo>
                <a:cubicBezTo>
                  <a:pt x="1160" y="127"/>
                  <a:pt x="1159" y="128"/>
                  <a:pt x="1159" y="129"/>
                </a:cubicBezTo>
                <a:cubicBezTo>
                  <a:pt x="1159" y="130"/>
                  <a:pt x="1158" y="131"/>
                  <a:pt x="1158" y="132"/>
                </a:cubicBezTo>
                <a:cubicBezTo>
                  <a:pt x="1157" y="135"/>
                  <a:pt x="1157" y="138"/>
                  <a:pt x="1160" y="140"/>
                </a:cubicBezTo>
                <a:cubicBezTo>
                  <a:pt x="1161" y="141"/>
                  <a:pt x="1161" y="142"/>
                  <a:pt x="1161" y="142"/>
                </a:cubicBezTo>
                <a:close/>
                <a:moveTo>
                  <a:pt x="1183" y="167"/>
                </a:moveTo>
                <a:cubicBezTo>
                  <a:pt x="1182" y="166"/>
                  <a:pt x="1182" y="166"/>
                  <a:pt x="1182" y="166"/>
                </a:cubicBezTo>
                <a:cubicBezTo>
                  <a:pt x="1183" y="166"/>
                  <a:pt x="1183" y="166"/>
                  <a:pt x="1183" y="166"/>
                </a:cubicBezTo>
                <a:lnTo>
                  <a:pt x="1183" y="167"/>
                </a:lnTo>
                <a:close/>
                <a:moveTo>
                  <a:pt x="1181" y="139"/>
                </a:move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lose/>
                <a:moveTo>
                  <a:pt x="697" y="160"/>
                </a:moveTo>
                <a:cubicBezTo>
                  <a:pt x="696" y="159"/>
                  <a:pt x="695" y="158"/>
                  <a:pt x="695" y="157"/>
                </a:cubicBezTo>
                <a:cubicBezTo>
                  <a:pt x="694" y="156"/>
                  <a:pt x="692" y="155"/>
                  <a:pt x="690" y="155"/>
                </a:cubicBezTo>
                <a:cubicBezTo>
                  <a:pt x="688" y="155"/>
                  <a:pt x="685" y="155"/>
                  <a:pt x="683" y="154"/>
                </a:cubicBezTo>
                <a:cubicBezTo>
                  <a:pt x="682" y="153"/>
                  <a:pt x="681" y="153"/>
                  <a:pt x="680" y="153"/>
                </a:cubicBezTo>
                <a:cubicBezTo>
                  <a:pt x="677" y="154"/>
                  <a:pt x="673" y="154"/>
                  <a:pt x="669" y="155"/>
                </a:cubicBezTo>
                <a:cubicBezTo>
                  <a:pt x="667" y="155"/>
                  <a:pt x="665" y="156"/>
                  <a:pt x="663" y="153"/>
                </a:cubicBezTo>
                <a:cubicBezTo>
                  <a:pt x="663" y="152"/>
                  <a:pt x="661" y="152"/>
                  <a:pt x="660" y="152"/>
                </a:cubicBezTo>
                <a:cubicBezTo>
                  <a:pt x="657" y="150"/>
                  <a:pt x="654" y="149"/>
                  <a:pt x="653" y="145"/>
                </a:cubicBezTo>
                <a:cubicBezTo>
                  <a:pt x="652" y="143"/>
                  <a:pt x="651" y="143"/>
                  <a:pt x="650" y="142"/>
                </a:cubicBezTo>
                <a:cubicBezTo>
                  <a:pt x="649" y="142"/>
                  <a:pt x="649" y="142"/>
                  <a:pt x="650" y="141"/>
                </a:cubicBezTo>
                <a:cubicBezTo>
                  <a:pt x="651" y="141"/>
                  <a:pt x="651" y="140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4" y="139"/>
                  <a:pt x="656" y="140"/>
                  <a:pt x="657" y="139"/>
                </a:cubicBezTo>
                <a:cubicBezTo>
                  <a:pt x="658" y="139"/>
                  <a:pt x="659" y="138"/>
                  <a:pt x="658" y="137"/>
                </a:cubicBezTo>
                <a:cubicBezTo>
                  <a:pt x="658" y="137"/>
                  <a:pt x="658" y="136"/>
                  <a:pt x="657" y="136"/>
                </a:cubicBezTo>
                <a:cubicBezTo>
                  <a:pt x="656" y="134"/>
                  <a:pt x="655" y="133"/>
                  <a:pt x="655" y="130"/>
                </a:cubicBezTo>
                <a:cubicBezTo>
                  <a:pt x="656" y="129"/>
                  <a:pt x="654" y="127"/>
                  <a:pt x="652" y="127"/>
                </a:cubicBezTo>
                <a:cubicBezTo>
                  <a:pt x="651" y="127"/>
                  <a:pt x="649" y="127"/>
                  <a:pt x="648" y="127"/>
                </a:cubicBezTo>
                <a:cubicBezTo>
                  <a:pt x="647" y="126"/>
                  <a:pt x="646" y="126"/>
                  <a:pt x="645" y="125"/>
                </a:cubicBezTo>
                <a:cubicBezTo>
                  <a:pt x="645" y="124"/>
                  <a:pt x="645" y="122"/>
                  <a:pt x="644" y="121"/>
                </a:cubicBezTo>
                <a:cubicBezTo>
                  <a:pt x="644" y="120"/>
                  <a:pt x="644" y="119"/>
                  <a:pt x="643" y="119"/>
                </a:cubicBezTo>
                <a:cubicBezTo>
                  <a:pt x="641" y="117"/>
                  <a:pt x="639" y="115"/>
                  <a:pt x="636" y="114"/>
                </a:cubicBezTo>
                <a:cubicBezTo>
                  <a:pt x="634" y="113"/>
                  <a:pt x="632" y="113"/>
                  <a:pt x="630" y="115"/>
                </a:cubicBezTo>
                <a:cubicBezTo>
                  <a:pt x="629" y="115"/>
                  <a:pt x="628" y="117"/>
                  <a:pt x="628" y="118"/>
                </a:cubicBezTo>
                <a:cubicBezTo>
                  <a:pt x="629" y="122"/>
                  <a:pt x="630" y="125"/>
                  <a:pt x="630" y="129"/>
                </a:cubicBezTo>
                <a:cubicBezTo>
                  <a:pt x="630" y="129"/>
                  <a:pt x="631" y="130"/>
                  <a:pt x="631" y="130"/>
                </a:cubicBezTo>
                <a:cubicBezTo>
                  <a:pt x="634" y="131"/>
                  <a:pt x="636" y="132"/>
                  <a:pt x="638" y="133"/>
                </a:cubicBezTo>
                <a:cubicBezTo>
                  <a:pt x="641" y="134"/>
                  <a:pt x="641" y="134"/>
                  <a:pt x="641" y="136"/>
                </a:cubicBezTo>
                <a:cubicBezTo>
                  <a:pt x="641" y="137"/>
                  <a:pt x="641" y="139"/>
                  <a:pt x="641" y="141"/>
                </a:cubicBezTo>
                <a:cubicBezTo>
                  <a:pt x="641" y="143"/>
                  <a:pt x="640" y="145"/>
                  <a:pt x="638" y="146"/>
                </a:cubicBezTo>
                <a:cubicBezTo>
                  <a:pt x="637" y="147"/>
                  <a:pt x="636" y="149"/>
                  <a:pt x="635" y="150"/>
                </a:cubicBezTo>
                <a:cubicBezTo>
                  <a:pt x="632" y="153"/>
                  <a:pt x="632" y="158"/>
                  <a:pt x="632" y="162"/>
                </a:cubicBezTo>
                <a:cubicBezTo>
                  <a:pt x="632" y="164"/>
                  <a:pt x="636" y="164"/>
                  <a:pt x="637" y="166"/>
                </a:cubicBezTo>
                <a:cubicBezTo>
                  <a:pt x="637" y="166"/>
                  <a:pt x="638" y="167"/>
                  <a:pt x="638" y="167"/>
                </a:cubicBezTo>
                <a:cubicBezTo>
                  <a:pt x="640" y="169"/>
                  <a:pt x="642" y="169"/>
                  <a:pt x="644" y="167"/>
                </a:cubicBezTo>
                <a:cubicBezTo>
                  <a:pt x="645" y="167"/>
                  <a:pt x="645" y="167"/>
                  <a:pt x="646" y="167"/>
                </a:cubicBezTo>
                <a:cubicBezTo>
                  <a:pt x="647" y="167"/>
                  <a:pt x="647" y="167"/>
                  <a:pt x="647" y="168"/>
                </a:cubicBezTo>
                <a:cubicBezTo>
                  <a:pt x="647" y="169"/>
                  <a:pt x="646" y="169"/>
                  <a:pt x="646" y="170"/>
                </a:cubicBezTo>
                <a:cubicBezTo>
                  <a:pt x="647" y="171"/>
                  <a:pt x="648" y="172"/>
                  <a:pt x="649" y="172"/>
                </a:cubicBezTo>
                <a:cubicBezTo>
                  <a:pt x="652" y="173"/>
                  <a:pt x="654" y="174"/>
                  <a:pt x="657" y="174"/>
                </a:cubicBezTo>
                <a:cubicBezTo>
                  <a:pt x="663" y="174"/>
                  <a:pt x="668" y="177"/>
                  <a:pt x="674" y="177"/>
                </a:cubicBezTo>
                <a:cubicBezTo>
                  <a:pt x="675" y="177"/>
                  <a:pt x="676" y="178"/>
                  <a:pt x="677" y="178"/>
                </a:cubicBezTo>
                <a:cubicBezTo>
                  <a:pt x="679" y="180"/>
                  <a:pt x="681" y="180"/>
                  <a:pt x="683" y="180"/>
                </a:cubicBezTo>
                <a:cubicBezTo>
                  <a:pt x="685" y="180"/>
                  <a:pt x="687" y="180"/>
                  <a:pt x="689" y="179"/>
                </a:cubicBezTo>
                <a:cubicBezTo>
                  <a:pt x="689" y="179"/>
                  <a:pt x="690" y="179"/>
                  <a:pt x="691" y="178"/>
                </a:cubicBezTo>
                <a:cubicBezTo>
                  <a:pt x="692" y="177"/>
                  <a:pt x="694" y="176"/>
                  <a:pt x="696" y="175"/>
                </a:cubicBezTo>
                <a:cubicBezTo>
                  <a:pt x="697" y="174"/>
                  <a:pt x="697" y="173"/>
                  <a:pt x="697" y="172"/>
                </a:cubicBezTo>
                <a:cubicBezTo>
                  <a:pt x="697" y="171"/>
                  <a:pt x="698" y="170"/>
                  <a:pt x="698" y="169"/>
                </a:cubicBezTo>
                <a:cubicBezTo>
                  <a:pt x="701" y="165"/>
                  <a:pt x="700" y="162"/>
                  <a:pt x="697" y="160"/>
                </a:cubicBezTo>
                <a:close/>
                <a:moveTo>
                  <a:pt x="549" y="122"/>
                </a:moveTo>
                <a:cubicBezTo>
                  <a:pt x="547" y="121"/>
                  <a:pt x="544" y="121"/>
                  <a:pt x="542" y="120"/>
                </a:cubicBezTo>
                <a:cubicBezTo>
                  <a:pt x="541" y="120"/>
                  <a:pt x="541" y="119"/>
                  <a:pt x="541" y="119"/>
                </a:cubicBezTo>
                <a:cubicBezTo>
                  <a:pt x="543" y="117"/>
                  <a:pt x="541" y="114"/>
                  <a:pt x="541" y="112"/>
                </a:cubicBezTo>
                <a:cubicBezTo>
                  <a:pt x="541" y="109"/>
                  <a:pt x="541" y="107"/>
                  <a:pt x="541" y="105"/>
                </a:cubicBezTo>
                <a:cubicBezTo>
                  <a:pt x="541" y="103"/>
                  <a:pt x="539" y="103"/>
                  <a:pt x="537" y="102"/>
                </a:cubicBezTo>
                <a:cubicBezTo>
                  <a:pt x="536" y="102"/>
                  <a:pt x="536" y="101"/>
                  <a:pt x="536" y="100"/>
                </a:cubicBezTo>
                <a:cubicBezTo>
                  <a:pt x="536" y="97"/>
                  <a:pt x="535" y="96"/>
                  <a:pt x="533" y="95"/>
                </a:cubicBezTo>
                <a:cubicBezTo>
                  <a:pt x="531" y="95"/>
                  <a:pt x="529" y="95"/>
                  <a:pt x="528" y="96"/>
                </a:cubicBezTo>
                <a:cubicBezTo>
                  <a:pt x="525" y="98"/>
                  <a:pt x="522" y="99"/>
                  <a:pt x="520" y="100"/>
                </a:cubicBezTo>
                <a:cubicBezTo>
                  <a:pt x="519" y="101"/>
                  <a:pt x="519" y="102"/>
                  <a:pt x="518" y="103"/>
                </a:cubicBezTo>
                <a:cubicBezTo>
                  <a:pt x="518" y="105"/>
                  <a:pt x="517" y="106"/>
                  <a:pt x="515" y="106"/>
                </a:cubicBezTo>
                <a:cubicBezTo>
                  <a:pt x="514" y="107"/>
                  <a:pt x="513" y="108"/>
                  <a:pt x="512" y="109"/>
                </a:cubicBezTo>
                <a:cubicBezTo>
                  <a:pt x="511" y="110"/>
                  <a:pt x="511" y="110"/>
                  <a:pt x="512" y="111"/>
                </a:cubicBezTo>
                <a:cubicBezTo>
                  <a:pt x="513" y="111"/>
                  <a:pt x="514" y="112"/>
                  <a:pt x="515" y="113"/>
                </a:cubicBezTo>
                <a:cubicBezTo>
                  <a:pt x="515" y="113"/>
                  <a:pt x="516" y="113"/>
                  <a:pt x="515" y="114"/>
                </a:cubicBezTo>
                <a:cubicBezTo>
                  <a:pt x="515" y="114"/>
                  <a:pt x="515" y="114"/>
                  <a:pt x="514" y="114"/>
                </a:cubicBezTo>
                <a:cubicBezTo>
                  <a:pt x="512" y="114"/>
                  <a:pt x="510" y="113"/>
                  <a:pt x="508" y="113"/>
                </a:cubicBezTo>
                <a:cubicBezTo>
                  <a:pt x="506" y="113"/>
                  <a:pt x="505" y="115"/>
                  <a:pt x="504" y="117"/>
                </a:cubicBezTo>
                <a:cubicBezTo>
                  <a:pt x="504" y="119"/>
                  <a:pt x="504" y="120"/>
                  <a:pt x="505" y="121"/>
                </a:cubicBezTo>
                <a:cubicBezTo>
                  <a:pt x="507" y="122"/>
                  <a:pt x="508" y="123"/>
                  <a:pt x="509" y="124"/>
                </a:cubicBezTo>
                <a:cubicBezTo>
                  <a:pt x="512" y="126"/>
                  <a:pt x="515" y="128"/>
                  <a:pt x="518" y="126"/>
                </a:cubicBezTo>
                <a:cubicBezTo>
                  <a:pt x="519" y="126"/>
                  <a:pt x="520" y="126"/>
                  <a:pt x="520" y="126"/>
                </a:cubicBezTo>
                <a:cubicBezTo>
                  <a:pt x="522" y="127"/>
                  <a:pt x="524" y="127"/>
                  <a:pt x="527" y="127"/>
                </a:cubicBezTo>
                <a:cubicBezTo>
                  <a:pt x="527" y="127"/>
                  <a:pt x="527" y="128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3" y="129"/>
                  <a:pt x="519" y="129"/>
                  <a:pt x="515" y="130"/>
                </a:cubicBezTo>
                <a:cubicBezTo>
                  <a:pt x="514" y="130"/>
                  <a:pt x="513" y="131"/>
                  <a:pt x="513" y="133"/>
                </a:cubicBezTo>
                <a:cubicBezTo>
                  <a:pt x="513" y="135"/>
                  <a:pt x="514" y="137"/>
                  <a:pt x="516" y="138"/>
                </a:cubicBezTo>
                <a:cubicBezTo>
                  <a:pt x="517" y="139"/>
                  <a:pt x="518" y="139"/>
                  <a:pt x="520" y="139"/>
                </a:cubicBezTo>
                <a:cubicBezTo>
                  <a:pt x="521" y="140"/>
                  <a:pt x="523" y="139"/>
                  <a:pt x="525" y="140"/>
                </a:cubicBezTo>
                <a:cubicBezTo>
                  <a:pt x="528" y="140"/>
                  <a:pt x="531" y="139"/>
                  <a:pt x="534" y="138"/>
                </a:cubicBezTo>
                <a:cubicBezTo>
                  <a:pt x="535" y="137"/>
                  <a:pt x="536" y="136"/>
                  <a:pt x="537" y="136"/>
                </a:cubicBezTo>
                <a:cubicBezTo>
                  <a:pt x="540" y="136"/>
                  <a:pt x="542" y="136"/>
                  <a:pt x="545" y="135"/>
                </a:cubicBezTo>
                <a:cubicBezTo>
                  <a:pt x="545" y="135"/>
                  <a:pt x="546" y="135"/>
                  <a:pt x="547" y="135"/>
                </a:cubicBezTo>
                <a:cubicBezTo>
                  <a:pt x="548" y="136"/>
                  <a:pt x="550" y="137"/>
                  <a:pt x="552" y="137"/>
                </a:cubicBezTo>
                <a:cubicBezTo>
                  <a:pt x="554" y="138"/>
                  <a:pt x="555" y="138"/>
                  <a:pt x="556" y="138"/>
                </a:cubicBezTo>
                <a:cubicBezTo>
                  <a:pt x="557" y="138"/>
                  <a:pt x="559" y="138"/>
                  <a:pt x="560" y="137"/>
                </a:cubicBezTo>
                <a:cubicBezTo>
                  <a:pt x="562" y="137"/>
                  <a:pt x="563" y="136"/>
                  <a:pt x="564" y="135"/>
                </a:cubicBezTo>
                <a:cubicBezTo>
                  <a:pt x="567" y="132"/>
                  <a:pt x="569" y="130"/>
                  <a:pt x="572" y="127"/>
                </a:cubicBezTo>
                <a:cubicBezTo>
                  <a:pt x="573" y="126"/>
                  <a:pt x="574" y="125"/>
                  <a:pt x="574" y="124"/>
                </a:cubicBezTo>
                <a:cubicBezTo>
                  <a:pt x="575" y="122"/>
                  <a:pt x="574" y="119"/>
                  <a:pt x="572" y="117"/>
                </a:cubicBezTo>
                <a:cubicBezTo>
                  <a:pt x="572" y="117"/>
                  <a:pt x="571" y="117"/>
                  <a:pt x="570" y="117"/>
                </a:cubicBezTo>
                <a:cubicBezTo>
                  <a:pt x="569" y="117"/>
                  <a:pt x="568" y="118"/>
                  <a:pt x="568" y="119"/>
                </a:cubicBezTo>
                <a:cubicBezTo>
                  <a:pt x="567" y="120"/>
                  <a:pt x="567" y="120"/>
                  <a:pt x="566" y="120"/>
                </a:cubicBezTo>
                <a:cubicBezTo>
                  <a:pt x="565" y="118"/>
                  <a:pt x="563" y="118"/>
                  <a:pt x="564" y="115"/>
                </a:cubicBezTo>
                <a:cubicBezTo>
                  <a:pt x="563" y="114"/>
                  <a:pt x="562" y="113"/>
                  <a:pt x="563" y="112"/>
                </a:cubicBezTo>
                <a:cubicBezTo>
                  <a:pt x="564" y="111"/>
                  <a:pt x="565" y="110"/>
                  <a:pt x="565" y="109"/>
                </a:cubicBezTo>
                <a:cubicBezTo>
                  <a:pt x="564" y="106"/>
                  <a:pt x="565" y="103"/>
                  <a:pt x="566" y="101"/>
                </a:cubicBezTo>
                <a:cubicBezTo>
                  <a:pt x="567" y="100"/>
                  <a:pt x="566" y="99"/>
                  <a:pt x="565" y="99"/>
                </a:cubicBezTo>
                <a:cubicBezTo>
                  <a:pt x="565" y="98"/>
                  <a:pt x="563" y="98"/>
                  <a:pt x="562" y="98"/>
                </a:cubicBezTo>
                <a:cubicBezTo>
                  <a:pt x="560" y="100"/>
                  <a:pt x="558" y="102"/>
                  <a:pt x="555" y="104"/>
                </a:cubicBezTo>
                <a:cubicBezTo>
                  <a:pt x="554" y="105"/>
                  <a:pt x="554" y="106"/>
                  <a:pt x="554" y="108"/>
                </a:cubicBezTo>
                <a:cubicBezTo>
                  <a:pt x="554" y="108"/>
                  <a:pt x="554" y="109"/>
                  <a:pt x="554" y="110"/>
                </a:cubicBezTo>
                <a:cubicBezTo>
                  <a:pt x="555" y="112"/>
                  <a:pt x="554" y="113"/>
                  <a:pt x="553" y="114"/>
                </a:cubicBezTo>
                <a:cubicBezTo>
                  <a:pt x="552" y="114"/>
                  <a:pt x="552" y="114"/>
                  <a:pt x="552" y="114"/>
                </a:cubicBezTo>
                <a:cubicBezTo>
                  <a:pt x="550" y="115"/>
                  <a:pt x="550" y="116"/>
                  <a:pt x="551" y="118"/>
                </a:cubicBezTo>
                <a:cubicBezTo>
                  <a:pt x="551" y="118"/>
                  <a:pt x="551" y="119"/>
                  <a:pt x="551" y="120"/>
                </a:cubicBezTo>
                <a:cubicBezTo>
                  <a:pt x="552" y="121"/>
                  <a:pt x="550" y="122"/>
                  <a:pt x="549" y="122"/>
                </a:cubicBezTo>
                <a:close/>
                <a:moveTo>
                  <a:pt x="2316" y="1301"/>
                </a:moveTo>
                <a:cubicBezTo>
                  <a:pt x="2315" y="1302"/>
                  <a:pt x="2313" y="1302"/>
                  <a:pt x="2312" y="1302"/>
                </a:cubicBezTo>
                <a:cubicBezTo>
                  <a:pt x="2310" y="1302"/>
                  <a:pt x="2311" y="1300"/>
                  <a:pt x="2310" y="1299"/>
                </a:cubicBezTo>
                <a:cubicBezTo>
                  <a:pt x="2310" y="1298"/>
                  <a:pt x="2310" y="1298"/>
                  <a:pt x="2309" y="1297"/>
                </a:cubicBezTo>
                <a:cubicBezTo>
                  <a:pt x="2309" y="1296"/>
                  <a:pt x="2307" y="1296"/>
                  <a:pt x="2306" y="1297"/>
                </a:cubicBezTo>
                <a:cubicBezTo>
                  <a:pt x="2306" y="1297"/>
                  <a:pt x="2305" y="1298"/>
                  <a:pt x="2304" y="1299"/>
                </a:cubicBezTo>
                <a:cubicBezTo>
                  <a:pt x="2303" y="1303"/>
                  <a:pt x="2300" y="1307"/>
                  <a:pt x="2296" y="1309"/>
                </a:cubicBezTo>
                <a:cubicBezTo>
                  <a:pt x="2295" y="1310"/>
                  <a:pt x="2294" y="1311"/>
                  <a:pt x="2294" y="1312"/>
                </a:cubicBezTo>
                <a:cubicBezTo>
                  <a:pt x="2293" y="1313"/>
                  <a:pt x="2292" y="1314"/>
                  <a:pt x="2292" y="1316"/>
                </a:cubicBezTo>
                <a:cubicBezTo>
                  <a:pt x="2290" y="1319"/>
                  <a:pt x="2288" y="1321"/>
                  <a:pt x="2285" y="1323"/>
                </a:cubicBezTo>
                <a:cubicBezTo>
                  <a:pt x="2282" y="1324"/>
                  <a:pt x="2279" y="1326"/>
                  <a:pt x="2275" y="1328"/>
                </a:cubicBezTo>
                <a:cubicBezTo>
                  <a:pt x="2273" y="1330"/>
                  <a:pt x="2271" y="1333"/>
                  <a:pt x="2267" y="1333"/>
                </a:cubicBezTo>
                <a:cubicBezTo>
                  <a:pt x="2266" y="1333"/>
                  <a:pt x="2266" y="1334"/>
                  <a:pt x="2265" y="1334"/>
                </a:cubicBezTo>
                <a:cubicBezTo>
                  <a:pt x="2261" y="1338"/>
                  <a:pt x="2256" y="1341"/>
                  <a:pt x="2253" y="1345"/>
                </a:cubicBezTo>
                <a:cubicBezTo>
                  <a:pt x="2249" y="1348"/>
                  <a:pt x="2247" y="1352"/>
                  <a:pt x="2245" y="1356"/>
                </a:cubicBezTo>
                <a:cubicBezTo>
                  <a:pt x="2245" y="1357"/>
                  <a:pt x="2246" y="1359"/>
                  <a:pt x="2247" y="1360"/>
                </a:cubicBezTo>
                <a:cubicBezTo>
                  <a:pt x="2250" y="1361"/>
                  <a:pt x="2252" y="1362"/>
                  <a:pt x="2254" y="1364"/>
                </a:cubicBezTo>
                <a:cubicBezTo>
                  <a:pt x="2254" y="1365"/>
                  <a:pt x="2255" y="1365"/>
                  <a:pt x="2255" y="1366"/>
                </a:cubicBezTo>
                <a:cubicBezTo>
                  <a:pt x="2257" y="1368"/>
                  <a:pt x="2260" y="1368"/>
                  <a:pt x="2262" y="1367"/>
                </a:cubicBezTo>
                <a:cubicBezTo>
                  <a:pt x="2267" y="1365"/>
                  <a:pt x="2270" y="1361"/>
                  <a:pt x="2274" y="1359"/>
                </a:cubicBezTo>
                <a:cubicBezTo>
                  <a:pt x="2275" y="1357"/>
                  <a:pt x="2276" y="1355"/>
                  <a:pt x="2278" y="1353"/>
                </a:cubicBezTo>
                <a:cubicBezTo>
                  <a:pt x="2278" y="1352"/>
                  <a:pt x="2279" y="1350"/>
                  <a:pt x="2280" y="1349"/>
                </a:cubicBezTo>
                <a:cubicBezTo>
                  <a:pt x="2282" y="1348"/>
                  <a:pt x="2283" y="1346"/>
                  <a:pt x="2284" y="1344"/>
                </a:cubicBezTo>
                <a:cubicBezTo>
                  <a:pt x="2287" y="1338"/>
                  <a:pt x="2286" y="1339"/>
                  <a:pt x="2292" y="1336"/>
                </a:cubicBezTo>
                <a:cubicBezTo>
                  <a:pt x="2294" y="1335"/>
                  <a:pt x="2295" y="1335"/>
                  <a:pt x="2297" y="1335"/>
                </a:cubicBezTo>
                <a:cubicBezTo>
                  <a:pt x="2299" y="1335"/>
                  <a:pt x="2300" y="1334"/>
                  <a:pt x="2300" y="1333"/>
                </a:cubicBezTo>
                <a:cubicBezTo>
                  <a:pt x="2299" y="1330"/>
                  <a:pt x="2300" y="1328"/>
                  <a:pt x="2303" y="1326"/>
                </a:cubicBezTo>
                <a:cubicBezTo>
                  <a:pt x="2304" y="1326"/>
                  <a:pt x="2305" y="1325"/>
                  <a:pt x="2305" y="1324"/>
                </a:cubicBezTo>
                <a:cubicBezTo>
                  <a:pt x="2308" y="1320"/>
                  <a:pt x="2312" y="1317"/>
                  <a:pt x="2315" y="1313"/>
                </a:cubicBezTo>
                <a:cubicBezTo>
                  <a:pt x="2316" y="1312"/>
                  <a:pt x="2316" y="1311"/>
                  <a:pt x="2317" y="1310"/>
                </a:cubicBezTo>
                <a:cubicBezTo>
                  <a:pt x="2317" y="1309"/>
                  <a:pt x="2317" y="1307"/>
                  <a:pt x="2317" y="1307"/>
                </a:cubicBezTo>
                <a:cubicBezTo>
                  <a:pt x="2317" y="1306"/>
                  <a:pt x="2317" y="1306"/>
                  <a:pt x="2317" y="1305"/>
                </a:cubicBezTo>
                <a:cubicBezTo>
                  <a:pt x="2317" y="1305"/>
                  <a:pt x="2317" y="1304"/>
                  <a:pt x="2317" y="1304"/>
                </a:cubicBezTo>
                <a:cubicBezTo>
                  <a:pt x="2318" y="1303"/>
                  <a:pt x="2317" y="1303"/>
                  <a:pt x="2318" y="1303"/>
                </a:cubicBezTo>
                <a:cubicBezTo>
                  <a:pt x="2318" y="1302"/>
                  <a:pt x="2316" y="1301"/>
                  <a:pt x="2316" y="1301"/>
                </a:cubicBezTo>
                <a:close/>
                <a:moveTo>
                  <a:pt x="1000" y="379"/>
                </a:moveTo>
                <a:cubicBezTo>
                  <a:pt x="1004" y="377"/>
                  <a:pt x="1008" y="375"/>
                  <a:pt x="1012" y="373"/>
                </a:cubicBezTo>
                <a:cubicBezTo>
                  <a:pt x="1013" y="373"/>
                  <a:pt x="1014" y="373"/>
                  <a:pt x="1014" y="372"/>
                </a:cubicBezTo>
                <a:cubicBezTo>
                  <a:pt x="1017" y="370"/>
                  <a:pt x="1019" y="369"/>
                  <a:pt x="1022" y="368"/>
                </a:cubicBezTo>
                <a:cubicBezTo>
                  <a:pt x="1023" y="368"/>
                  <a:pt x="1024" y="367"/>
                  <a:pt x="1025" y="366"/>
                </a:cubicBezTo>
                <a:cubicBezTo>
                  <a:pt x="1026" y="365"/>
                  <a:pt x="1027" y="364"/>
                  <a:pt x="1028" y="363"/>
                </a:cubicBezTo>
                <a:cubicBezTo>
                  <a:pt x="1028" y="362"/>
                  <a:pt x="1028" y="362"/>
                  <a:pt x="1028" y="361"/>
                </a:cubicBezTo>
                <a:cubicBezTo>
                  <a:pt x="1027" y="359"/>
                  <a:pt x="1028" y="357"/>
                  <a:pt x="1029" y="355"/>
                </a:cubicBezTo>
                <a:cubicBezTo>
                  <a:pt x="1030" y="354"/>
                  <a:pt x="1030" y="354"/>
                  <a:pt x="1030" y="354"/>
                </a:cubicBezTo>
                <a:cubicBezTo>
                  <a:pt x="1029" y="354"/>
                  <a:pt x="1029" y="353"/>
                  <a:pt x="1029" y="353"/>
                </a:cubicBezTo>
                <a:cubicBezTo>
                  <a:pt x="1028" y="353"/>
                  <a:pt x="1027" y="352"/>
                  <a:pt x="1026" y="351"/>
                </a:cubicBezTo>
                <a:cubicBezTo>
                  <a:pt x="1025" y="350"/>
                  <a:pt x="1025" y="349"/>
                  <a:pt x="1025" y="347"/>
                </a:cubicBezTo>
                <a:cubicBezTo>
                  <a:pt x="1025" y="346"/>
                  <a:pt x="1024" y="345"/>
                  <a:pt x="1023" y="344"/>
                </a:cubicBezTo>
                <a:cubicBezTo>
                  <a:pt x="1023" y="343"/>
                  <a:pt x="1022" y="343"/>
                  <a:pt x="1022" y="343"/>
                </a:cubicBezTo>
                <a:cubicBezTo>
                  <a:pt x="1020" y="343"/>
                  <a:pt x="1019" y="343"/>
                  <a:pt x="1018" y="342"/>
                </a:cubicBezTo>
                <a:cubicBezTo>
                  <a:pt x="1017" y="341"/>
                  <a:pt x="1015" y="341"/>
                  <a:pt x="1014" y="342"/>
                </a:cubicBezTo>
                <a:cubicBezTo>
                  <a:pt x="1011" y="345"/>
                  <a:pt x="1009" y="346"/>
                  <a:pt x="1005" y="345"/>
                </a:cubicBezTo>
                <a:cubicBezTo>
                  <a:pt x="1004" y="344"/>
                  <a:pt x="1003" y="345"/>
                  <a:pt x="1002" y="345"/>
                </a:cubicBezTo>
                <a:cubicBezTo>
                  <a:pt x="999" y="344"/>
                  <a:pt x="997" y="345"/>
                  <a:pt x="996" y="347"/>
                </a:cubicBezTo>
                <a:cubicBezTo>
                  <a:pt x="996" y="347"/>
                  <a:pt x="995" y="348"/>
                  <a:pt x="995" y="347"/>
                </a:cubicBezTo>
                <a:cubicBezTo>
                  <a:pt x="994" y="347"/>
                  <a:pt x="994" y="346"/>
                  <a:pt x="993" y="345"/>
                </a:cubicBezTo>
                <a:cubicBezTo>
                  <a:pt x="993" y="345"/>
                  <a:pt x="991" y="345"/>
                  <a:pt x="991" y="346"/>
                </a:cubicBezTo>
                <a:cubicBezTo>
                  <a:pt x="990" y="347"/>
                  <a:pt x="990" y="348"/>
                  <a:pt x="990" y="349"/>
                </a:cubicBezTo>
                <a:cubicBezTo>
                  <a:pt x="991" y="351"/>
                  <a:pt x="990" y="352"/>
                  <a:pt x="988" y="352"/>
                </a:cubicBezTo>
                <a:cubicBezTo>
                  <a:pt x="988" y="352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6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6" y="352"/>
                  <a:pt x="985" y="350"/>
                  <a:pt x="986" y="348"/>
                </a:cubicBezTo>
                <a:cubicBezTo>
                  <a:pt x="986" y="347"/>
                  <a:pt x="985" y="345"/>
                  <a:pt x="984" y="344"/>
                </a:cubicBezTo>
                <a:cubicBezTo>
                  <a:pt x="983" y="343"/>
                  <a:pt x="982" y="343"/>
                  <a:pt x="982" y="342"/>
                </a:cubicBezTo>
                <a:cubicBezTo>
                  <a:pt x="980" y="340"/>
                  <a:pt x="979" y="340"/>
                  <a:pt x="976" y="342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5" y="343"/>
                  <a:pt x="973" y="343"/>
                  <a:pt x="972" y="344"/>
                </a:cubicBezTo>
                <a:cubicBezTo>
                  <a:pt x="971" y="346"/>
                  <a:pt x="969" y="348"/>
                  <a:pt x="968" y="350"/>
                </a:cubicBezTo>
                <a:cubicBezTo>
                  <a:pt x="967" y="351"/>
                  <a:pt x="969" y="353"/>
                  <a:pt x="970" y="353"/>
                </a:cubicBezTo>
                <a:cubicBezTo>
                  <a:pt x="971" y="353"/>
                  <a:pt x="972" y="353"/>
                  <a:pt x="972" y="353"/>
                </a:cubicBezTo>
                <a:cubicBezTo>
                  <a:pt x="974" y="352"/>
                  <a:pt x="976" y="352"/>
                  <a:pt x="978" y="353"/>
                </a:cubicBezTo>
                <a:cubicBezTo>
                  <a:pt x="979" y="353"/>
                  <a:pt x="979" y="354"/>
                  <a:pt x="978" y="355"/>
                </a:cubicBezTo>
                <a:cubicBezTo>
                  <a:pt x="978" y="356"/>
                  <a:pt x="977" y="357"/>
                  <a:pt x="975" y="357"/>
                </a:cubicBezTo>
                <a:cubicBezTo>
                  <a:pt x="973" y="357"/>
                  <a:pt x="971" y="358"/>
                  <a:pt x="970" y="358"/>
                </a:cubicBezTo>
                <a:cubicBezTo>
                  <a:pt x="969" y="358"/>
                  <a:pt x="969" y="359"/>
                  <a:pt x="969" y="360"/>
                </a:cubicBezTo>
                <a:cubicBezTo>
                  <a:pt x="969" y="360"/>
                  <a:pt x="969" y="361"/>
                  <a:pt x="970" y="361"/>
                </a:cubicBezTo>
                <a:cubicBezTo>
                  <a:pt x="971" y="362"/>
                  <a:pt x="973" y="362"/>
                  <a:pt x="974" y="362"/>
                </a:cubicBezTo>
                <a:cubicBezTo>
                  <a:pt x="975" y="362"/>
                  <a:pt x="976" y="363"/>
                  <a:pt x="976" y="363"/>
                </a:cubicBezTo>
                <a:cubicBezTo>
                  <a:pt x="977" y="364"/>
                  <a:pt x="978" y="366"/>
                  <a:pt x="978" y="367"/>
                </a:cubicBezTo>
                <a:cubicBezTo>
                  <a:pt x="979" y="367"/>
                  <a:pt x="978" y="368"/>
                  <a:pt x="978" y="369"/>
                </a:cubicBezTo>
                <a:cubicBezTo>
                  <a:pt x="978" y="369"/>
                  <a:pt x="977" y="369"/>
                  <a:pt x="976" y="369"/>
                </a:cubicBezTo>
                <a:cubicBezTo>
                  <a:pt x="975" y="369"/>
                  <a:pt x="974" y="370"/>
                  <a:pt x="974" y="372"/>
                </a:cubicBezTo>
                <a:cubicBezTo>
                  <a:pt x="975" y="373"/>
                  <a:pt x="975" y="374"/>
                  <a:pt x="977" y="374"/>
                </a:cubicBezTo>
                <a:cubicBezTo>
                  <a:pt x="978" y="374"/>
                  <a:pt x="979" y="375"/>
                  <a:pt x="980" y="374"/>
                </a:cubicBezTo>
                <a:cubicBezTo>
                  <a:pt x="983" y="374"/>
                  <a:pt x="986" y="374"/>
                  <a:pt x="988" y="377"/>
                </a:cubicBezTo>
                <a:cubicBezTo>
                  <a:pt x="991" y="378"/>
                  <a:pt x="993" y="379"/>
                  <a:pt x="996" y="379"/>
                </a:cubicBezTo>
                <a:cubicBezTo>
                  <a:pt x="997" y="379"/>
                  <a:pt x="999" y="379"/>
                  <a:pt x="1000" y="379"/>
                </a:cubicBezTo>
                <a:close/>
                <a:moveTo>
                  <a:pt x="1519" y="53"/>
                </a:moveTo>
                <a:cubicBezTo>
                  <a:pt x="1519" y="54"/>
                  <a:pt x="1519" y="54"/>
                  <a:pt x="1520" y="55"/>
                </a:cubicBezTo>
                <a:cubicBezTo>
                  <a:pt x="1521" y="55"/>
                  <a:pt x="1522" y="55"/>
                  <a:pt x="1523" y="55"/>
                </a:cubicBezTo>
                <a:cubicBezTo>
                  <a:pt x="1524" y="56"/>
                  <a:pt x="1526" y="57"/>
                  <a:pt x="1528" y="57"/>
                </a:cubicBezTo>
                <a:cubicBezTo>
                  <a:pt x="1529" y="57"/>
                  <a:pt x="1529" y="57"/>
                  <a:pt x="1529" y="57"/>
                </a:cubicBezTo>
                <a:cubicBezTo>
                  <a:pt x="1529" y="58"/>
                  <a:pt x="1529" y="58"/>
                  <a:pt x="1528" y="58"/>
                </a:cubicBezTo>
                <a:cubicBezTo>
                  <a:pt x="1527" y="58"/>
                  <a:pt x="1526" y="59"/>
                  <a:pt x="1525" y="59"/>
                </a:cubicBezTo>
                <a:cubicBezTo>
                  <a:pt x="1524" y="59"/>
                  <a:pt x="1523" y="59"/>
                  <a:pt x="1522" y="61"/>
                </a:cubicBezTo>
                <a:cubicBezTo>
                  <a:pt x="1522" y="61"/>
                  <a:pt x="1522" y="62"/>
                  <a:pt x="1523" y="63"/>
                </a:cubicBezTo>
                <a:cubicBezTo>
                  <a:pt x="1525" y="65"/>
                  <a:pt x="1527" y="67"/>
                  <a:pt x="1528" y="68"/>
                </a:cubicBezTo>
                <a:cubicBezTo>
                  <a:pt x="1529" y="68"/>
                  <a:pt x="1529" y="69"/>
                  <a:pt x="1530" y="69"/>
                </a:cubicBezTo>
                <a:cubicBezTo>
                  <a:pt x="1533" y="68"/>
                  <a:pt x="1536" y="64"/>
                  <a:pt x="1535" y="61"/>
                </a:cubicBezTo>
                <a:cubicBezTo>
                  <a:pt x="1535" y="60"/>
                  <a:pt x="1534" y="59"/>
                  <a:pt x="1534" y="58"/>
                </a:cubicBezTo>
                <a:cubicBezTo>
                  <a:pt x="1535" y="58"/>
                  <a:pt x="1535" y="58"/>
                  <a:pt x="1535" y="58"/>
                </a:cubicBezTo>
                <a:cubicBezTo>
                  <a:pt x="1535" y="58"/>
                  <a:pt x="1536" y="58"/>
                  <a:pt x="1536" y="58"/>
                </a:cubicBezTo>
                <a:cubicBezTo>
                  <a:pt x="1537" y="59"/>
                  <a:pt x="1538" y="61"/>
                  <a:pt x="1538" y="63"/>
                </a:cubicBezTo>
                <a:cubicBezTo>
                  <a:pt x="1538" y="64"/>
                  <a:pt x="1538" y="65"/>
                  <a:pt x="1538" y="67"/>
                </a:cubicBezTo>
                <a:cubicBezTo>
                  <a:pt x="1537" y="70"/>
                  <a:pt x="1537" y="70"/>
                  <a:pt x="1540" y="70"/>
                </a:cubicBezTo>
                <a:cubicBezTo>
                  <a:pt x="1542" y="70"/>
                  <a:pt x="1544" y="70"/>
                  <a:pt x="1545" y="72"/>
                </a:cubicBezTo>
                <a:cubicBezTo>
                  <a:pt x="1547" y="75"/>
                  <a:pt x="1549" y="76"/>
                  <a:pt x="1552" y="76"/>
                </a:cubicBezTo>
                <a:cubicBezTo>
                  <a:pt x="1557" y="76"/>
                  <a:pt x="1562" y="77"/>
                  <a:pt x="1567" y="78"/>
                </a:cubicBezTo>
                <a:cubicBezTo>
                  <a:pt x="1568" y="78"/>
                  <a:pt x="1569" y="78"/>
                  <a:pt x="1569" y="78"/>
                </a:cubicBezTo>
                <a:cubicBezTo>
                  <a:pt x="1572" y="77"/>
                  <a:pt x="1574" y="76"/>
                  <a:pt x="1575" y="74"/>
                </a:cubicBezTo>
                <a:cubicBezTo>
                  <a:pt x="1576" y="73"/>
                  <a:pt x="1576" y="71"/>
                  <a:pt x="1575" y="71"/>
                </a:cubicBezTo>
                <a:cubicBezTo>
                  <a:pt x="1575" y="70"/>
                  <a:pt x="1575" y="70"/>
                  <a:pt x="1574" y="69"/>
                </a:cubicBezTo>
                <a:cubicBezTo>
                  <a:pt x="1573" y="69"/>
                  <a:pt x="1572" y="68"/>
                  <a:pt x="1571" y="67"/>
                </a:cubicBezTo>
                <a:cubicBezTo>
                  <a:pt x="1570" y="67"/>
                  <a:pt x="1570" y="66"/>
                  <a:pt x="1570" y="64"/>
                </a:cubicBezTo>
                <a:cubicBezTo>
                  <a:pt x="1571" y="62"/>
                  <a:pt x="1568" y="60"/>
                  <a:pt x="1568" y="58"/>
                </a:cubicBezTo>
                <a:cubicBezTo>
                  <a:pt x="1567" y="54"/>
                  <a:pt x="1564" y="51"/>
                  <a:pt x="1560" y="49"/>
                </a:cubicBezTo>
                <a:cubicBezTo>
                  <a:pt x="1558" y="48"/>
                  <a:pt x="1557" y="48"/>
                  <a:pt x="1555" y="49"/>
                </a:cubicBezTo>
                <a:cubicBezTo>
                  <a:pt x="1554" y="50"/>
                  <a:pt x="1552" y="50"/>
                  <a:pt x="1551" y="49"/>
                </a:cubicBezTo>
                <a:cubicBezTo>
                  <a:pt x="1549" y="47"/>
                  <a:pt x="1547" y="48"/>
                  <a:pt x="1546" y="49"/>
                </a:cubicBezTo>
                <a:cubicBezTo>
                  <a:pt x="1545" y="49"/>
                  <a:pt x="1545" y="49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2" y="51"/>
                  <a:pt x="1541" y="53"/>
                  <a:pt x="1540" y="54"/>
                </a:cubicBezTo>
                <a:cubicBezTo>
                  <a:pt x="1539" y="54"/>
                  <a:pt x="1539" y="54"/>
                  <a:pt x="1539" y="54"/>
                </a:cubicBezTo>
                <a:cubicBezTo>
                  <a:pt x="1538" y="53"/>
                  <a:pt x="1539" y="53"/>
                  <a:pt x="1539" y="53"/>
                </a:cubicBezTo>
                <a:cubicBezTo>
                  <a:pt x="1540" y="51"/>
                  <a:pt x="1541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47"/>
                  <a:pt x="1544" y="45"/>
                  <a:pt x="1542" y="43"/>
                </a:cubicBezTo>
                <a:cubicBezTo>
                  <a:pt x="1540" y="42"/>
                  <a:pt x="1539" y="39"/>
                  <a:pt x="1539" y="37"/>
                </a:cubicBezTo>
                <a:cubicBezTo>
                  <a:pt x="1539" y="36"/>
                  <a:pt x="1538" y="35"/>
                  <a:pt x="1537" y="35"/>
                </a:cubicBezTo>
                <a:cubicBezTo>
                  <a:pt x="1533" y="34"/>
                  <a:pt x="1530" y="32"/>
                  <a:pt x="1528" y="29"/>
                </a:cubicBezTo>
                <a:cubicBezTo>
                  <a:pt x="1527" y="28"/>
                  <a:pt x="1526" y="28"/>
                  <a:pt x="1524" y="27"/>
                </a:cubicBezTo>
                <a:cubicBezTo>
                  <a:pt x="1524" y="26"/>
                  <a:pt x="1522" y="27"/>
                  <a:pt x="1521" y="28"/>
                </a:cubicBezTo>
                <a:cubicBezTo>
                  <a:pt x="1521" y="30"/>
                  <a:pt x="1520" y="33"/>
                  <a:pt x="1519" y="34"/>
                </a:cubicBezTo>
                <a:cubicBezTo>
                  <a:pt x="1517" y="38"/>
                  <a:pt x="1516" y="41"/>
                  <a:pt x="1518" y="44"/>
                </a:cubicBezTo>
                <a:cubicBezTo>
                  <a:pt x="1519" y="47"/>
                  <a:pt x="1519" y="50"/>
                  <a:pt x="1519" y="53"/>
                </a:cubicBezTo>
                <a:close/>
                <a:moveTo>
                  <a:pt x="2358" y="1265"/>
                </a:moveTo>
                <a:cubicBezTo>
                  <a:pt x="2358" y="1264"/>
                  <a:pt x="2357" y="1264"/>
                  <a:pt x="2356" y="1265"/>
                </a:cubicBezTo>
                <a:cubicBezTo>
                  <a:pt x="2356" y="1265"/>
                  <a:pt x="2355" y="1265"/>
                  <a:pt x="2355" y="1266"/>
                </a:cubicBezTo>
                <a:cubicBezTo>
                  <a:pt x="2351" y="1268"/>
                  <a:pt x="2350" y="1268"/>
                  <a:pt x="2348" y="1265"/>
                </a:cubicBezTo>
                <a:cubicBezTo>
                  <a:pt x="2346" y="1264"/>
                  <a:pt x="2345" y="1263"/>
                  <a:pt x="2345" y="1261"/>
                </a:cubicBezTo>
                <a:cubicBezTo>
                  <a:pt x="2345" y="1259"/>
                  <a:pt x="2345" y="1257"/>
                  <a:pt x="2344" y="1255"/>
                </a:cubicBezTo>
                <a:cubicBezTo>
                  <a:pt x="2344" y="1254"/>
                  <a:pt x="2344" y="1253"/>
                  <a:pt x="2343" y="1253"/>
                </a:cubicBezTo>
                <a:cubicBezTo>
                  <a:pt x="2343" y="1252"/>
                  <a:pt x="2342" y="1252"/>
                  <a:pt x="2342" y="1252"/>
                </a:cubicBezTo>
                <a:cubicBezTo>
                  <a:pt x="2342" y="1252"/>
                  <a:pt x="2341" y="1252"/>
                  <a:pt x="2341" y="1252"/>
                </a:cubicBezTo>
                <a:cubicBezTo>
                  <a:pt x="2341" y="1253"/>
                  <a:pt x="2341" y="1253"/>
                  <a:pt x="2341" y="1254"/>
                </a:cubicBezTo>
                <a:cubicBezTo>
                  <a:pt x="2340" y="1254"/>
                  <a:pt x="2340" y="1255"/>
                  <a:pt x="2340" y="1255"/>
                </a:cubicBezTo>
                <a:cubicBezTo>
                  <a:pt x="2339" y="1255"/>
                  <a:pt x="2338" y="1254"/>
                  <a:pt x="2338" y="1253"/>
                </a:cubicBezTo>
                <a:cubicBezTo>
                  <a:pt x="2339" y="1249"/>
                  <a:pt x="2338" y="1245"/>
                  <a:pt x="2339" y="1241"/>
                </a:cubicBezTo>
                <a:cubicBezTo>
                  <a:pt x="2340" y="1239"/>
                  <a:pt x="2340" y="1237"/>
                  <a:pt x="2338" y="1235"/>
                </a:cubicBezTo>
                <a:cubicBezTo>
                  <a:pt x="2336" y="1232"/>
                  <a:pt x="2335" y="1229"/>
                  <a:pt x="2332" y="1228"/>
                </a:cubicBezTo>
                <a:cubicBezTo>
                  <a:pt x="2332" y="1227"/>
                  <a:pt x="2331" y="1226"/>
                  <a:pt x="2331" y="1225"/>
                </a:cubicBezTo>
                <a:cubicBezTo>
                  <a:pt x="2331" y="1225"/>
                  <a:pt x="2331" y="1225"/>
                  <a:pt x="2330" y="1225"/>
                </a:cubicBezTo>
                <a:cubicBezTo>
                  <a:pt x="2330" y="1224"/>
                  <a:pt x="2329" y="1224"/>
                  <a:pt x="2329" y="1225"/>
                </a:cubicBezTo>
                <a:cubicBezTo>
                  <a:pt x="2329" y="1225"/>
                  <a:pt x="2329" y="1225"/>
                  <a:pt x="2329" y="1225"/>
                </a:cubicBezTo>
                <a:cubicBezTo>
                  <a:pt x="2329" y="1228"/>
                  <a:pt x="2331" y="1230"/>
                  <a:pt x="2330" y="1232"/>
                </a:cubicBezTo>
                <a:cubicBezTo>
                  <a:pt x="2329" y="1234"/>
                  <a:pt x="2329" y="1235"/>
                  <a:pt x="2330" y="1237"/>
                </a:cubicBezTo>
                <a:cubicBezTo>
                  <a:pt x="2331" y="1240"/>
                  <a:pt x="2331" y="1242"/>
                  <a:pt x="2332" y="1245"/>
                </a:cubicBezTo>
                <a:cubicBezTo>
                  <a:pt x="2332" y="1247"/>
                  <a:pt x="2334" y="1250"/>
                  <a:pt x="2333" y="1252"/>
                </a:cubicBezTo>
                <a:cubicBezTo>
                  <a:pt x="2332" y="1253"/>
                  <a:pt x="2333" y="1254"/>
                  <a:pt x="2333" y="1255"/>
                </a:cubicBezTo>
                <a:cubicBezTo>
                  <a:pt x="2334" y="1256"/>
                  <a:pt x="2334" y="1257"/>
                  <a:pt x="2334" y="1258"/>
                </a:cubicBezTo>
                <a:cubicBezTo>
                  <a:pt x="2334" y="1261"/>
                  <a:pt x="2334" y="1263"/>
                  <a:pt x="2333" y="1266"/>
                </a:cubicBezTo>
                <a:cubicBezTo>
                  <a:pt x="2331" y="1268"/>
                  <a:pt x="2330" y="1271"/>
                  <a:pt x="2329" y="1274"/>
                </a:cubicBezTo>
                <a:cubicBezTo>
                  <a:pt x="2329" y="1275"/>
                  <a:pt x="2328" y="1276"/>
                  <a:pt x="2326" y="1277"/>
                </a:cubicBezTo>
                <a:cubicBezTo>
                  <a:pt x="2325" y="1277"/>
                  <a:pt x="2324" y="1278"/>
                  <a:pt x="2322" y="1279"/>
                </a:cubicBezTo>
                <a:cubicBezTo>
                  <a:pt x="2320" y="1280"/>
                  <a:pt x="2320" y="1283"/>
                  <a:pt x="2321" y="1285"/>
                </a:cubicBezTo>
                <a:cubicBezTo>
                  <a:pt x="2323" y="1286"/>
                  <a:pt x="2324" y="1288"/>
                  <a:pt x="2326" y="1289"/>
                </a:cubicBezTo>
                <a:cubicBezTo>
                  <a:pt x="2327" y="1290"/>
                  <a:pt x="2327" y="1292"/>
                  <a:pt x="2327" y="1294"/>
                </a:cubicBezTo>
                <a:cubicBezTo>
                  <a:pt x="2327" y="1295"/>
                  <a:pt x="2327" y="1297"/>
                  <a:pt x="2326" y="1298"/>
                </a:cubicBezTo>
                <a:cubicBezTo>
                  <a:pt x="2324" y="1300"/>
                  <a:pt x="2322" y="1302"/>
                  <a:pt x="2321" y="1304"/>
                </a:cubicBezTo>
                <a:cubicBezTo>
                  <a:pt x="2320" y="1304"/>
                  <a:pt x="2320" y="1305"/>
                  <a:pt x="2321" y="1305"/>
                </a:cubicBezTo>
                <a:cubicBezTo>
                  <a:pt x="2322" y="1307"/>
                  <a:pt x="2323" y="1308"/>
                  <a:pt x="2324" y="1309"/>
                </a:cubicBezTo>
                <a:cubicBezTo>
                  <a:pt x="2324" y="1309"/>
                  <a:pt x="2325" y="1309"/>
                  <a:pt x="2325" y="1309"/>
                </a:cubicBezTo>
                <a:cubicBezTo>
                  <a:pt x="2328" y="1308"/>
                  <a:pt x="2329" y="1306"/>
                  <a:pt x="2331" y="1305"/>
                </a:cubicBezTo>
                <a:cubicBezTo>
                  <a:pt x="2334" y="1302"/>
                  <a:pt x="2337" y="1299"/>
                  <a:pt x="2339" y="1296"/>
                </a:cubicBezTo>
                <a:cubicBezTo>
                  <a:pt x="2342" y="1293"/>
                  <a:pt x="2344" y="1290"/>
                  <a:pt x="2344" y="1286"/>
                </a:cubicBezTo>
                <a:cubicBezTo>
                  <a:pt x="2344" y="1284"/>
                  <a:pt x="2346" y="1282"/>
                  <a:pt x="2348" y="1282"/>
                </a:cubicBezTo>
                <a:cubicBezTo>
                  <a:pt x="2349" y="1282"/>
                  <a:pt x="2350" y="1282"/>
                  <a:pt x="2350" y="1282"/>
                </a:cubicBezTo>
                <a:cubicBezTo>
                  <a:pt x="2351" y="1282"/>
                  <a:pt x="2352" y="1282"/>
                  <a:pt x="2352" y="1281"/>
                </a:cubicBezTo>
                <a:cubicBezTo>
                  <a:pt x="2352" y="1279"/>
                  <a:pt x="2355" y="1277"/>
                  <a:pt x="2356" y="1275"/>
                </a:cubicBezTo>
                <a:cubicBezTo>
                  <a:pt x="2357" y="1275"/>
                  <a:pt x="2358" y="1274"/>
                  <a:pt x="2358" y="1273"/>
                </a:cubicBezTo>
                <a:cubicBezTo>
                  <a:pt x="2359" y="1271"/>
                  <a:pt x="2359" y="1269"/>
                  <a:pt x="2360" y="1268"/>
                </a:cubicBezTo>
                <a:cubicBezTo>
                  <a:pt x="2360" y="1267"/>
                  <a:pt x="2360" y="1265"/>
                  <a:pt x="2358" y="1265"/>
                </a:cubicBezTo>
                <a:close/>
                <a:moveTo>
                  <a:pt x="1803" y="75"/>
                </a:moveTo>
                <a:cubicBezTo>
                  <a:pt x="1804" y="77"/>
                  <a:pt x="1806" y="78"/>
                  <a:pt x="1806" y="81"/>
                </a:cubicBezTo>
                <a:cubicBezTo>
                  <a:pt x="1806" y="82"/>
                  <a:pt x="1807" y="82"/>
                  <a:pt x="1808" y="83"/>
                </a:cubicBezTo>
                <a:cubicBezTo>
                  <a:pt x="1809" y="84"/>
                  <a:pt x="1811" y="85"/>
                  <a:pt x="1812" y="85"/>
                </a:cubicBezTo>
                <a:cubicBezTo>
                  <a:pt x="1814" y="86"/>
                  <a:pt x="1816" y="87"/>
                  <a:pt x="1818" y="88"/>
                </a:cubicBezTo>
                <a:cubicBezTo>
                  <a:pt x="1819" y="90"/>
                  <a:pt x="1820" y="90"/>
                  <a:pt x="1822" y="90"/>
                </a:cubicBezTo>
                <a:cubicBezTo>
                  <a:pt x="1824" y="90"/>
                  <a:pt x="1825" y="90"/>
                  <a:pt x="1827" y="90"/>
                </a:cubicBezTo>
                <a:cubicBezTo>
                  <a:pt x="1827" y="90"/>
                  <a:pt x="1828" y="89"/>
                  <a:pt x="1829" y="88"/>
                </a:cubicBezTo>
                <a:cubicBezTo>
                  <a:pt x="1829" y="87"/>
                  <a:pt x="1829" y="86"/>
                  <a:pt x="1831" y="85"/>
                </a:cubicBezTo>
                <a:cubicBezTo>
                  <a:pt x="1832" y="84"/>
                  <a:pt x="1833" y="83"/>
                  <a:pt x="1833" y="81"/>
                </a:cubicBezTo>
                <a:cubicBezTo>
                  <a:pt x="1835" y="79"/>
                  <a:pt x="1837" y="78"/>
                  <a:pt x="1840" y="79"/>
                </a:cubicBezTo>
                <a:cubicBezTo>
                  <a:pt x="1841" y="79"/>
                  <a:pt x="1842" y="78"/>
                  <a:pt x="1843" y="78"/>
                </a:cubicBezTo>
                <a:cubicBezTo>
                  <a:pt x="1843" y="78"/>
                  <a:pt x="1844" y="77"/>
                  <a:pt x="1844" y="76"/>
                </a:cubicBezTo>
                <a:cubicBezTo>
                  <a:pt x="1845" y="76"/>
                  <a:pt x="1845" y="75"/>
                  <a:pt x="1845" y="75"/>
                </a:cubicBezTo>
                <a:cubicBezTo>
                  <a:pt x="1845" y="74"/>
                  <a:pt x="1846" y="73"/>
                  <a:pt x="1846" y="73"/>
                </a:cubicBezTo>
                <a:cubicBezTo>
                  <a:pt x="1847" y="72"/>
                  <a:pt x="1847" y="72"/>
                  <a:pt x="1848" y="71"/>
                </a:cubicBezTo>
                <a:cubicBezTo>
                  <a:pt x="1848" y="71"/>
                  <a:pt x="1849" y="70"/>
                  <a:pt x="1849" y="69"/>
                </a:cubicBezTo>
                <a:cubicBezTo>
                  <a:pt x="1849" y="68"/>
                  <a:pt x="1849" y="67"/>
                  <a:pt x="1849" y="66"/>
                </a:cubicBezTo>
                <a:cubicBezTo>
                  <a:pt x="1848" y="64"/>
                  <a:pt x="1848" y="63"/>
                  <a:pt x="1847" y="62"/>
                </a:cubicBezTo>
                <a:cubicBezTo>
                  <a:pt x="1848" y="59"/>
                  <a:pt x="1846" y="58"/>
                  <a:pt x="1844" y="58"/>
                </a:cubicBezTo>
                <a:cubicBezTo>
                  <a:pt x="1840" y="57"/>
                  <a:pt x="1837" y="56"/>
                  <a:pt x="1833" y="55"/>
                </a:cubicBezTo>
                <a:cubicBezTo>
                  <a:pt x="1833" y="55"/>
                  <a:pt x="1832" y="55"/>
                  <a:pt x="1832" y="55"/>
                </a:cubicBezTo>
                <a:cubicBezTo>
                  <a:pt x="1831" y="56"/>
                  <a:pt x="1831" y="56"/>
                  <a:pt x="1830" y="57"/>
                </a:cubicBezTo>
                <a:cubicBezTo>
                  <a:pt x="1830" y="57"/>
                  <a:pt x="1830" y="58"/>
                  <a:pt x="1830" y="58"/>
                </a:cubicBezTo>
                <a:cubicBezTo>
                  <a:pt x="1832" y="61"/>
                  <a:pt x="1833" y="63"/>
                  <a:pt x="1832" y="66"/>
                </a:cubicBezTo>
                <a:cubicBezTo>
                  <a:pt x="1832" y="67"/>
                  <a:pt x="1833" y="68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2" y="68"/>
                  <a:pt x="1832" y="68"/>
                  <a:pt x="1832" y="68"/>
                </a:cubicBezTo>
                <a:cubicBezTo>
                  <a:pt x="1830" y="65"/>
                  <a:pt x="1828" y="62"/>
                  <a:pt x="1828" y="59"/>
                </a:cubicBezTo>
                <a:cubicBezTo>
                  <a:pt x="1828" y="57"/>
                  <a:pt x="1826" y="56"/>
                  <a:pt x="1825" y="56"/>
                </a:cubicBezTo>
                <a:cubicBezTo>
                  <a:pt x="1823" y="55"/>
                  <a:pt x="1821" y="55"/>
                  <a:pt x="1820" y="55"/>
                </a:cubicBezTo>
                <a:cubicBezTo>
                  <a:pt x="1819" y="55"/>
                  <a:pt x="1818" y="55"/>
                  <a:pt x="1818" y="56"/>
                </a:cubicBezTo>
                <a:cubicBezTo>
                  <a:pt x="1818" y="57"/>
                  <a:pt x="1817" y="58"/>
                  <a:pt x="1817" y="59"/>
                </a:cubicBezTo>
                <a:cubicBezTo>
                  <a:pt x="1817" y="60"/>
                  <a:pt x="1817" y="62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7" y="64"/>
                  <a:pt x="1818" y="64"/>
                  <a:pt x="1818" y="65"/>
                </a:cubicBezTo>
                <a:cubicBezTo>
                  <a:pt x="1818" y="64"/>
                  <a:pt x="1817" y="64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5" y="63"/>
                  <a:pt x="1812" y="63"/>
                  <a:pt x="1810" y="60"/>
                </a:cubicBezTo>
                <a:cubicBezTo>
                  <a:pt x="1809" y="59"/>
                  <a:pt x="1806" y="58"/>
                  <a:pt x="1804" y="57"/>
                </a:cubicBezTo>
                <a:cubicBezTo>
                  <a:pt x="1803" y="57"/>
                  <a:pt x="1802" y="58"/>
                  <a:pt x="1801" y="59"/>
                </a:cubicBezTo>
                <a:cubicBezTo>
                  <a:pt x="1801" y="61"/>
                  <a:pt x="1800" y="63"/>
                  <a:pt x="1799" y="66"/>
                </a:cubicBezTo>
                <a:cubicBezTo>
                  <a:pt x="1799" y="66"/>
                  <a:pt x="1799" y="67"/>
                  <a:pt x="1799" y="68"/>
                </a:cubicBezTo>
                <a:cubicBezTo>
                  <a:pt x="1801" y="70"/>
                  <a:pt x="1802" y="73"/>
                  <a:pt x="1803" y="75"/>
                </a:cubicBezTo>
                <a:close/>
                <a:moveTo>
                  <a:pt x="1835" y="71"/>
                </a:move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4" y="71"/>
                  <a:pt x="1834" y="70"/>
                </a:cubicBezTo>
                <a:cubicBezTo>
                  <a:pt x="1834" y="70"/>
                  <a:pt x="1835" y="71"/>
                  <a:pt x="1835" y="71"/>
                </a:cubicBezTo>
                <a:close/>
                <a:moveTo>
                  <a:pt x="1819" y="65"/>
                </a:moveTo>
                <a:cubicBezTo>
                  <a:pt x="1819" y="66"/>
                  <a:pt x="1819" y="66"/>
                  <a:pt x="1819" y="66"/>
                </a:cubicBezTo>
                <a:cubicBezTo>
                  <a:pt x="1819" y="65"/>
                  <a:pt x="1819" y="65"/>
                  <a:pt x="1819" y="65"/>
                </a:cubicBezTo>
                <a:cubicBezTo>
                  <a:pt x="1819" y="65"/>
                  <a:pt x="1818" y="65"/>
                  <a:pt x="1818" y="65"/>
                </a:cubicBezTo>
                <a:cubicBezTo>
                  <a:pt x="1818" y="65"/>
                  <a:pt x="1819" y="65"/>
                  <a:pt x="1819" y="65"/>
                </a:cubicBezTo>
                <a:close/>
                <a:moveTo>
                  <a:pt x="594" y="176"/>
                </a:moveTo>
                <a:cubicBezTo>
                  <a:pt x="595" y="175"/>
                  <a:pt x="596" y="174"/>
                  <a:pt x="595" y="173"/>
                </a:cubicBezTo>
                <a:cubicBezTo>
                  <a:pt x="595" y="171"/>
                  <a:pt x="594" y="171"/>
                  <a:pt x="593" y="170"/>
                </a:cubicBezTo>
                <a:cubicBezTo>
                  <a:pt x="591" y="170"/>
                  <a:pt x="589" y="170"/>
                  <a:pt x="587" y="170"/>
                </a:cubicBezTo>
                <a:cubicBezTo>
                  <a:pt x="586" y="170"/>
                  <a:pt x="585" y="169"/>
                  <a:pt x="584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4" y="169"/>
                  <a:pt x="584" y="169"/>
                  <a:pt x="583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3" y="168"/>
                  <a:pt x="583" y="168"/>
                  <a:pt x="582" y="167"/>
                </a:cubicBezTo>
                <a:cubicBezTo>
                  <a:pt x="581" y="167"/>
                  <a:pt x="580" y="166"/>
                  <a:pt x="580" y="166"/>
                </a:cubicBezTo>
                <a:cubicBezTo>
                  <a:pt x="578" y="166"/>
                  <a:pt x="577" y="167"/>
                  <a:pt x="575" y="167"/>
                </a:cubicBezTo>
                <a:cubicBezTo>
                  <a:pt x="575" y="168"/>
                  <a:pt x="574" y="168"/>
                  <a:pt x="573" y="169"/>
                </a:cubicBezTo>
                <a:cubicBezTo>
                  <a:pt x="573" y="171"/>
                  <a:pt x="571" y="172"/>
                  <a:pt x="569" y="173"/>
                </a:cubicBezTo>
                <a:cubicBezTo>
                  <a:pt x="569" y="174"/>
                  <a:pt x="569" y="175"/>
                  <a:pt x="569" y="175"/>
                </a:cubicBezTo>
                <a:cubicBezTo>
                  <a:pt x="569" y="176"/>
                  <a:pt x="569" y="177"/>
                  <a:pt x="570" y="178"/>
                </a:cubicBezTo>
                <a:cubicBezTo>
                  <a:pt x="572" y="181"/>
                  <a:pt x="571" y="183"/>
                  <a:pt x="569" y="186"/>
                </a:cubicBezTo>
                <a:cubicBezTo>
                  <a:pt x="569" y="187"/>
                  <a:pt x="567" y="187"/>
                  <a:pt x="567" y="186"/>
                </a:cubicBezTo>
                <a:cubicBezTo>
                  <a:pt x="565" y="185"/>
                  <a:pt x="565" y="183"/>
                  <a:pt x="564" y="181"/>
                </a:cubicBezTo>
                <a:cubicBezTo>
                  <a:pt x="564" y="180"/>
                  <a:pt x="563" y="179"/>
                  <a:pt x="561" y="179"/>
                </a:cubicBezTo>
                <a:cubicBezTo>
                  <a:pt x="558" y="179"/>
                  <a:pt x="556" y="181"/>
                  <a:pt x="556" y="185"/>
                </a:cubicBezTo>
                <a:cubicBezTo>
                  <a:pt x="555" y="187"/>
                  <a:pt x="555" y="189"/>
                  <a:pt x="555" y="192"/>
                </a:cubicBezTo>
                <a:cubicBezTo>
                  <a:pt x="555" y="193"/>
                  <a:pt x="555" y="193"/>
                  <a:pt x="556" y="194"/>
                </a:cubicBezTo>
                <a:cubicBezTo>
                  <a:pt x="558" y="194"/>
                  <a:pt x="560" y="196"/>
                  <a:pt x="560" y="198"/>
                </a:cubicBezTo>
                <a:cubicBezTo>
                  <a:pt x="561" y="202"/>
                  <a:pt x="563" y="205"/>
                  <a:pt x="563" y="209"/>
                </a:cubicBezTo>
                <a:cubicBezTo>
                  <a:pt x="563" y="211"/>
                  <a:pt x="564" y="213"/>
                  <a:pt x="565" y="215"/>
                </a:cubicBezTo>
                <a:cubicBezTo>
                  <a:pt x="566" y="215"/>
                  <a:pt x="567" y="216"/>
                  <a:pt x="568" y="215"/>
                </a:cubicBezTo>
                <a:cubicBezTo>
                  <a:pt x="570" y="214"/>
                  <a:pt x="571" y="212"/>
                  <a:pt x="572" y="212"/>
                </a:cubicBezTo>
                <a:cubicBezTo>
                  <a:pt x="574" y="211"/>
                  <a:pt x="576" y="210"/>
                  <a:pt x="577" y="210"/>
                </a:cubicBezTo>
                <a:cubicBezTo>
                  <a:pt x="579" y="209"/>
                  <a:pt x="580" y="208"/>
                  <a:pt x="582" y="207"/>
                </a:cubicBezTo>
                <a:cubicBezTo>
                  <a:pt x="583" y="207"/>
                  <a:pt x="583" y="206"/>
                  <a:pt x="583" y="206"/>
                </a:cubicBezTo>
                <a:cubicBezTo>
                  <a:pt x="584" y="203"/>
                  <a:pt x="586" y="200"/>
                  <a:pt x="588" y="198"/>
                </a:cubicBezTo>
                <a:cubicBezTo>
                  <a:pt x="589" y="197"/>
                  <a:pt x="590" y="195"/>
                  <a:pt x="589" y="192"/>
                </a:cubicBezTo>
                <a:cubicBezTo>
                  <a:pt x="589" y="191"/>
                  <a:pt x="588" y="190"/>
                  <a:pt x="588" y="188"/>
                </a:cubicBezTo>
                <a:cubicBezTo>
                  <a:pt x="587" y="186"/>
                  <a:pt x="586" y="185"/>
                  <a:pt x="584" y="184"/>
                </a:cubicBezTo>
                <a:cubicBezTo>
                  <a:pt x="584" y="184"/>
                  <a:pt x="584" y="184"/>
                  <a:pt x="585" y="183"/>
                </a:cubicBezTo>
                <a:cubicBezTo>
                  <a:pt x="586" y="183"/>
                  <a:pt x="588" y="182"/>
                  <a:pt x="589" y="181"/>
                </a:cubicBezTo>
                <a:cubicBezTo>
                  <a:pt x="591" y="181"/>
                  <a:pt x="592" y="180"/>
                  <a:pt x="592" y="179"/>
                </a:cubicBezTo>
                <a:cubicBezTo>
                  <a:pt x="592" y="177"/>
                  <a:pt x="593" y="177"/>
                  <a:pt x="594" y="176"/>
                </a:cubicBezTo>
                <a:close/>
                <a:moveTo>
                  <a:pt x="1987" y="919"/>
                </a:moveTo>
                <a:cubicBezTo>
                  <a:pt x="1994" y="919"/>
                  <a:pt x="2000" y="919"/>
                  <a:pt x="2006" y="919"/>
                </a:cubicBezTo>
                <a:cubicBezTo>
                  <a:pt x="2012" y="920"/>
                  <a:pt x="2017" y="918"/>
                  <a:pt x="2020" y="912"/>
                </a:cubicBezTo>
                <a:cubicBezTo>
                  <a:pt x="2021" y="912"/>
                  <a:pt x="2020" y="911"/>
                  <a:pt x="2020" y="910"/>
                </a:cubicBezTo>
                <a:cubicBezTo>
                  <a:pt x="2019" y="909"/>
                  <a:pt x="2018" y="909"/>
                  <a:pt x="2017" y="910"/>
                </a:cubicBezTo>
                <a:cubicBezTo>
                  <a:pt x="2016" y="910"/>
                  <a:pt x="2015" y="912"/>
                  <a:pt x="2014" y="912"/>
                </a:cubicBezTo>
                <a:cubicBezTo>
                  <a:pt x="2012" y="914"/>
                  <a:pt x="2010" y="915"/>
                  <a:pt x="2008" y="914"/>
                </a:cubicBezTo>
                <a:cubicBezTo>
                  <a:pt x="2004" y="914"/>
                  <a:pt x="2001" y="914"/>
                  <a:pt x="1997" y="913"/>
                </a:cubicBezTo>
                <a:cubicBezTo>
                  <a:pt x="1995" y="913"/>
                  <a:pt x="1993" y="912"/>
                  <a:pt x="1990" y="912"/>
                </a:cubicBezTo>
                <a:cubicBezTo>
                  <a:pt x="1988" y="912"/>
                  <a:pt x="1986" y="915"/>
                  <a:pt x="1984" y="915"/>
                </a:cubicBezTo>
                <a:cubicBezTo>
                  <a:pt x="1983" y="915"/>
                  <a:pt x="1983" y="916"/>
                  <a:pt x="1983" y="916"/>
                </a:cubicBezTo>
                <a:cubicBezTo>
                  <a:pt x="1981" y="917"/>
                  <a:pt x="1980" y="918"/>
                  <a:pt x="1980" y="920"/>
                </a:cubicBezTo>
                <a:cubicBezTo>
                  <a:pt x="1980" y="921"/>
                  <a:pt x="1980" y="922"/>
                  <a:pt x="1980" y="923"/>
                </a:cubicBezTo>
                <a:cubicBezTo>
                  <a:pt x="1979" y="925"/>
                  <a:pt x="1979" y="926"/>
                  <a:pt x="1978" y="927"/>
                </a:cubicBezTo>
                <a:cubicBezTo>
                  <a:pt x="1977" y="928"/>
                  <a:pt x="1976" y="931"/>
                  <a:pt x="1976" y="933"/>
                </a:cubicBezTo>
                <a:cubicBezTo>
                  <a:pt x="1976" y="935"/>
                  <a:pt x="1975" y="937"/>
                  <a:pt x="1975" y="939"/>
                </a:cubicBezTo>
                <a:cubicBezTo>
                  <a:pt x="1974" y="940"/>
                  <a:pt x="1973" y="942"/>
                  <a:pt x="1973" y="943"/>
                </a:cubicBezTo>
                <a:cubicBezTo>
                  <a:pt x="1972" y="945"/>
                  <a:pt x="1973" y="946"/>
                  <a:pt x="1974" y="948"/>
                </a:cubicBezTo>
                <a:cubicBezTo>
                  <a:pt x="1975" y="948"/>
                  <a:pt x="1976" y="949"/>
                  <a:pt x="1976" y="949"/>
                </a:cubicBezTo>
                <a:cubicBezTo>
                  <a:pt x="1978" y="951"/>
                  <a:pt x="1978" y="952"/>
                  <a:pt x="1978" y="954"/>
                </a:cubicBezTo>
                <a:cubicBezTo>
                  <a:pt x="1977" y="956"/>
                  <a:pt x="1976" y="958"/>
                  <a:pt x="1977" y="960"/>
                </a:cubicBezTo>
                <a:cubicBezTo>
                  <a:pt x="1977" y="961"/>
                  <a:pt x="1977" y="962"/>
                  <a:pt x="1978" y="962"/>
                </a:cubicBezTo>
                <a:cubicBezTo>
                  <a:pt x="1979" y="964"/>
                  <a:pt x="1982" y="963"/>
                  <a:pt x="1983" y="963"/>
                </a:cubicBezTo>
                <a:cubicBezTo>
                  <a:pt x="1985" y="962"/>
                  <a:pt x="1984" y="961"/>
                  <a:pt x="1984" y="960"/>
                </a:cubicBezTo>
                <a:cubicBezTo>
                  <a:pt x="1984" y="954"/>
                  <a:pt x="1986" y="949"/>
                  <a:pt x="1986" y="944"/>
                </a:cubicBezTo>
                <a:cubicBezTo>
                  <a:pt x="1986" y="944"/>
                  <a:pt x="1987" y="943"/>
                  <a:pt x="1987" y="943"/>
                </a:cubicBezTo>
                <a:cubicBezTo>
                  <a:pt x="1988" y="943"/>
                  <a:pt x="1988" y="944"/>
                  <a:pt x="1988" y="944"/>
                </a:cubicBezTo>
                <a:cubicBezTo>
                  <a:pt x="1988" y="947"/>
                  <a:pt x="1988" y="950"/>
                  <a:pt x="1991" y="952"/>
                </a:cubicBezTo>
                <a:cubicBezTo>
                  <a:pt x="1992" y="953"/>
                  <a:pt x="1992" y="954"/>
                  <a:pt x="1992" y="955"/>
                </a:cubicBezTo>
                <a:cubicBezTo>
                  <a:pt x="1993" y="957"/>
                  <a:pt x="1993" y="958"/>
                  <a:pt x="1996" y="958"/>
                </a:cubicBezTo>
                <a:cubicBezTo>
                  <a:pt x="1997" y="958"/>
                  <a:pt x="1997" y="958"/>
                  <a:pt x="1998" y="958"/>
                </a:cubicBezTo>
                <a:cubicBezTo>
                  <a:pt x="1998" y="958"/>
                  <a:pt x="1998" y="957"/>
                  <a:pt x="1998" y="957"/>
                </a:cubicBezTo>
                <a:cubicBezTo>
                  <a:pt x="1998" y="957"/>
                  <a:pt x="1998" y="957"/>
                  <a:pt x="1998" y="957"/>
                </a:cubicBezTo>
                <a:cubicBezTo>
                  <a:pt x="1998" y="957"/>
                  <a:pt x="1998" y="957"/>
                  <a:pt x="1998" y="958"/>
                </a:cubicBezTo>
                <a:cubicBezTo>
                  <a:pt x="1998" y="958"/>
                  <a:pt x="1998" y="958"/>
                  <a:pt x="1998" y="958"/>
                </a:cubicBezTo>
                <a:cubicBezTo>
                  <a:pt x="1998" y="959"/>
                  <a:pt x="1998" y="961"/>
                  <a:pt x="2000" y="961"/>
                </a:cubicBezTo>
                <a:cubicBezTo>
                  <a:pt x="2000" y="962"/>
                  <a:pt x="2001" y="962"/>
                  <a:pt x="2001" y="962"/>
                </a:cubicBezTo>
                <a:cubicBezTo>
                  <a:pt x="2002" y="963"/>
                  <a:pt x="2004" y="962"/>
                  <a:pt x="2004" y="961"/>
                </a:cubicBezTo>
                <a:cubicBezTo>
                  <a:pt x="2005" y="958"/>
                  <a:pt x="2005" y="956"/>
                  <a:pt x="2005" y="954"/>
                </a:cubicBezTo>
                <a:cubicBezTo>
                  <a:pt x="2005" y="952"/>
                  <a:pt x="2004" y="951"/>
                  <a:pt x="2003" y="951"/>
                </a:cubicBezTo>
                <a:cubicBezTo>
                  <a:pt x="2002" y="951"/>
                  <a:pt x="2001" y="950"/>
                  <a:pt x="2001" y="950"/>
                </a:cubicBezTo>
                <a:cubicBezTo>
                  <a:pt x="2000" y="949"/>
                  <a:pt x="1999" y="948"/>
                  <a:pt x="1999" y="947"/>
                </a:cubicBezTo>
                <a:cubicBezTo>
                  <a:pt x="2000" y="945"/>
                  <a:pt x="1999" y="944"/>
                  <a:pt x="1998" y="943"/>
                </a:cubicBezTo>
                <a:cubicBezTo>
                  <a:pt x="1997" y="941"/>
                  <a:pt x="1996" y="940"/>
                  <a:pt x="1995" y="938"/>
                </a:cubicBezTo>
                <a:cubicBezTo>
                  <a:pt x="1995" y="938"/>
                  <a:pt x="1995" y="936"/>
                  <a:pt x="1996" y="936"/>
                </a:cubicBezTo>
                <a:cubicBezTo>
                  <a:pt x="1997" y="935"/>
                  <a:pt x="1999" y="934"/>
                  <a:pt x="2000" y="933"/>
                </a:cubicBezTo>
                <a:cubicBezTo>
                  <a:pt x="2001" y="932"/>
                  <a:pt x="2002" y="933"/>
                  <a:pt x="2003" y="933"/>
                </a:cubicBezTo>
                <a:cubicBezTo>
                  <a:pt x="2004" y="933"/>
                  <a:pt x="2005" y="933"/>
                  <a:pt x="2006" y="933"/>
                </a:cubicBezTo>
                <a:cubicBezTo>
                  <a:pt x="2007" y="933"/>
                  <a:pt x="2007" y="933"/>
                  <a:pt x="2007" y="932"/>
                </a:cubicBezTo>
                <a:cubicBezTo>
                  <a:pt x="2008" y="931"/>
                  <a:pt x="2008" y="929"/>
                  <a:pt x="2008" y="927"/>
                </a:cubicBezTo>
                <a:cubicBezTo>
                  <a:pt x="2008" y="927"/>
                  <a:pt x="2007" y="926"/>
                  <a:pt x="2007" y="926"/>
                </a:cubicBezTo>
                <a:cubicBezTo>
                  <a:pt x="2006" y="926"/>
                  <a:pt x="2004" y="925"/>
                  <a:pt x="2003" y="926"/>
                </a:cubicBezTo>
                <a:cubicBezTo>
                  <a:pt x="2001" y="926"/>
                  <a:pt x="1999" y="927"/>
                  <a:pt x="1996" y="927"/>
                </a:cubicBezTo>
                <a:cubicBezTo>
                  <a:pt x="1994" y="927"/>
                  <a:pt x="1991" y="928"/>
                  <a:pt x="1990" y="930"/>
                </a:cubicBezTo>
                <a:cubicBezTo>
                  <a:pt x="1989" y="931"/>
                  <a:pt x="1988" y="931"/>
                  <a:pt x="1988" y="930"/>
                </a:cubicBezTo>
                <a:cubicBezTo>
                  <a:pt x="1985" y="929"/>
                  <a:pt x="1984" y="927"/>
                  <a:pt x="1983" y="925"/>
                </a:cubicBezTo>
                <a:cubicBezTo>
                  <a:pt x="1982" y="922"/>
                  <a:pt x="1985" y="919"/>
                  <a:pt x="1987" y="919"/>
                </a:cubicBezTo>
                <a:close/>
                <a:moveTo>
                  <a:pt x="1999" y="956"/>
                </a:moveTo>
                <a:cubicBezTo>
                  <a:pt x="2000" y="956"/>
                  <a:pt x="2000" y="956"/>
                  <a:pt x="2000" y="956"/>
                </a:cubicBezTo>
                <a:cubicBezTo>
                  <a:pt x="2000" y="955"/>
                  <a:pt x="2001" y="955"/>
                  <a:pt x="2001" y="955"/>
                </a:cubicBezTo>
                <a:cubicBezTo>
                  <a:pt x="2002" y="955"/>
                  <a:pt x="2002" y="955"/>
                  <a:pt x="2002" y="956"/>
                </a:cubicBezTo>
                <a:cubicBezTo>
                  <a:pt x="2002" y="956"/>
                  <a:pt x="2002" y="956"/>
                  <a:pt x="2002" y="956"/>
                </a:cubicBezTo>
                <a:cubicBezTo>
                  <a:pt x="2001" y="956"/>
                  <a:pt x="2000" y="956"/>
                  <a:pt x="2000" y="956"/>
                </a:cubicBezTo>
                <a:cubicBezTo>
                  <a:pt x="2000" y="956"/>
                  <a:pt x="2000" y="956"/>
                  <a:pt x="2000" y="956"/>
                </a:cubicBezTo>
                <a:cubicBezTo>
                  <a:pt x="1999" y="956"/>
                  <a:pt x="1999" y="956"/>
                  <a:pt x="1999" y="956"/>
                </a:cubicBezTo>
                <a:cubicBezTo>
                  <a:pt x="1999" y="956"/>
                  <a:pt x="1999" y="956"/>
                  <a:pt x="1999" y="956"/>
                </a:cubicBezTo>
                <a:close/>
                <a:moveTo>
                  <a:pt x="761" y="535"/>
                </a:move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lose/>
                <a:moveTo>
                  <a:pt x="758" y="522"/>
                </a:moveTo>
                <a:cubicBezTo>
                  <a:pt x="758" y="521"/>
                  <a:pt x="758" y="520"/>
                  <a:pt x="758" y="520"/>
                </a:cubicBezTo>
                <a:cubicBezTo>
                  <a:pt x="757" y="519"/>
                  <a:pt x="757" y="518"/>
                  <a:pt x="756" y="518"/>
                </a:cubicBezTo>
                <a:cubicBezTo>
                  <a:pt x="755" y="517"/>
                  <a:pt x="755" y="517"/>
                  <a:pt x="754" y="517"/>
                </a:cubicBezTo>
                <a:cubicBezTo>
                  <a:pt x="753" y="518"/>
                  <a:pt x="752" y="518"/>
                  <a:pt x="751" y="518"/>
                </a:cubicBezTo>
                <a:cubicBezTo>
                  <a:pt x="750" y="519"/>
                  <a:pt x="748" y="519"/>
                  <a:pt x="746" y="519"/>
                </a:cubicBezTo>
                <a:cubicBezTo>
                  <a:pt x="744" y="518"/>
                  <a:pt x="744" y="518"/>
                  <a:pt x="744" y="516"/>
                </a:cubicBezTo>
                <a:cubicBezTo>
                  <a:pt x="744" y="516"/>
                  <a:pt x="744" y="515"/>
                  <a:pt x="744" y="515"/>
                </a:cubicBezTo>
                <a:cubicBezTo>
                  <a:pt x="744" y="514"/>
                  <a:pt x="744" y="512"/>
                  <a:pt x="742" y="512"/>
                </a:cubicBezTo>
                <a:cubicBezTo>
                  <a:pt x="741" y="512"/>
                  <a:pt x="741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39" y="513"/>
                  <a:pt x="739" y="513"/>
                  <a:pt x="739" y="513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1" y="510"/>
                  <a:pt x="742" y="508"/>
                  <a:pt x="744" y="506"/>
                </a:cubicBezTo>
                <a:cubicBezTo>
                  <a:pt x="746" y="504"/>
                  <a:pt x="747" y="502"/>
                  <a:pt x="748" y="500"/>
                </a:cubicBezTo>
                <a:cubicBezTo>
                  <a:pt x="748" y="500"/>
                  <a:pt x="748" y="499"/>
                  <a:pt x="748" y="499"/>
                </a:cubicBezTo>
                <a:cubicBezTo>
                  <a:pt x="748" y="498"/>
                  <a:pt x="747" y="498"/>
                  <a:pt x="746" y="498"/>
                </a:cubicBezTo>
                <a:cubicBezTo>
                  <a:pt x="743" y="499"/>
                  <a:pt x="741" y="500"/>
                  <a:pt x="739" y="502"/>
                </a:cubicBezTo>
                <a:cubicBezTo>
                  <a:pt x="734" y="507"/>
                  <a:pt x="731" y="513"/>
                  <a:pt x="728" y="518"/>
                </a:cubicBezTo>
                <a:cubicBezTo>
                  <a:pt x="726" y="521"/>
                  <a:pt x="724" y="523"/>
                  <a:pt x="721" y="525"/>
                </a:cubicBezTo>
                <a:cubicBezTo>
                  <a:pt x="720" y="525"/>
                  <a:pt x="720" y="526"/>
                  <a:pt x="721" y="527"/>
                </a:cubicBezTo>
                <a:cubicBezTo>
                  <a:pt x="722" y="528"/>
                  <a:pt x="721" y="529"/>
                  <a:pt x="720" y="530"/>
                </a:cubicBezTo>
                <a:cubicBezTo>
                  <a:pt x="719" y="531"/>
                  <a:pt x="718" y="532"/>
                  <a:pt x="718" y="533"/>
                </a:cubicBezTo>
                <a:cubicBezTo>
                  <a:pt x="717" y="533"/>
                  <a:pt x="718" y="535"/>
                  <a:pt x="718" y="535"/>
                </a:cubicBezTo>
                <a:cubicBezTo>
                  <a:pt x="719" y="535"/>
                  <a:pt x="720" y="536"/>
                  <a:pt x="721" y="536"/>
                </a:cubicBezTo>
                <a:cubicBezTo>
                  <a:pt x="724" y="535"/>
                  <a:pt x="727" y="535"/>
                  <a:pt x="729" y="536"/>
                </a:cubicBezTo>
                <a:cubicBezTo>
                  <a:pt x="732" y="537"/>
                  <a:pt x="734" y="537"/>
                  <a:pt x="736" y="536"/>
                </a:cubicBezTo>
                <a:cubicBezTo>
                  <a:pt x="739" y="535"/>
                  <a:pt x="741" y="537"/>
                  <a:pt x="743" y="538"/>
                </a:cubicBezTo>
                <a:cubicBezTo>
                  <a:pt x="743" y="538"/>
                  <a:pt x="743" y="538"/>
                  <a:pt x="743" y="539"/>
                </a:cubicBezTo>
                <a:cubicBezTo>
                  <a:pt x="742" y="539"/>
                  <a:pt x="741" y="540"/>
                  <a:pt x="740" y="541"/>
                </a:cubicBezTo>
                <a:cubicBezTo>
                  <a:pt x="740" y="541"/>
                  <a:pt x="740" y="542"/>
                  <a:pt x="740" y="543"/>
                </a:cubicBezTo>
                <a:cubicBezTo>
                  <a:pt x="741" y="543"/>
                  <a:pt x="741" y="543"/>
                  <a:pt x="742" y="543"/>
                </a:cubicBezTo>
                <a:cubicBezTo>
                  <a:pt x="743" y="543"/>
                  <a:pt x="744" y="543"/>
                  <a:pt x="745" y="542"/>
                </a:cubicBezTo>
                <a:cubicBezTo>
                  <a:pt x="746" y="539"/>
                  <a:pt x="749" y="539"/>
                  <a:pt x="751" y="537"/>
                </a:cubicBezTo>
                <a:cubicBezTo>
                  <a:pt x="751" y="537"/>
                  <a:pt x="752" y="537"/>
                  <a:pt x="752" y="538"/>
                </a:cubicBezTo>
                <a:cubicBezTo>
                  <a:pt x="751" y="539"/>
                  <a:pt x="751" y="540"/>
                  <a:pt x="751" y="542"/>
                </a:cubicBezTo>
                <a:cubicBezTo>
                  <a:pt x="751" y="542"/>
                  <a:pt x="751" y="543"/>
                  <a:pt x="751" y="543"/>
                </a:cubicBezTo>
                <a:cubicBezTo>
                  <a:pt x="753" y="544"/>
                  <a:pt x="755" y="546"/>
                  <a:pt x="757" y="546"/>
                </a:cubicBezTo>
                <a:cubicBezTo>
                  <a:pt x="758" y="546"/>
                  <a:pt x="759" y="545"/>
                  <a:pt x="760" y="545"/>
                </a:cubicBezTo>
                <a:cubicBezTo>
                  <a:pt x="760" y="543"/>
                  <a:pt x="761" y="541"/>
                  <a:pt x="762" y="539"/>
                </a:cubicBezTo>
                <a:cubicBezTo>
                  <a:pt x="762" y="537"/>
                  <a:pt x="762" y="536"/>
                  <a:pt x="761" y="535"/>
                </a:cubicBezTo>
                <a:cubicBezTo>
                  <a:pt x="761" y="535"/>
                  <a:pt x="761" y="535"/>
                  <a:pt x="760" y="535"/>
                </a:cubicBezTo>
                <a:cubicBezTo>
                  <a:pt x="760" y="535"/>
                  <a:pt x="760" y="536"/>
                  <a:pt x="760" y="536"/>
                </a:cubicBezTo>
                <a:cubicBezTo>
                  <a:pt x="760" y="536"/>
                  <a:pt x="760" y="535"/>
                  <a:pt x="760" y="535"/>
                </a:cubicBezTo>
                <a:cubicBezTo>
                  <a:pt x="760" y="535"/>
                  <a:pt x="760" y="535"/>
                  <a:pt x="760" y="535"/>
                </a:cubicBezTo>
                <a:cubicBezTo>
                  <a:pt x="760" y="535"/>
                  <a:pt x="761" y="535"/>
                  <a:pt x="761" y="535"/>
                </a:cubicBezTo>
                <a:cubicBezTo>
                  <a:pt x="760" y="534"/>
                  <a:pt x="758" y="534"/>
                  <a:pt x="757" y="534"/>
                </a:cubicBezTo>
                <a:cubicBezTo>
                  <a:pt x="756" y="534"/>
                  <a:pt x="756" y="533"/>
                  <a:pt x="756" y="533"/>
                </a:cubicBezTo>
                <a:cubicBezTo>
                  <a:pt x="757" y="532"/>
                  <a:pt x="757" y="531"/>
                  <a:pt x="757" y="531"/>
                </a:cubicBezTo>
                <a:cubicBezTo>
                  <a:pt x="758" y="530"/>
                  <a:pt x="759" y="529"/>
                  <a:pt x="760" y="528"/>
                </a:cubicBezTo>
                <a:cubicBezTo>
                  <a:pt x="760" y="528"/>
                  <a:pt x="760" y="528"/>
                  <a:pt x="760" y="527"/>
                </a:cubicBezTo>
                <a:cubicBezTo>
                  <a:pt x="760" y="527"/>
                  <a:pt x="759" y="527"/>
                  <a:pt x="759" y="527"/>
                </a:cubicBezTo>
                <a:cubicBezTo>
                  <a:pt x="758" y="527"/>
                  <a:pt x="757" y="527"/>
                  <a:pt x="756" y="526"/>
                </a:cubicBezTo>
                <a:cubicBezTo>
                  <a:pt x="756" y="526"/>
                  <a:pt x="756" y="525"/>
                  <a:pt x="757" y="524"/>
                </a:cubicBezTo>
                <a:cubicBezTo>
                  <a:pt x="757" y="523"/>
                  <a:pt x="758" y="523"/>
                  <a:pt x="758" y="522"/>
                </a:cubicBezTo>
                <a:close/>
                <a:moveTo>
                  <a:pt x="489" y="93"/>
                </a:moveTo>
                <a:cubicBezTo>
                  <a:pt x="492" y="94"/>
                  <a:pt x="494" y="95"/>
                  <a:pt x="495" y="95"/>
                </a:cubicBezTo>
                <a:cubicBezTo>
                  <a:pt x="497" y="96"/>
                  <a:pt x="497" y="97"/>
                  <a:pt x="498" y="98"/>
                </a:cubicBezTo>
                <a:cubicBezTo>
                  <a:pt x="499" y="99"/>
                  <a:pt x="501" y="99"/>
                  <a:pt x="502" y="99"/>
                </a:cubicBezTo>
                <a:cubicBezTo>
                  <a:pt x="504" y="98"/>
                  <a:pt x="505" y="96"/>
                  <a:pt x="507" y="95"/>
                </a:cubicBezTo>
                <a:cubicBezTo>
                  <a:pt x="507" y="95"/>
                  <a:pt x="508" y="95"/>
                  <a:pt x="508" y="95"/>
                </a:cubicBezTo>
                <a:cubicBezTo>
                  <a:pt x="509" y="96"/>
                  <a:pt x="510" y="96"/>
                  <a:pt x="510" y="95"/>
                </a:cubicBezTo>
                <a:cubicBezTo>
                  <a:pt x="512" y="93"/>
                  <a:pt x="513" y="91"/>
                  <a:pt x="514" y="89"/>
                </a:cubicBezTo>
                <a:cubicBezTo>
                  <a:pt x="516" y="88"/>
                  <a:pt x="518" y="86"/>
                  <a:pt x="519" y="84"/>
                </a:cubicBezTo>
                <a:cubicBezTo>
                  <a:pt x="520" y="84"/>
                  <a:pt x="520" y="84"/>
                  <a:pt x="521" y="84"/>
                </a:cubicBezTo>
                <a:cubicBezTo>
                  <a:pt x="521" y="84"/>
                  <a:pt x="521" y="85"/>
                  <a:pt x="521" y="86"/>
                </a:cubicBezTo>
                <a:cubicBezTo>
                  <a:pt x="520" y="88"/>
                  <a:pt x="518" y="90"/>
                  <a:pt x="517" y="92"/>
                </a:cubicBezTo>
                <a:cubicBezTo>
                  <a:pt x="516" y="93"/>
                  <a:pt x="517" y="94"/>
                  <a:pt x="517" y="96"/>
                </a:cubicBezTo>
                <a:cubicBezTo>
                  <a:pt x="517" y="97"/>
                  <a:pt x="519" y="97"/>
                  <a:pt x="520" y="97"/>
                </a:cubicBezTo>
                <a:cubicBezTo>
                  <a:pt x="521" y="96"/>
                  <a:pt x="522" y="96"/>
                  <a:pt x="522" y="95"/>
                </a:cubicBezTo>
                <a:cubicBezTo>
                  <a:pt x="523" y="93"/>
                  <a:pt x="525" y="92"/>
                  <a:pt x="527" y="92"/>
                </a:cubicBezTo>
                <a:cubicBezTo>
                  <a:pt x="528" y="92"/>
                  <a:pt x="528" y="91"/>
                  <a:pt x="529" y="91"/>
                </a:cubicBezTo>
                <a:cubicBezTo>
                  <a:pt x="530" y="90"/>
                  <a:pt x="531" y="90"/>
                  <a:pt x="531" y="89"/>
                </a:cubicBezTo>
                <a:cubicBezTo>
                  <a:pt x="533" y="86"/>
                  <a:pt x="536" y="85"/>
                  <a:pt x="537" y="81"/>
                </a:cubicBezTo>
                <a:cubicBezTo>
                  <a:pt x="537" y="80"/>
                  <a:pt x="538" y="79"/>
                  <a:pt x="539" y="79"/>
                </a:cubicBezTo>
                <a:cubicBezTo>
                  <a:pt x="539" y="79"/>
                  <a:pt x="540" y="78"/>
                  <a:pt x="541" y="78"/>
                </a:cubicBezTo>
                <a:cubicBezTo>
                  <a:pt x="542" y="77"/>
                  <a:pt x="542" y="77"/>
                  <a:pt x="542" y="76"/>
                </a:cubicBezTo>
                <a:cubicBezTo>
                  <a:pt x="542" y="75"/>
                  <a:pt x="542" y="73"/>
                  <a:pt x="542" y="72"/>
                </a:cubicBezTo>
                <a:cubicBezTo>
                  <a:pt x="542" y="71"/>
                  <a:pt x="541" y="69"/>
                  <a:pt x="541" y="70"/>
                </a:cubicBezTo>
                <a:cubicBezTo>
                  <a:pt x="540" y="70"/>
                  <a:pt x="539" y="70"/>
                  <a:pt x="538" y="71"/>
                </a:cubicBezTo>
                <a:cubicBezTo>
                  <a:pt x="537" y="72"/>
                  <a:pt x="536" y="73"/>
                  <a:pt x="535" y="72"/>
                </a:cubicBezTo>
                <a:cubicBezTo>
                  <a:pt x="533" y="70"/>
                  <a:pt x="530" y="70"/>
                  <a:pt x="528" y="69"/>
                </a:cubicBezTo>
                <a:cubicBezTo>
                  <a:pt x="526" y="69"/>
                  <a:pt x="525" y="70"/>
                  <a:pt x="523" y="71"/>
                </a:cubicBezTo>
                <a:cubicBezTo>
                  <a:pt x="517" y="75"/>
                  <a:pt x="511" y="79"/>
                  <a:pt x="504" y="81"/>
                </a:cubicBezTo>
                <a:cubicBezTo>
                  <a:pt x="502" y="81"/>
                  <a:pt x="501" y="82"/>
                  <a:pt x="499" y="83"/>
                </a:cubicBezTo>
                <a:cubicBezTo>
                  <a:pt x="496" y="83"/>
                  <a:pt x="494" y="84"/>
                  <a:pt x="491" y="86"/>
                </a:cubicBezTo>
                <a:cubicBezTo>
                  <a:pt x="489" y="87"/>
                  <a:pt x="488" y="90"/>
                  <a:pt x="488" y="92"/>
                </a:cubicBezTo>
                <a:cubicBezTo>
                  <a:pt x="488" y="92"/>
                  <a:pt x="489" y="93"/>
                  <a:pt x="489" y="93"/>
                </a:cubicBezTo>
                <a:close/>
                <a:moveTo>
                  <a:pt x="1191" y="122"/>
                </a:moveTo>
                <a:cubicBezTo>
                  <a:pt x="1192" y="126"/>
                  <a:pt x="1194" y="127"/>
                  <a:pt x="1198" y="127"/>
                </a:cubicBezTo>
                <a:cubicBezTo>
                  <a:pt x="1199" y="127"/>
                  <a:pt x="1200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3" y="127"/>
                </a:cubicBezTo>
                <a:cubicBezTo>
                  <a:pt x="1203" y="126"/>
                  <a:pt x="1204" y="126"/>
                  <a:pt x="1204" y="126"/>
                </a:cubicBezTo>
                <a:cubicBezTo>
                  <a:pt x="1205" y="126"/>
                  <a:pt x="1205" y="126"/>
                  <a:pt x="1205" y="126"/>
                </a:cubicBezTo>
                <a:cubicBezTo>
                  <a:pt x="1205" y="126"/>
                  <a:pt x="1205" y="127"/>
                  <a:pt x="1204" y="127"/>
                </a:cubicBezTo>
                <a:cubicBezTo>
                  <a:pt x="1204" y="127"/>
                  <a:pt x="1203" y="127"/>
                  <a:pt x="1203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1" y="127"/>
                  <a:pt x="1201" y="128"/>
                  <a:pt x="1200" y="128"/>
                </a:cubicBezTo>
                <a:cubicBezTo>
                  <a:pt x="1199" y="129"/>
                  <a:pt x="1199" y="131"/>
                  <a:pt x="1200" y="131"/>
                </a:cubicBezTo>
                <a:cubicBezTo>
                  <a:pt x="1202" y="132"/>
                  <a:pt x="1203" y="133"/>
                  <a:pt x="1205" y="134"/>
                </a:cubicBezTo>
                <a:cubicBezTo>
                  <a:pt x="1206" y="135"/>
                  <a:pt x="1208" y="135"/>
                  <a:pt x="1209" y="135"/>
                </a:cubicBezTo>
                <a:cubicBezTo>
                  <a:pt x="1212" y="134"/>
                  <a:pt x="1213" y="134"/>
                  <a:pt x="1215" y="136"/>
                </a:cubicBezTo>
                <a:cubicBezTo>
                  <a:pt x="1217" y="138"/>
                  <a:pt x="1218" y="138"/>
                  <a:pt x="1221" y="136"/>
                </a:cubicBezTo>
                <a:cubicBezTo>
                  <a:pt x="1222" y="135"/>
                  <a:pt x="1222" y="134"/>
                  <a:pt x="1224" y="134"/>
                </a:cubicBezTo>
                <a:cubicBezTo>
                  <a:pt x="1227" y="134"/>
                  <a:pt x="1228" y="133"/>
                  <a:pt x="1229" y="130"/>
                </a:cubicBezTo>
                <a:cubicBezTo>
                  <a:pt x="1229" y="128"/>
                  <a:pt x="1230" y="127"/>
                  <a:pt x="1231" y="125"/>
                </a:cubicBezTo>
                <a:cubicBezTo>
                  <a:pt x="1234" y="123"/>
                  <a:pt x="1234" y="120"/>
                  <a:pt x="1234" y="117"/>
                </a:cubicBezTo>
                <a:cubicBezTo>
                  <a:pt x="1232" y="116"/>
                  <a:pt x="1231" y="115"/>
                  <a:pt x="1229" y="115"/>
                </a:cubicBezTo>
                <a:cubicBezTo>
                  <a:pt x="1226" y="114"/>
                  <a:pt x="1223" y="113"/>
                  <a:pt x="1220" y="112"/>
                </a:cubicBezTo>
                <a:cubicBezTo>
                  <a:pt x="1218" y="111"/>
                  <a:pt x="1217" y="112"/>
                  <a:pt x="1216" y="113"/>
                </a:cubicBezTo>
                <a:cubicBezTo>
                  <a:pt x="1215" y="114"/>
                  <a:pt x="1215" y="114"/>
                  <a:pt x="1214" y="112"/>
                </a:cubicBezTo>
                <a:cubicBezTo>
                  <a:pt x="1214" y="112"/>
                  <a:pt x="1213" y="111"/>
                  <a:pt x="1213" y="111"/>
                </a:cubicBezTo>
                <a:cubicBezTo>
                  <a:pt x="1213" y="110"/>
                  <a:pt x="1212" y="109"/>
                  <a:pt x="1211" y="110"/>
                </a:cubicBezTo>
                <a:cubicBezTo>
                  <a:pt x="1210" y="110"/>
                  <a:pt x="1210" y="110"/>
                  <a:pt x="1210" y="111"/>
                </a:cubicBezTo>
                <a:cubicBezTo>
                  <a:pt x="1209" y="112"/>
                  <a:pt x="1209" y="113"/>
                  <a:pt x="1209" y="113"/>
                </a:cubicBezTo>
                <a:cubicBezTo>
                  <a:pt x="1209" y="114"/>
                  <a:pt x="1209" y="115"/>
                  <a:pt x="1209" y="116"/>
                </a:cubicBezTo>
                <a:cubicBezTo>
                  <a:pt x="1208" y="117"/>
                  <a:pt x="1207" y="115"/>
                  <a:pt x="1207" y="115"/>
                </a:cubicBezTo>
                <a:cubicBezTo>
                  <a:pt x="1207" y="115"/>
                  <a:pt x="1206" y="115"/>
                  <a:pt x="1206" y="115"/>
                </a:cubicBezTo>
                <a:cubicBezTo>
                  <a:pt x="1203" y="115"/>
                  <a:pt x="1201" y="113"/>
                  <a:pt x="1199" y="111"/>
                </a:cubicBezTo>
                <a:cubicBezTo>
                  <a:pt x="1199" y="111"/>
                  <a:pt x="1198" y="111"/>
                  <a:pt x="1198" y="110"/>
                </a:cubicBezTo>
                <a:cubicBezTo>
                  <a:pt x="1197" y="110"/>
                  <a:pt x="1196" y="110"/>
                  <a:pt x="1196" y="112"/>
                </a:cubicBezTo>
                <a:cubicBezTo>
                  <a:pt x="1196" y="112"/>
                  <a:pt x="1196" y="113"/>
                  <a:pt x="1196" y="113"/>
                </a:cubicBezTo>
                <a:cubicBezTo>
                  <a:pt x="1196" y="114"/>
                  <a:pt x="1195" y="115"/>
                  <a:pt x="1195" y="115"/>
                </a:cubicBezTo>
                <a:cubicBezTo>
                  <a:pt x="1194" y="115"/>
                  <a:pt x="1194" y="114"/>
                  <a:pt x="1193" y="114"/>
                </a:cubicBezTo>
                <a:cubicBezTo>
                  <a:pt x="1193" y="114"/>
                  <a:pt x="1192" y="114"/>
                  <a:pt x="1192" y="114"/>
                </a:cubicBezTo>
                <a:cubicBezTo>
                  <a:pt x="1191" y="116"/>
                  <a:pt x="1190" y="117"/>
                  <a:pt x="1191" y="118"/>
                </a:cubicBezTo>
                <a:cubicBezTo>
                  <a:pt x="1191" y="119"/>
                  <a:pt x="1191" y="121"/>
                  <a:pt x="1191" y="122"/>
                </a:cubicBezTo>
                <a:close/>
                <a:moveTo>
                  <a:pt x="587" y="109"/>
                </a:moveTo>
                <a:cubicBezTo>
                  <a:pt x="586" y="110"/>
                  <a:pt x="586" y="111"/>
                  <a:pt x="586" y="112"/>
                </a:cubicBezTo>
                <a:cubicBezTo>
                  <a:pt x="585" y="114"/>
                  <a:pt x="585" y="116"/>
                  <a:pt x="584" y="118"/>
                </a:cubicBezTo>
                <a:cubicBezTo>
                  <a:pt x="583" y="118"/>
                  <a:pt x="583" y="119"/>
                  <a:pt x="583" y="119"/>
                </a:cubicBezTo>
                <a:cubicBezTo>
                  <a:pt x="584" y="122"/>
                  <a:pt x="585" y="125"/>
                  <a:pt x="584" y="128"/>
                </a:cubicBezTo>
                <a:cubicBezTo>
                  <a:pt x="583" y="128"/>
                  <a:pt x="584" y="128"/>
                  <a:pt x="585" y="129"/>
                </a:cubicBezTo>
                <a:cubicBezTo>
                  <a:pt x="585" y="129"/>
                  <a:pt x="586" y="130"/>
                  <a:pt x="586" y="130"/>
                </a:cubicBezTo>
                <a:cubicBezTo>
                  <a:pt x="585" y="133"/>
                  <a:pt x="587" y="133"/>
                  <a:pt x="589" y="134"/>
                </a:cubicBezTo>
                <a:cubicBezTo>
                  <a:pt x="592" y="134"/>
                  <a:pt x="594" y="134"/>
                  <a:pt x="597" y="135"/>
                </a:cubicBezTo>
                <a:cubicBezTo>
                  <a:pt x="597" y="135"/>
                  <a:pt x="598" y="135"/>
                  <a:pt x="598" y="135"/>
                </a:cubicBezTo>
                <a:cubicBezTo>
                  <a:pt x="597" y="135"/>
                  <a:pt x="597" y="136"/>
                  <a:pt x="597" y="136"/>
                </a:cubicBezTo>
                <a:cubicBezTo>
                  <a:pt x="596" y="137"/>
                  <a:pt x="595" y="137"/>
                  <a:pt x="594" y="137"/>
                </a:cubicBezTo>
                <a:cubicBezTo>
                  <a:pt x="592" y="138"/>
                  <a:pt x="591" y="139"/>
                  <a:pt x="591" y="141"/>
                </a:cubicBezTo>
                <a:cubicBezTo>
                  <a:pt x="591" y="142"/>
                  <a:pt x="591" y="143"/>
                  <a:pt x="590" y="144"/>
                </a:cubicBezTo>
                <a:cubicBezTo>
                  <a:pt x="590" y="145"/>
                  <a:pt x="591" y="146"/>
                  <a:pt x="592" y="147"/>
                </a:cubicBezTo>
                <a:cubicBezTo>
                  <a:pt x="594" y="147"/>
                  <a:pt x="597" y="148"/>
                  <a:pt x="599" y="149"/>
                </a:cubicBezTo>
                <a:cubicBezTo>
                  <a:pt x="601" y="149"/>
                  <a:pt x="604" y="148"/>
                  <a:pt x="605" y="146"/>
                </a:cubicBezTo>
                <a:cubicBezTo>
                  <a:pt x="605" y="145"/>
                  <a:pt x="605" y="145"/>
                  <a:pt x="605" y="144"/>
                </a:cubicBezTo>
                <a:cubicBezTo>
                  <a:pt x="606" y="142"/>
                  <a:pt x="608" y="141"/>
                  <a:pt x="610" y="141"/>
                </a:cubicBezTo>
                <a:cubicBezTo>
                  <a:pt x="610" y="139"/>
                  <a:pt x="611" y="137"/>
                  <a:pt x="612" y="136"/>
                </a:cubicBezTo>
                <a:cubicBezTo>
                  <a:pt x="613" y="134"/>
                  <a:pt x="614" y="132"/>
                  <a:pt x="615" y="131"/>
                </a:cubicBezTo>
                <a:cubicBezTo>
                  <a:pt x="616" y="131"/>
                  <a:pt x="616" y="130"/>
                  <a:pt x="616" y="130"/>
                </a:cubicBezTo>
                <a:cubicBezTo>
                  <a:pt x="617" y="128"/>
                  <a:pt x="619" y="125"/>
                  <a:pt x="620" y="123"/>
                </a:cubicBezTo>
                <a:cubicBezTo>
                  <a:pt x="620" y="122"/>
                  <a:pt x="620" y="122"/>
                  <a:pt x="620" y="121"/>
                </a:cubicBezTo>
                <a:cubicBezTo>
                  <a:pt x="620" y="120"/>
                  <a:pt x="619" y="119"/>
                  <a:pt x="619" y="118"/>
                </a:cubicBezTo>
                <a:cubicBezTo>
                  <a:pt x="618" y="117"/>
                  <a:pt x="617" y="117"/>
                  <a:pt x="616" y="117"/>
                </a:cubicBezTo>
                <a:cubicBezTo>
                  <a:pt x="614" y="117"/>
                  <a:pt x="613" y="116"/>
                  <a:pt x="612" y="115"/>
                </a:cubicBezTo>
                <a:cubicBezTo>
                  <a:pt x="609" y="114"/>
                  <a:pt x="607" y="114"/>
                  <a:pt x="605" y="115"/>
                </a:cubicBezTo>
                <a:cubicBezTo>
                  <a:pt x="604" y="116"/>
                  <a:pt x="603" y="118"/>
                  <a:pt x="603" y="119"/>
                </a:cubicBezTo>
                <a:cubicBezTo>
                  <a:pt x="603" y="121"/>
                  <a:pt x="603" y="123"/>
                  <a:pt x="603" y="125"/>
                </a:cubicBezTo>
                <a:cubicBezTo>
                  <a:pt x="603" y="126"/>
                  <a:pt x="603" y="126"/>
                  <a:pt x="602" y="126"/>
                </a:cubicBezTo>
                <a:cubicBezTo>
                  <a:pt x="602" y="126"/>
                  <a:pt x="602" y="126"/>
                  <a:pt x="602" y="125"/>
                </a:cubicBezTo>
                <a:cubicBezTo>
                  <a:pt x="601" y="123"/>
                  <a:pt x="600" y="121"/>
                  <a:pt x="599" y="119"/>
                </a:cubicBezTo>
                <a:cubicBezTo>
                  <a:pt x="599" y="119"/>
                  <a:pt x="598" y="118"/>
                  <a:pt x="598" y="118"/>
                </a:cubicBezTo>
                <a:cubicBezTo>
                  <a:pt x="597" y="118"/>
                  <a:pt x="596" y="119"/>
                  <a:pt x="596" y="119"/>
                </a:cubicBezTo>
                <a:cubicBezTo>
                  <a:pt x="595" y="122"/>
                  <a:pt x="594" y="124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7"/>
                  <a:pt x="592" y="127"/>
                  <a:pt x="592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5"/>
                  <a:pt x="591" y="124"/>
                  <a:pt x="592" y="122"/>
                </a:cubicBezTo>
                <a:cubicBezTo>
                  <a:pt x="592" y="121"/>
                  <a:pt x="593" y="120"/>
                  <a:pt x="592" y="120"/>
                </a:cubicBezTo>
                <a:cubicBezTo>
                  <a:pt x="591" y="118"/>
                  <a:pt x="591" y="115"/>
                  <a:pt x="591" y="113"/>
                </a:cubicBezTo>
                <a:cubicBezTo>
                  <a:pt x="591" y="112"/>
                  <a:pt x="591" y="112"/>
                  <a:pt x="591" y="111"/>
                </a:cubicBezTo>
                <a:cubicBezTo>
                  <a:pt x="591" y="111"/>
                  <a:pt x="590" y="110"/>
                  <a:pt x="590" y="109"/>
                </a:cubicBezTo>
                <a:cubicBezTo>
                  <a:pt x="589" y="108"/>
                  <a:pt x="587" y="108"/>
                  <a:pt x="587" y="109"/>
                </a:cubicBezTo>
                <a:close/>
                <a:moveTo>
                  <a:pt x="1057" y="474"/>
                </a:moveTo>
                <a:cubicBezTo>
                  <a:pt x="1057" y="475"/>
                  <a:pt x="1057" y="477"/>
                  <a:pt x="1056" y="478"/>
                </a:cubicBezTo>
                <a:cubicBezTo>
                  <a:pt x="1056" y="478"/>
                  <a:pt x="1055" y="479"/>
                  <a:pt x="1055" y="479"/>
                </a:cubicBezTo>
                <a:cubicBezTo>
                  <a:pt x="1053" y="479"/>
                  <a:pt x="1051" y="479"/>
                  <a:pt x="1049" y="479"/>
                </a:cubicBezTo>
                <a:cubicBezTo>
                  <a:pt x="1048" y="479"/>
                  <a:pt x="1048" y="480"/>
                  <a:pt x="1048" y="481"/>
                </a:cubicBezTo>
                <a:cubicBezTo>
                  <a:pt x="1047" y="482"/>
                  <a:pt x="1048" y="484"/>
                  <a:pt x="1047" y="486"/>
                </a:cubicBezTo>
                <a:cubicBezTo>
                  <a:pt x="1047" y="488"/>
                  <a:pt x="1048" y="489"/>
                  <a:pt x="1049" y="490"/>
                </a:cubicBezTo>
                <a:cubicBezTo>
                  <a:pt x="1050" y="491"/>
                  <a:pt x="1050" y="493"/>
                  <a:pt x="1049" y="494"/>
                </a:cubicBezTo>
                <a:cubicBezTo>
                  <a:pt x="1048" y="496"/>
                  <a:pt x="1047" y="497"/>
                  <a:pt x="1046" y="499"/>
                </a:cubicBezTo>
                <a:cubicBezTo>
                  <a:pt x="1046" y="499"/>
                  <a:pt x="1045" y="500"/>
                  <a:pt x="1045" y="500"/>
                </a:cubicBezTo>
                <a:cubicBezTo>
                  <a:pt x="1043" y="502"/>
                  <a:pt x="1044" y="505"/>
                  <a:pt x="1046" y="506"/>
                </a:cubicBezTo>
                <a:cubicBezTo>
                  <a:pt x="1049" y="508"/>
                  <a:pt x="1052" y="508"/>
                  <a:pt x="1055" y="507"/>
                </a:cubicBezTo>
                <a:cubicBezTo>
                  <a:pt x="1056" y="507"/>
                  <a:pt x="1058" y="506"/>
                  <a:pt x="1059" y="505"/>
                </a:cubicBezTo>
                <a:cubicBezTo>
                  <a:pt x="1062" y="503"/>
                  <a:pt x="1064" y="502"/>
                  <a:pt x="1067" y="502"/>
                </a:cubicBezTo>
                <a:cubicBezTo>
                  <a:pt x="1069" y="502"/>
                  <a:pt x="1069" y="501"/>
                  <a:pt x="1070" y="500"/>
                </a:cubicBezTo>
                <a:cubicBezTo>
                  <a:pt x="1072" y="497"/>
                  <a:pt x="1073" y="493"/>
                  <a:pt x="1072" y="489"/>
                </a:cubicBezTo>
                <a:cubicBezTo>
                  <a:pt x="1072" y="488"/>
                  <a:pt x="1072" y="487"/>
                  <a:pt x="1072" y="487"/>
                </a:cubicBezTo>
                <a:cubicBezTo>
                  <a:pt x="1071" y="485"/>
                  <a:pt x="1072" y="484"/>
                  <a:pt x="1073" y="483"/>
                </a:cubicBezTo>
                <a:cubicBezTo>
                  <a:pt x="1073" y="483"/>
                  <a:pt x="1073" y="483"/>
                  <a:pt x="1074" y="482"/>
                </a:cubicBezTo>
                <a:cubicBezTo>
                  <a:pt x="1076" y="480"/>
                  <a:pt x="1076" y="478"/>
                  <a:pt x="1075" y="476"/>
                </a:cubicBezTo>
                <a:cubicBezTo>
                  <a:pt x="1074" y="475"/>
                  <a:pt x="1074" y="474"/>
                  <a:pt x="1073" y="473"/>
                </a:cubicBezTo>
                <a:cubicBezTo>
                  <a:pt x="1072" y="472"/>
                  <a:pt x="1072" y="471"/>
                  <a:pt x="1071" y="471"/>
                </a:cubicBezTo>
                <a:cubicBezTo>
                  <a:pt x="1068" y="471"/>
                  <a:pt x="1066" y="471"/>
                  <a:pt x="1064" y="470"/>
                </a:cubicBezTo>
                <a:cubicBezTo>
                  <a:pt x="1063" y="470"/>
                  <a:pt x="1063" y="470"/>
                  <a:pt x="1062" y="471"/>
                </a:cubicBezTo>
                <a:cubicBezTo>
                  <a:pt x="1060" y="471"/>
                  <a:pt x="1058" y="472"/>
                  <a:pt x="1057" y="474"/>
                </a:cubicBezTo>
                <a:close/>
                <a:moveTo>
                  <a:pt x="2071" y="546"/>
                </a:moveTo>
                <a:cubicBezTo>
                  <a:pt x="2071" y="549"/>
                  <a:pt x="2074" y="550"/>
                  <a:pt x="2075" y="552"/>
                </a:cubicBezTo>
                <a:cubicBezTo>
                  <a:pt x="2075" y="554"/>
                  <a:pt x="2076" y="555"/>
                  <a:pt x="2077" y="557"/>
                </a:cubicBezTo>
                <a:cubicBezTo>
                  <a:pt x="2077" y="557"/>
                  <a:pt x="2078" y="558"/>
                  <a:pt x="2078" y="557"/>
                </a:cubicBezTo>
                <a:cubicBezTo>
                  <a:pt x="2080" y="556"/>
                  <a:pt x="2082" y="555"/>
                  <a:pt x="2084" y="553"/>
                </a:cubicBezTo>
                <a:cubicBezTo>
                  <a:pt x="2084" y="553"/>
                  <a:pt x="2084" y="552"/>
                  <a:pt x="2084" y="551"/>
                </a:cubicBezTo>
                <a:cubicBezTo>
                  <a:pt x="2082" y="550"/>
                  <a:pt x="2080" y="549"/>
                  <a:pt x="2078" y="548"/>
                </a:cubicBezTo>
                <a:cubicBezTo>
                  <a:pt x="2078" y="548"/>
                  <a:pt x="2078" y="547"/>
                  <a:pt x="2078" y="547"/>
                </a:cubicBezTo>
                <a:cubicBezTo>
                  <a:pt x="2079" y="546"/>
                  <a:pt x="2080" y="546"/>
                  <a:pt x="2081" y="546"/>
                </a:cubicBezTo>
                <a:cubicBezTo>
                  <a:pt x="2084" y="543"/>
                  <a:pt x="2087" y="544"/>
                  <a:pt x="2090" y="547"/>
                </a:cubicBezTo>
                <a:cubicBezTo>
                  <a:pt x="2092" y="548"/>
                  <a:pt x="2094" y="549"/>
                  <a:pt x="2096" y="549"/>
                </a:cubicBezTo>
                <a:cubicBezTo>
                  <a:pt x="2097" y="549"/>
                  <a:pt x="2097" y="549"/>
                  <a:pt x="2097" y="548"/>
                </a:cubicBezTo>
                <a:cubicBezTo>
                  <a:pt x="2098" y="546"/>
                  <a:pt x="2098" y="545"/>
                  <a:pt x="2098" y="543"/>
                </a:cubicBezTo>
                <a:cubicBezTo>
                  <a:pt x="2099" y="541"/>
                  <a:pt x="2100" y="539"/>
                  <a:pt x="2102" y="539"/>
                </a:cubicBezTo>
                <a:cubicBezTo>
                  <a:pt x="2104" y="538"/>
                  <a:pt x="2106" y="537"/>
                  <a:pt x="2108" y="536"/>
                </a:cubicBezTo>
                <a:cubicBezTo>
                  <a:pt x="2109" y="535"/>
                  <a:pt x="2110" y="533"/>
                  <a:pt x="2109" y="532"/>
                </a:cubicBezTo>
                <a:cubicBezTo>
                  <a:pt x="2108" y="531"/>
                  <a:pt x="2107" y="529"/>
                  <a:pt x="2106" y="528"/>
                </a:cubicBezTo>
                <a:cubicBezTo>
                  <a:pt x="2105" y="528"/>
                  <a:pt x="2105" y="527"/>
                  <a:pt x="2105" y="526"/>
                </a:cubicBezTo>
                <a:cubicBezTo>
                  <a:pt x="2104" y="524"/>
                  <a:pt x="2104" y="524"/>
                  <a:pt x="2103" y="525"/>
                </a:cubicBezTo>
                <a:cubicBezTo>
                  <a:pt x="2100" y="527"/>
                  <a:pt x="2098" y="526"/>
                  <a:pt x="2095" y="525"/>
                </a:cubicBezTo>
                <a:cubicBezTo>
                  <a:pt x="2091" y="523"/>
                  <a:pt x="2088" y="521"/>
                  <a:pt x="2085" y="518"/>
                </a:cubicBezTo>
                <a:cubicBezTo>
                  <a:pt x="2083" y="516"/>
                  <a:pt x="2081" y="514"/>
                  <a:pt x="2078" y="513"/>
                </a:cubicBezTo>
                <a:cubicBezTo>
                  <a:pt x="2077" y="512"/>
                  <a:pt x="2076" y="513"/>
                  <a:pt x="2076" y="513"/>
                </a:cubicBezTo>
                <a:cubicBezTo>
                  <a:pt x="2075" y="514"/>
                  <a:pt x="2075" y="515"/>
                  <a:pt x="2075" y="516"/>
                </a:cubicBezTo>
                <a:cubicBezTo>
                  <a:pt x="2075" y="517"/>
                  <a:pt x="2076" y="518"/>
                  <a:pt x="2077" y="520"/>
                </a:cubicBezTo>
                <a:cubicBezTo>
                  <a:pt x="2077" y="521"/>
                  <a:pt x="2078" y="522"/>
                  <a:pt x="2078" y="524"/>
                </a:cubicBezTo>
                <a:cubicBezTo>
                  <a:pt x="2078" y="528"/>
                  <a:pt x="2078" y="532"/>
                  <a:pt x="2078" y="536"/>
                </a:cubicBezTo>
                <a:cubicBezTo>
                  <a:pt x="2078" y="536"/>
                  <a:pt x="2078" y="537"/>
                  <a:pt x="2077" y="537"/>
                </a:cubicBezTo>
                <a:cubicBezTo>
                  <a:pt x="2077" y="537"/>
                  <a:pt x="2076" y="537"/>
                  <a:pt x="2076" y="537"/>
                </a:cubicBezTo>
                <a:cubicBezTo>
                  <a:pt x="2074" y="537"/>
                  <a:pt x="2074" y="537"/>
                  <a:pt x="2074" y="539"/>
                </a:cubicBezTo>
                <a:cubicBezTo>
                  <a:pt x="2074" y="540"/>
                  <a:pt x="2074" y="540"/>
                  <a:pt x="2074" y="541"/>
                </a:cubicBezTo>
                <a:cubicBezTo>
                  <a:pt x="2073" y="543"/>
                  <a:pt x="2072" y="544"/>
                  <a:pt x="2071" y="546"/>
                </a:cubicBezTo>
                <a:close/>
                <a:moveTo>
                  <a:pt x="612" y="76"/>
                </a:moveTo>
                <a:cubicBezTo>
                  <a:pt x="614" y="77"/>
                  <a:pt x="615" y="77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8" y="79"/>
                  <a:pt x="619" y="79"/>
                  <a:pt x="619" y="80"/>
                </a:cubicBezTo>
                <a:cubicBezTo>
                  <a:pt x="623" y="83"/>
                  <a:pt x="625" y="86"/>
                  <a:pt x="623" y="90"/>
                </a:cubicBezTo>
                <a:cubicBezTo>
                  <a:pt x="622" y="92"/>
                  <a:pt x="623" y="93"/>
                  <a:pt x="624" y="94"/>
                </a:cubicBezTo>
                <a:cubicBezTo>
                  <a:pt x="625" y="95"/>
                  <a:pt x="627" y="95"/>
                  <a:pt x="629" y="94"/>
                </a:cubicBezTo>
                <a:cubicBezTo>
                  <a:pt x="631" y="93"/>
                  <a:pt x="632" y="91"/>
                  <a:pt x="633" y="88"/>
                </a:cubicBezTo>
                <a:cubicBezTo>
                  <a:pt x="634" y="85"/>
                  <a:pt x="635" y="82"/>
                  <a:pt x="638" y="79"/>
                </a:cubicBezTo>
                <a:cubicBezTo>
                  <a:pt x="638" y="79"/>
                  <a:pt x="639" y="77"/>
                  <a:pt x="639" y="76"/>
                </a:cubicBezTo>
                <a:cubicBezTo>
                  <a:pt x="640" y="74"/>
                  <a:pt x="640" y="72"/>
                  <a:pt x="639" y="70"/>
                </a:cubicBezTo>
                <a:cubicBezTo>
                  <a:pt x="638" y="69"/>
                  <a:pt x="637" y="68"/>
                  <a:pt x="638" y="67"/>
                </a:cubicBezTo>
                <a:cubicBezTo>
                  <a:pt x="638" y="66"/>
                  <a:pt x="638" y="66"/>
                  <a:pt x="638" y="65"/>
                </a:cubicBezTo>
                <a:cubicBezTo>
                  <a:pt x="638" y="61"/>
                  <a:pt x="636" y="60"/>
                  <a:pt x="633" y="61"/>
                </a:cubicBezTo>
                <a:cubicBezTo>
                  <a:pt x="632" y="61"/>
                  <a:pt x="632" y="62"/>
                  <a:pt x="631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3"/>
                  <a:pt x="631" y="63"/>
                  <a:pt x="630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0"/>
                  <a:pt x="631" y="58"/>
                  <a:pt x="631" y="57"/>
                </a:cubicBezTo>
                <a:cubicBezTo>
                  <a:pt x="631" y="54"/>
                  <a:pt x="629" y="52"/>
                  <a:pt x="626" y="52"/>
                </a:cubicBezTo>
                <a:cubicBezTo>
                  <a:pt x="625" y="52"/>
                  <a:pt x="623" y="52"/>
                  <a:pt x="621" y="52"/>
                </a:cubicBezTo>
                <a:cubicBezTo>
                  <a:pt x="621" y="52"/>
                  <a:pt x="620" y="52"/>
                  <a:pt x="620" y="53"/>
                </a:cubicBezTo>
                <a:cubicBezTo>
                  <a:pt x="618" y="54"/>
                  <a:pt x="616" y="56"/>
                  <a:pt x="617" y="59"/>
                </a:cubicBezTo>
                <a:cubicBezTo>
                  <a:pt x="617" y="59"/>
                  <a:pt x="617" y="60"/>
                  <a:pt x="617" y="61"/>
                </a:cubicBezTo>
                <a:cubicBezTo>
                  <a:pt x="616" y="63"/>
                  <a:pt x="616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3"/>
                  <a:pt x="619" y="63"/>
                  <a:pt x="619" y="63"/>
                </a:cubicBezTo>
                <a:cubicBezTo>
                  <a:pt x="620" y="63"/>
                  <a:pt x="619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5"/>
                  <a:pt x="619" y="66"/>
                  <a:pt x="619" y="67"/>
                </a:cubicBezTo>
                <a:cubicBezTo>
                  <a:pt x="619" y="68"/>
                  <a:pt x="619" y="69"/>
                  <a:pt x="619" y="70"/>
                </a:cubicBezTo>
                <a:cubicBezTo>
                  <a:pt x="618" y="71"/>
                  <a:pt x="617" y="71"/>
                  <a:pt x="617" y="71"/>
                </a:cubicBezTo>
                <a:cubicBezTo>
                  <a:pt x="615" y="70"/>
                  <a:pt x="615" y="70"/>
                  <a:pt x="613" y="69"/>
                </a:cubicBezTo>
                <a:cubicBezTo>
                  <a:pt x="613" y="69"/>
                  <a:pt x="612" y="69"/>
                  <a:pt x="611" y="70"/>
                </a:cubicBezTo>
                <a:cubicBezTo>
                  <a:pt x="611" y="70"/>
                  <a:pt x="610" y="71"/>
                  <a:pt x="610" y="72"/>
                </a:cubicBezTo>
                <a:cubicBezTo>
                  <a:pt x="609" y="74"/>
                  <a:pt x="610" y="76"/>
                  <a:pt x="612" y="76"/>
                </a:cubicBezTo>
                <a:close/>
                <a:moveTo>
                  <a:pt x="1927" y="984"/>
                </a:moveTo>
                <a:cubicBezTo>
                  <a:pt x="1930" y="984"/>
                  <a:pt x="1933" y="984"/>
                  <a:pt x="1937" y="986"/>
                </a:cubicBezTo>
                <a:cubicBezTo>
                  <a:pt x="1938" y="987"/>
                  <a:pt x="1939" y="987"/>
                  <a:pt x="1940" y="986"/>
                </a:cubicBezTo>
                <a:cubicBezTo>
                  <a:pt x="1941" y="985"/>
                  <a:pt x="1942" y="985"/>
                  <a:pt x="1943" y="985"/>
                </a:cubicBezTo>
                <a:cubicBezTo>
                  <a:pt x="1944" y="985"/>
                  <a:pt x="1945" y="986"/>
                  <a:pt x="1946" y="986"/>
                </a:cubicBezTo>
                <a:cubicBezTo>
                  <a:pt x="1947" y="986"/>
                  <a:pt x="1949" y="984"/>
                  <a:pt x="1949" y="983"/>
                </a:cubicBezTo>
                <a:cubicBezTo>
                  <a:pt x="1949" y="983"/>
                  <a:pt x="1948" y="982"/>
                  <a:pt x="1947" y="982"/>
                </a:cubicBezTo>
                <a:cubicBezTo>
                  <a:pt x="1944" y="982"/>
                  <a:pt x="1941" y="981"/>
                  <a:pt x="1938" y="979"/>
                </a:cubicBezTo>
                <a:cubicBezTo>
                  <a:pt x="1938" y="978"/>
                  <a:pt x="1937" y="978"/>
                  <a:pt x="1937" y="978"/>
                </a:cubicBezTo>
                <a:cubicBezTo>
                  <a:pt x="1935" y="978"/>
                  <a:pt x="1934" y="978"/>
                  <a:pt x="1933" y="978"/>
                </a:cubicBezTo>
                <a:cubicBezTo>
                  <a:pt x="1932" y="978"/>
                  <a:pt x="1931" y="978"/>
                  <a:pt x="1931" y="977"/>
                </a:cubicBezTo>
                <a:cubicBezTo>
                  <a:pt x="1931" y="976"/>
                  <a:pt x="1931" y="976"/>
                  <a:pt x="1933" y="976"/>
                </a:cubicBezTo>
                <a:cubicBezTo>
                  <a:pt x="1933" y="975"/>
                  <a:pt x="1934" y="975"/>
                  <a:pt x="1934" y="975"/>
                </a:cubicBezTo>
                <a:cubicBezTo>
                  <a:pt x="1935" y="975"/>
                  <a:pt x="1936" y="975"/>
                  <a:pt x="1936" y="974"/>
                </a:cubicBezTo>
                <a:cubicBezTo>
                  <a:pt x="1936" y="974"/>
                  <a:pt x="1935" y="973"/>
                  <a:pt x="1934" y="973"/>
                </a:cubicBezTo>
                <a:cubicBezTo>
                  <a:pt x="1931" y="973"/>
                  <a:pt x="1927" y="972"/>
                  <a:pt x="1924" y="971"/>
                </a:cubicBezTo>
                <a:cubicBezTo>
                  <a:pt x="1922" y="971"/>
                  <a:pt x="1920" y="970"/>
                  <a:pt x="1919" y="969"/>
                </a:cubicBezTo>
                <a:cubicBezTo>
                  <a:pt x="1916" y="968"/>
                  <a:pt x="1914" y="968"/>
                  <a:pt x="1913" y="971"/>
                </a:cubicBezTo>
                <a:cubicBezTo>
                  <a:pt x="1912" y="972"/>
                  <a:pt x="1911" y="972"/>
                  <a:pt x="1910" y="972"/>
                </a:cubicBezTo>
                <a:cubicBezTo>
                  <a:pt x="1908" y="972"/>
                  <a:pt x="1907" y="972"/>
                  <a:pt x="1905" y="972"/>
                </a:cubicBezTo>
                <a:cubicBezTo>
                  <a:pt x="1903" y="971"/>
                  <a:pt x="1901" y="971"/>
                  <a:pt x="1899" y="969"/>
                </a:cubicBezTo>
                <a:cubicBezTo>
                  <a:pt x="1896" y="966"/>
                  <a:pt x="1893" y="966"/>
                  <a:pt x="1890" y="966"/>
                </a:cubicBezTo>
                <a:cubicBezTo>
                  <a:pt x="1887" y="966"/>
                  <a:pt x="1884" y="965"/>
                  <a:pt x="1880" y="965"/>
                </a:cubicBezTo>
                <a:cubicBezTo>
                  <a:pt x="1880" y="967"/>
                  <a:pt x="1879" y="969"/>
                  <a:pt x="1878" y="971"/>
                </a:cubicBezTo>
                <a:cubicBezTo>
                  <a:pt x="1877" y="971"/>
                  <a:pt x="1878" y="973"/>
                  <a:pt x="1879" y="973"/>
                </a:cubicBezTo>
                <a:cubicBezTo>
                  <a:pt x="1881" y="973"/>
                  <a:pt x="1883" y="974"/>
                  <a:pt x="1884" y="976"/>
                </a:cubicBezTo>
                <a:cubicBezTo>
                  <a:pt x="1884" y="977"/>
                  <a:pt x="1886" y="977"/>
                  <a:pt x="1887" y="977"/>
                </a:cubicBezTo>
                <a:cubicBezTo>
                  <a:pt x="1889" y="977"/>
                  <a:pt x="1891" y="978"/>
                  <a:pt x="1893" y="979"/>
                </a:cubicBezTo>
                <a:cubicBezTo>
                  <a:pt x="1895" y="980"/>
                  <a:pt x="1897" y="980"/>
                  <a:pt x="1899" y="979"/>
                </a:cubicBezTo>
                <a:cubicBezTo>
                  <a:pt x="1902" y="979"/>
                  <a:pt x="1906" y="979"/>
                  <a:pt x="1910" y="981"/>
                </a:cubicBezTo>
                <a:cubicBezTo>
                  <a:pt x="1913" y="983"/>
                  <a:pt x="1917" y="984"/>
                  <a:pt x="1920" y="984"/>
                </a:cubicBezTo>
                <a:cubicBezTo>
                  <a:pt x="1922" y="984"/>
                  <a:pt x="1924" y="984"/>
                  <a:pt x="1927" y="984"/>
                </a:cubicBezTo>
                <a:close/>
                <a:moveTo>
                  <a:pt x="1990" y="778"/>
                </a:moveTo>
                <a:cubicBezTo>
                  <a:pt x="1988" y="778"/>
                  <a:pt x="1987" y="778"/>
                  <a:pt x="1985" y="778"/>
                </a:cubicBezTo>
                <a:cubicBezTo>
                  <a:pt x="1982" y="776"/>
                  <a:pt x="1980" y="778"/>
                  <a:pt x="1979" y="781"/>
                </a:cubicBezTo>
                <a:cubicBezTo>
                  <a:pt x="1979" y="782"/>
                  <a:pt x="1978" y="783"/>
                  <a:pt x="1978" y="784"/>
                </a:cubicBezTo>
                <a:cubicBezTo>
                  <a:pt x="1978" y="787"/>
                  <a:pt x="1978" y="790"/>
                  <a:pt x="1977" y="793"/>
                </a:cubicBezTo>
                <a:cubicBezTo>
                  <a:pt x="1977" y="795"/>
                  <a:pt x="1977" y="796"/>
                  <a:pt x="1976" y="796"/>
                </a:cubicBezTo>
                <a:cubicBezTo>
                  <a:pt x="1976" y="797"/>
                  <a:pt x="1975" y="798"/>
                  <a:pt x="1975" y="798"/>
                </a:cubicBezTo>
                <a:cubicBezTo>
                  <a:pt x="1976" y="801"/>
                  <a:pt x="1977" y="804"/>
                  <a:pt x="1978" y="806"/>
                </a:cubicBezTo>
                <a:cubicBezTo>
                  <a:pt x="1978" y="808"/>
                  <a:pt x="1980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3"/>
                  <a:pt x="1982" y="815"/>
                  <a:pt x="1985" y="816"/>
                </a:cubicBezTo>
                <a:cubicBezTo>
                  <a:pt x="1986" y="816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8" y="817"/>
                  <a:pt x="1989" y="816"/>
                  <a:pt x="1991" y="815"/>
                </a:cubicBezTo>
                <a:cubicBezTo>
                  <a:pt x="1991" y="815"/>
                  <a:pt x="1992" y="815"/>
                  <a:pt x="1993" y="816"/>
                </a:cubicBezTo>
                <a:cubicBezTo>
                  <a:pt x="1993" y="816"/>
                  <a:pt x="1994" y="817"/>
                  <a:pt x="1994" y="817"/>
                </a:cubicBezTo>
                <a:cubicBezTo>
                  <a:pt x="1996" y="818"/>
                  <a:pt x="1998" y="819"/>
                  <a:pt x="2000" y="817"/>
                </a:cubicBezTo>
                <a:cubicBezTo>
                  <a:pt x="1999" y="817"/>
                  <a:pt x="1999" y="817"/>
                  <a:pt x="1999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8"/>
                  <a:pt x="2001" y="818"/>
                  <a:pt x="2002" y="819"/>
                </a:cubicBezTo>
                <a:cubicBezTo>
                  <a:pt x="2002" y="821"/>
                  <a:pt x="2003" y="822"/>
                  <a:pt x="2005" y="823"/>
                </a:cubicBezTo>
                <a:cubicBezTo>
                  <a:pt x="2006" y="823"/>
                  <a:pt x="2006" y="824"/>
                  <a:pt x="2005" y="825"/>
                </a:cubicBezTo>
                <a:cubicBezTo>
                  <a:pt x="2003" y="827"/>
                  <a:pt x="2003" y="828"/>
                  <a:pt x="2005" y="829"/>
                </a:cubicBezTo>
                <a:cubicBezTo>
                  <a:pt x="2006" y="829"/>
                  <a:pt x="2007" y="830"/>
                  <a:pt x="2008" y="830"/>
                </a:cubicBezTo>
                <a:cubicBezTo>
                  <a:pt x="2008" y="830"/>
                  <a:pt x="2009" y="830"/>
                  <a:pt x="2009" y="829"/>
                </a:cubicBezTo>
                <a:cubicBezTo>
                  <a:pt x="2009" y="827"/>
                  <a:pt x="2010" y="825"/>
                  <a:pt x="2010" y="824"/>
                </a:cubicBezTo>
                <a:cubicBezTo>
                  <a:pt x="2010" y="823"/>
                  <a:pt x="2010" y="822"/>
                  <a:pt x="2009" y="821"/>
                </a:cubicBezTo>
                <a:cubicBezTo>
                  <a:pt x="2008" y="820"/>
                  <a:pt x="2007" y="819"/>
                  <a:pt x="2006" y="818"/>
                </a:cubicBezTo>
                <a:cubicBezTo>
                  <a:pt x="2006" y="815"/>
                  <a:pt x="2005" y="814"/>
                  <a:pt x="2002" y="813"/>
                </a:cubicBezTo>
                <a:cubicBezTo>
                  <a:pt x="2001" y="813"/>
                  <a:pt x="2000" y="812"/>
                  <a:pt x="1999" y="811"/>
                </a:cubicBezTo>
                <a:cubicBezTo>
                  <a:pt x="1998" y="810"/>
                  <a:pt x="1997" y="810"/>
                  <a:pt x="1996" y="810"/>
                </a:cubicBezTo>
                <a:cubicBezTo>
                  <a:pt x="1996" y="811"/>
                  <a:pt x="1995" y="811"/>
                  <a:pt x="1994" y="811"/>
                </a:cubicBezTo>
                <a:cubicBezTo>
                  <a:pt x="1994" y="811"/>
                  <a:pt x="1994" y="811"/>
                  <a:pt x="1994" y="811"/>
                </a:cubicBezTo>
                <a:cubicBezTo>
                  <a:pt x="1993" y="811"/>
                  <a:pt x="1993" y="811"/>
                  <a:pt x="1992" y="811"/>
                </a:cubicBezTo>
                <a:cubicBezTo>
                  <a:pt x="1991" y="811"/>
                  <a:pt x="1991" y="810"/>
                  <a:pt x="1992" y="809"/>
                </a:cubicBezTo>
                <a:cubicBezTo>
                  <a:pt x="1994" y="806"/>
                  <a:pt x="1994" y="806"/>
                  <a:pt x="1991" y="806"/>
                </a:cubicBezTo>
                <a:cubicBezTo>
                  <a:pt x="1990" y="805"/>
                  <a:pt x="1989" y="805"/>
                  <a:pt x="1989" y="804"/>
                </a:cubicBezTo>
                <a:cubicBezTo>
                  <a:pt x="1989" y="802"/>
                  <a:pt x="1989" y="800"/>
                  <a:pt x="1991" y="799"/>
                </a:cubicBezTo>
                <a:cubicBezTo>
                  <a:pt x="1991" y="798"/>
                  <a:pt x="1992" y="798"/>
                  <a:pt x="1992" y="797"/>
                </a:cubicBezTo>
                <a:cubicBezTo>
                  <a:pt x="1994" y="794"/>
                  <a:pt x="1996" y="790"/>
                  <a:pt x="1994" y="786"/>
                </a:cubicBezTo>
                <a:cubicBezTo>
                  <a:pt x="1992" y="784"/>
                  <a:pt x="1992" y="782"/>
                  <a:pt x="1992" y="780"/>
                </a:cubicBezTo>
                <a:cubicBezTo>
                  <a:pt x="1992" y="779"/>
                  <a:pt x="1992" y="778"/>
                  <a:pt x="1990" y="778"/>
                </a:cubicBezTo>
                <a:close/>
                <a:moveTo>
                  <a:pt x="2135" y="1281"/>
                </a:moveTo>
                <a:cubicBezTo>
                  <a:pt x="2132" y="1281"/>
                  <a:pt x="2129" y="1281"/>
                  <a:pt x="2126" y="1282"/>
                </a:cubicBezTo>
                <a:cubicBezTo>
                  <a:pt x="2124" y="1283"/>
                  <a:pt x="2122" y="1282"/>
                  <a:pt x="2120" y="1281"/>
                </a:cubicBezTo>
                <a:cubicBezTo>
                  <a:pt x="2118" y="1280"/>
                  <a:pt x="2117" y="1279"/>
                  <a:pt x="2116" y="1278"/>
                </a:cubicBezTo>
                <a:cubicBezTo>
                  <a:pt x="2115" y="1277"/>
                  <a:pt x="2114" y="1277"/>
                  <a:pt x="2113" y="1277"/>
                </a:cubicBezTo>
                <a:cubicBezTo>
                  <a:pt x="2112" y="1277"/>
                  <a:pt x="2111" y="1278"/>
                  <a:pt x="2111" y="1280"/>
                </a:cubicBezTo>
                <a:cubicBezTo>
                  <a:pt x="2111" y="1280"/>
                  <a:pt x="2111" y="1281"/>
                  <a:pt x="2111" y="1281"/>
                </a:cubicBezTo>
                <a:cubicBezTo>
                  <a:pt x="2111" y="1287"/>
                  <a:pt x="2112" y="1292"/>
                  <a:pt x="2110" y="1297"/>
                </a:cubicBezTo>
                <a:cubicBezTo>
                  <a:pt x="2110" y="1297"/>
                  <a:pt x="2110" y="1297"/>
                  <a:pt x="2110" y="1299"/>
                </a:cubicBezTo>
                <a:cubicBezTo>
                  <a:pt x="2110" y="1301"/>
                  <a:pt x="2111" y="1303"/>
                  <a:pt x="2111" y="1306"/>
                </a:cubicBezTo>
                <a:cubicBezTo>
                  <a:pt x="2112" y="1309"/>
                  <a:pt x="2114" y="1311"/>
                  <a:pt x="2117" y="1311"/>
                </a:cubicBezTo>
                <a:cubicBezTo>
                  <a:pt x="2117" y="1311"/>
                  <a:pt x="2118" y="1311"/>
                  <a:pt x="2118" y="1311"/>
                </a:cubicBezTo>
                <a:cubicBezTo>
                  <a:pt x="2119" y="1310"/>
                  <a:pt x="2121" y="1309"/>
                  <a:pt x="2122" y="1308"/>
                </a:cubicBezTo>
                <a:cubicBezTo>
                  <a:pt x="2123" y="1307"/>
                  <a:pt x="2124" y="1306"/>
                  <a:pt x="2126" y="1307"/>
                </a:cubicBezTo>
                <a:cubicBezTo>
                  <a:pt x="2127" y="1307"/>
                  <a:pt x="2128" y="1306"/>
                  <a:pt x="2129" y="1305"/>
                </a:cubicBezTo>
                <a:cubicBezTo>
                  <a:pt x="2130" y="1301"/>
                  <a:pt x="2131" y="1298"/>
                  <a:pt x="2134" y="1295"/>
                </a:cubicBezTo>
                <a:cubicBezTo>
                  <a:pt x="2134" y="1295"/>
                  <a:pt x="2134" y="1294"/>
                  <a:pt x="2134" y="1293"/>
                </a:cubicBezTo>
                <a:cubicBezTo>
                  <a:pt x="2135" y="1291"/>
                  <a:pt x="2136" y="1288"/>
                  <a:pt x="2137" y="1285"/>
                </a:cubicBezTo>
                <a:cubicBezTo>
                  <a:pt x="2137" y="1284"/>
                  <a:pt x="2137" y="1284"/>
                  <a:pt x="2137" y="1283"/>
                </a:cubicBezTo>
                <a:cubicBezTo>
                  <a:pt x="2137" y="1282"/>
                  <a:pt x="2136" y="1280"/>
                  <a:pt x="2135" y="1281"/>
                </a:cubicBezTo>
                <a:close/>
                <a:moveTo>
                  <a:pt x="584" y="770"/>
                </a:moveTo>
                <a:cubicBezTo>
                  <a:pt x="585" y="770"/>
                  <a:pt x="585" y="768"/>
                  <a:pt x="584" y="767"/>
                </a:cubicBezTo>
                <a:cubicBezTo>
                  <a:pt x="584" y="766"/>
                  <a:pt x="583" y="765"/>
                  <a:pt x="582" y="765"/>
                </a:cubicBezTo>
                <a:cubicBezTo>
                  <a:pt x="576" y="762"/>
                  <a:pt x="570" y="759"/>
                  <a:pt x="564" y="757"/>
                </a:cubicBezTo>
                <a:cubicBezTo>
                  <a:pt x="562" y="756"/>
                  <a:pt x="561" y="755"/>
                  <a:pt x="559" y="754"/>
                </a:cubicBezTo>
                <a:cubicBezTo>
                  <a:pt x="557" y="753"/>
                  <a:pt x="555" y="752"/>
                  <a:pt x="553" y="751"/>
                </a:cubicBezTo>
                <a:cubicBezTo>
                  <a:pt x="552" y="751"/>
                  <a:pt x="550" y="750"/>
                  <a:pt x="550" y="750"/>
                </a:cubicBezTo>
                <a:cubicBezTo>
                  <a:pt x="547" y="747"/>
                  <a:pt x="544" y="746"/>
                  <a:pt x="541" y="746"/>
                </a:cubicBezTo>
                <a:cubicBezTo>
                  <a:pt x="538" y="746"/>
                  <a:pt x="536" y="746"/>
                  <a:pt x="534" y="745"/>
                </a:cubicBezTo>
                <a:cubicBezTo>
                  <a:pt x="533" y="744"/>
                  <a:pt x="531" y="744"/>
                  <a:pt x="530" y="744"/>
                </a:cubicBezTo>
                <a:cubicBezTo>
                  <a:pt x="526" y="745"/>
                  <a:pt x="522" y="745"/>
                  <a:pt x="518" y="747"/>
                </a:cubicBezTo>
                <a:cubicBezTo>
                  <a:pt x="514" y="749"/>
                  <a:pt x="513" y="752"/>
                  <a:pt x="510" y="755"/>
                </a:cubicBezTo>
                <a:cubicBezTo>
                  <a:pt x="510" y="755"/>
                  <a:pt x="511" y="756"/>
                  <a:pt x="511" y="756"/>
                </a:cubicBezTo>
                <a:cubicBezTo>
                  <a:pt x="512" y="756"/>
                  <a:pt x="513" y="756"/>
                  <a:pt x="514" y="755"/>
                </a:cubicBezTo>
                <a:cubicBezTo>
                  <a:pt x="518" y="753"/>
                  <a:pt x="523" y="752"/>
                  <a:pt x="527" y="750"/>
                </a:cubicBezTo>
                <a:cubicBezTo>
                  <a:pt x="528" y="749"/>
                  <a:pt x="529" y="750"/>
                  <a:pt x="530" y="751"/>
                </a:cubicBezTo>
                <a:cubicBezTo>
                  <a:pt x="531" y="752"/>
                  <a:pt x="532" y="753"/>
                  <a:pt x="533" y="753"/>
                </a:cubicBezTo>
                <a:cubicBezTo>
                  <a:pt x="535" y="754"/>
                  <a:pt x="537" y="754"/>
                  <a:pt x="539" y="754"/>
                </a:cubicBezTo>
                <a:cubicBezTo>
                  <a:pt x="541" y="755"/>
                  <a:pt x="542" y="755"/>
                  <a:pt x="543" y="756"/>
                </a:cubicBezTo>
                <a:cubicBezTo>
                  <a:pt x="546" y="757"/>
                  <a:pt x="549" y="758"/>
                  <a:pt x="552" y="758"/>
                </a:cubicBezTo>
                <a:cubicBezTo>
                  <a:pt x="553" y="758"/>
                  <a:pt x="554" y="759"/>
                  <a:pt x="555" y="761"/>
                </a:cubicBezTo>
                <a:cubicBezTo>
                  <a:pt x="556" y="764"/>
                  <a:pt x="559" y="765"/>
                  <a:pt x="562" y="765"/>
                </a:cubicBezTo>
                <a:cubicBezTo>
                  <a:pt x="562" y="765"/>
                  <a:pt x="562" y="766"/>
                  <a:pt x="562" y="766"/>
                </a:cubicBezTo>
                <a:cubicBezTo>
                  <a:pt x="563" y="766"/>
                  <a:pt x="564" y="767"/>
                  <a:pt x="563" y="768"/>
                </a:cubicBezTo>
                <a:cubicBezTo>
                  <a:pt x="563" y="768"/>
                  <a:pt x="562" y="769"/>
                  <a:pt x="562" y="769"/>
                </a:cubicBezTo>
                <a:cubicBezTo>
                  <a:pt x="561" y="770"/>
                  <a:pt x="562" y="772"/>
                  <a:pt x="563" y="772"/>
                </a:cubicBezTo>
                <a:cubicBezTo>
                  <a:pt x="565" y="772"/>
                  <a:pt x="567" y="772"/>
                  <a:pt x="571" y="772"/>
                </a:cubicBezTo>
                <a:cubicBezTo>
                  <a:pt x="575" y="773"/>
                  <a:pt x="579" y="771"/>
                  <a:pt x="584" y="770"/>
                </a:cubicBezTo>
                <a:close/>
                <a:moveTo>
                  <a:pt x="1583" y="72"/>
                </a:moveTo>
                <a:cubicBezTo>
                  <a:pt x="1583" y="73"/>
                  <a:pt x="1583" y="74"/>
                  <a:pt x="1583" y="73"/>
                </a:cubicBezTo>
                <a:cubicBezTo>
                  <a:pt x="1583" y="75"/>
                  <a:pt x="1582" y="76"/>
                  <a:pt x="1583" y="77"/>
                </a:cubicBezTo>
                <a:cubicBezTo>
                  <a:pt x="1583" y="80"/>
                  <a:pt x="1584" y="83"/>
                  <a:pt x="1585" y="87"/>
                </a:cubicBezTo>
                <a:cubicBezTo>
                  <a:pt x="1585" y="89"/>
                  <a:pt x="1586" y="91"/>
                  <a:pt x="1588" y="92"/>
                </a:cubicBezTo>
                <a:cubicBezTo>
                  <a:pt x="1589" y="93"/>
                  <a:pt x="1589" y="93"/>
                  <a:pt x="1590" y="93"/>
                </a:cubicBezTo>
                <a:cubicBezTo>
                  <a:pt x="1590" y="93"/>
                  <a:pt x="1591" y="92"/>
                  <a:pt x="1591" y="92"/>
                </a:cubicBezTo>
                <a:cubicBezTo>
                  <a:pt x="1595" y="87"/>
                  <a:pt x="1595" y="87"/>
                  <a:pt x="1601" y="83"/>
                </a:cubicBezTo>
                <a:cubicBezTo>
                  <a:pt x="1602" y="82"/>
                  <a:pt x="1604" y="81"/>
                  <a:pt x="1605" y="80"/>
                </a:cubicBezTo>
                <a:cubicBezTo>
                  <a:pt x="1606" y="78"/>
                  <a:pt x="1607" y="77"/>
                  <a:pt x="1608" y="76"/>
                </a:cubicBezTo>
                <a:cubicBezTo>
                  <a:pt x="1608" y="75"/>
                  <a:pt x="1608" y="74"/>
                  <a:pt x="1608" y="73"/>
                </a:cubicBezTo>
                <a:cubicBezTo>
                  <a:pt x="1607" y="72"/>
                  <a:pt x="1606" y="71"/>
                  <a:pt x="1606" y="70"/>
                </a:cubicBezTo>
                <a:cubicBezTo>
                  <a:pt x="1605" y="68"/>
                  <a:pt x="1604" y="66"/>
                  <a:pt x="1601" y="66"/>
                </a:cubicBezTo>
                <a:cubicBezTo>
                  <a:pt x="1599" y="65"/>
                  <a:pt x="1596" y="63"/>
                  <a:pt x="1594" y="62"/>
                </a:cubicBezTo>
                <a:cubicBezTo>
                  <a:pt x="1591" y="61"/>
                  <a:pt x="1588" y="60"/>
                  <a:pt x="1586" y="59"/>
                </a:cubicBezTo>
                <a:cubicBezTo>
                  <a:pt x="1585" y="58"/>
                  <a:pt x="1584" y="58"/>
                  <a:pt x="1582" y="58"/>
                </a:cubicBezTo>
                <a:cubicBezTo>
                  <a:pt x="1582" y="58"/>
                  <a:pt x="1581" y="58"/>
                  <a:pt x="1581" y="58"/>
                </a:cubicBezTo>
                <a:cubicBezTo>
                  <a:pt x="1580" y="61"/>
                  <a:pt x="1578" y="63"/>
                  <a:pt x="1580" y="66"/>
                </a:cubicBezTo>
                <a:cubicBezTo>
                  <a:pt x="1581" y="68"/>
                  <a:pt x="1582" y="70"/>
                  <a:pt x="1583" y="72"/>
                </a:cubicBezTo>
                <a:close/>
                <a:moveTo>
                  <a:pt x="2021" y="844"/>
                </a:moveTo>
                <a:cubicBezTo>
                  <a:pt x="2021" y="845"/>
                  <a:pt x="2021" y="845"/>
                  <a:pt x="2021" y="845"/>
                </a:cubicBezTo>
                <a:cubicBezTo>
                  <a:pt x="2020" y="847"/>
                  <a:pt x="2020" y="849"/>
                  <a:pt x="2019" y="850"/>
                </a:cubicBezTo>
                <a:cubicBezTo>
                  <a:pt x="2018" y="852"/>
                  <a:pt x="2017" y="852"/>
                  <a:pt x="2015" y="854"/>
                </a:cubicBezTo>
                <a:cubicBezTo>
                  <a:pt x="2015" y="854"/>
                  <a:pt x="2014" y="855"/>
                  <a:pt x="2014" y="855"/>
                </a:cubicBezTo>
                <a:cubicBezTo>
                  <a:pt x="2013" y="856"/>
                  <a:pt x="2012" y="857"/>
                  <a:pt x="2012" y="857"/>
                </a:cubicBezTo>
                <a:cubicBezTo>
                  <a:pt x="2011" y="858"/>
                  <a:pt x="2010" y="857"/>
                  <a:pt x="2010" y="857"/>
                </a:cubicBezTo>
                <a:cubicBezTo>
                  <a:pt x="2008" y="855"/>
                  <a:pt x="2006" y="854"/>
                  <a:pt x="2004" y="856"/>
                </a:cubicBezTo>
                <a:cubicBezTo>
                  <a:pt x="2002" y="858"/>
                  <a:pt x="2001" y="859"/>
                  <a:pt x="1999" y="860"/>
                </a:cubicBezTo>
                <a:cubicBezTo>
                  <a:pt x="1997" y="861"/>
                  <a:pt x="1996" y="863"/>
                  <a:pt x="1996" y="865"/>
                </a:cubicBezTo>
                <a:cubicBezTo>
                  <a:pt x="1996" y="865"/>
                  <a:pt x="1996" y="865"/>
                  <a:pt x="1996" y="866"/>
                </a:cubicBezTo>
                <a:cubicBezTo>
                  <a:pt x="1996" y="866"/>
                  <a:pt x="1996" y="867"/>
                  <a:pt x="1997" y="867"/>
                </a:cubicBezTo>
                <a:cubicBezTo>
                  <a:pt x="1997" y="867"/>
                  <a:pt x="1998" y="867"/>
                  <a:pt x="1998" y="867"/>
                </a:cubicBezTo>
                <a:cubicBezTo>
                  <a:pt x="1999" y="866"/>
                  <a:pt x="2000" y="865"/>
                  <a:pt x="2001" y="864"/>
                </a:cubicBezTo>
                <a:cubicBezTo>
                  <a:pt x="2003" y="865"/>
                  <a:pt x="2006" y="865"/>
                  <a:pt x="2008" y="864"/>
                </a:cubicBezTo>
                <a:cubicBezTo>
                  <a:pt x="2009" y="864"/>
                  <a:pt x="2011" y="865"/>
                  <a:pt x="2011" y="866"/>
                </a:cubicBezTo>
                <a:cubicBezTo>
                  <a:pt x="2011" y="867"/>
                  <a:pt x="2011" y="868"/>
                  <a:pt x="2011" y="869"/>
                </a:cubicBezTo>
                <a:cubicBezTo>
                  <a:pt x="2011" y="873"/>
                  <a:pt x="2013" y="876"/>
                  <a:pt x="2017" y="877"/>
                </a:cubicBezTo>
                <a:cubicBezTo>
                  <a:pt x="2018" y="877"/>
                  <a:pt x="2020" y="878"/>
                  <a:pt x="2021" y="878"/>
                </a:cubicBezTo>
                <a:cubicBezTo>
                  <a:pt x="2022" y="878"/>
                  <a:pt x="2023" y="877"/>
                  <a:pt x="2023" y="877"/>
                </a:cubicBezTo>
                <a:cubicBezTo>
                  <a:pt x="2024" y="876"/>
                  <a:pt x="2024" y="875"/>
                  <a:pt x="2024" y="873"/>
                </a:cubicBezTo>
                <a:cubicBezTo>
                  <a:pt x="2024" y="872"/>
                  <a:pt x="2022" y="870"/>
                  <a:pt x="2023" y="868"/>
                </a:cubicBezTo>
                <a:cubicBezTo>
                  <a:pt x="2023" y="868"/>
                  <a:pt x="2024" y="868"/>
                  <a:pt x="2024" y="868"/>
                </a:cubicBezTo>
                <a:cubicBezTo>
                  <a:pt x="2025" y="868"/>
                  <a:pt x="2025" y="868"/>
                  <a:pt x="2026" y="869"/>
                </a:cubicBezTo>
                <a:cubicBezTo>
                  <a:pt x="2027" y="870"/>
                  <a:pt x="2027" y="870"/>
                  <a:pt x="2028" y="869"/>
                </a:cubicBezTo>
                <a:cubicBezTo>
                  <a:pt x="2030" y="868"/>
                  <a:pt x="2031" y="866"/>
                  <a:pt x="2030" y="863"/>
                </a:cubicBezTo>
                <a:cubicBezTo>
                  <a:pt x="2029" y="860"/>
                  <a:pt x="2028" y="857"/>
                  <a:pt x="2028" y="855"/>
                </a:cubicBezTo>
                <a:cubicBezTo>
                  <a:pt x="2027" y="853"/>
                  <a:pt x="2027" y="851"/>
                  <a:pt x="2026" y="850"/>
                </a:cubicBezTo>
                <a:cubicBezTo>
                  <a:pt x="2024" y="849"/>
                  <a:pt x="2023" y="847"/>
                  <a:pt x="2022" y="845"/>
                </a:cubicBezTo>
                <a:cubicBezTo>
                  <a:pt x="2022" y="844"/>
                  <a:pt x="2022" y="844"/>
                  <a:pt x="2021" y="844"/>
                </a:cubicBezTo>
                <a:close/>
                <a:moveTo>
                  <a:pt x="587" y="785"/>
                </a:moveTo>
                <a:cubicBezTo>
                  <a:pt x="589" y="785"/>
                  <a:pt x="591" y="785"/>
                  <a:pt x="592" y="785"/>
                </a:cubicBezTo>
                <a:cubicBezTo>
                  <a:pt x="594" y="785"/>
                  <a:pt x="596" y="785"/>
                  <a:pt x="598" y="785"/>
                </a:cubicBezTo>
                <a:cubicBezTo>
                  <a:pt x="600" y="786"/>
                  <a:pt x="601" y="788"/>
                  <a:pt x="603" y="788"/>
                </a:cubicBezTo>
                <a:cubicBezTo>
                  <a:pt x="603" y="789"/>
                  <a:pt x="604" y="788"/>
                  <a:pt x="604" y="788"/>
                </a:cubicBezTo>
                <a:cubicBezTo>
                  <a:pt x="605" y="788"/>
                  <a:pt x="605" y="788"/>
                  <a:pt x="605" y="787"/>
                </a:cubicBezTo>
                <a:cubicBezTo>
                  <a:pt x="607" y="785"/>
                  <a:pt x="609" y="784"/>
                  <a:pt x="611" y="784"/>
                </a:cubicBezTo>
                <a:cubicBezTo>
                  <a:pt x="612" y="785"/>
                  <a:pt x="613" y="784"/>
                  <a:pt x="614" y="784"/>
                </a:cubicBezTo>
                <a:cubicBezTo>
                  <a:pt x="617" y="782"/>
                  <a:pt x="621" y="783"/>
                  <a:pt x="624" y="783"/>
                </a:cubicBezTo>
                <a:cubicBezTo>
                  <a:pt x="625" y="783"/>
                  <a:pt x="625" y="783"/>
                  <a:pt x="626" y="783"/>
                </a:cubicBezTo>
                <a:cubicBezTo>
                  <a:pt x="626" y="783"/>
                  <a:pt x="627" y="782"/>
                  <a:pt x="627" y="781"/>
                </a:cubicBezTo>
                <a:cubicBezTo>
                  <a:pt x="627" y="781"/>
                  <a:pt x="627" y="780"/>
                  <a:pt x="627" y="780"/>
                </a:cubicBezTo>
                <a:cubicBezTo>
                  <a:pt x="623" y="778"/>
                  <a:pt x="620" y="775"/>
                  <a:pt x="617" y="773"/>
                </a:cubicBezTo>
                <a:cubicBezTo>
                  <a:pt x="617" y="772"/>
                  <a:pt x="615" y="772"/>
                  <a:pt x="614" y="772"/>
                </a:cubicBezTo>
                <a:cubicBezTo>
                  <a:pt x="610" y="771"/>
                  <a:pt x="606" y="770"/>
                  <a:pt x="602" y="771"/>
                </a:cubicBezTo>
                <a:cubicBezTo>
                  <a:pt x="601" y="772"/>
                  <a:pt x="600" y="771"/>
                  <a:pt x="598" y="770"/>
                </a:cubicBezTo>
                <a:cubicBezTo>
                  <a:pt x="598" y="770"/>
                  <a:pt x="597" y="770"/>
                  <a:pt x="597" y="769"/>
                </a:cubicBezTo>
                <a:cubicBezTo>
                  <a:pt x="596" y="769"/>
                  <a:pt x="594" y="770"/>
                  <a:pt x="593" y="771"/>
                </a:cubicBezTo>
                <a:cubicBezTo>
                  <a:pt x="593" y="772"/>
                  <a:pt x="593" y="773"/>
                  <a:pt x="594" y="773"/>
                </a:cubicBezTo>
                <a:cubicBezTo>
                  <a:pt x="596" y="775"/>
                  <a:pt x="595" y="777"/>
                  <a:pt x="596" y="779"/>
                </a:cubicBezTo>
                <a:cubicBezTo>
                  <a:pt x="596" y="780"/>
                  <a:pt x="596" y="780"/>
                  <a:pt x="594" y="779"/>
                </a:cubicBezTo>
                <a:cubicBezTo>
                  <a:pt x="593" y="779"/>
                  <a:pt x="592" y="780"/>
                  <a:pt x="591" y="780"/>
                </a:cubicBezTo>
                <a:cubicBezTo>
                  <a:pt x="589" y="781"/>
                  <a:pt x="587" y="781"/>
                  <a:pt x="585" y="781"/>
                </a:cubicBezTo>
                <a:cubicBezTo>
                  <a:pt x="584" y="781"/>
                  <a:pt x="584" y="782"/>
                  <a:pt x="584" y="782"/>
                </a:cubicBezTo>
                <a:cubicBezTo>
                  <a:pt x="584" y="784"/>
                  <a:pt x="586" y="785"/>
                  <a:pt x="587" y="785"/>
                </a:cubicBezTo>
                <a:close/>
                <a:moveTo>
                  <a:pt x="678" y="202"/>
                </a:moveTo>
                <a:cubicBezTo>
                  <a:pt x="679" y="204"/>
                  <a:pt x="679" y="206"/>
                  <a:pt x="678" y="208"/>
                </a:cubicBezTo>
                <a:cubicBezTo>
                  <a:pt x="677" y="211"/>
                  <a:pt x="681" y="214"/>
                  <a:pt x="684" y="214"/>
                </a:cubicBezTo>
                <a:cubicBezTo>
                  <a:pt x="685" y="214"/>
                  <a:pt x="687" y="213"/>
                  <a:pt x="689" y="213"/>
                </a:cubicBezTo>
                <a:cubicBezTo>
                  <a:pt x="690" y="213"/>
                  <a:pt x="691" y="213"/>
                  <a:pt x="692" y="214"/>
                </a:cubicBezTo>
                <a:cubicBezTo>
                  <a:pt x="694" y="215"/>
                  <a:pt x="696" y="215"/>
                  <a:pt x="698" y="215"/>
                </a:cubicBezTo>
                <a:cubicBezTo>
                  <a:pt x="699" y="215"/>
                  <a:pt x="700" y="214"/>
                  <a:pt x="700" y="213"/>
                </a:cubicBezTo>
                <a:cubicBezTo>
                  <a:pt x="700" y="210"/>
                  <a:pt x="700" y="207"/>
                  <a:pt x="699" y="204"/>
                </a:cubicBezTo>
                <a:cubicBezTo>
                  <a:pt x="698" y="200"/>
                  <a:pt x="696" y="198"/>
                  <a:pt x="692" y="197"/>
                </a:cubicBezTo>
                <a:cubicBezTo>
                  <a:pt x="689" y="197"/>
                  <a:pt x="686" y="196"/>
                  <a:pt x="683" y="194"/>
                </a:cubicBezTo>
                <a:cubicBezTo>
                  <a:pt x="682" y="194"/>
                  <a:pt x="681" y="194"/>
                  <a:pt x="680" y="195"/>
                </a:cubicBezTo>
                <a:cubicBezTo>
                  <a:pt x="680" y="196"/>
                  <a:pt x="679" y="197"/>
                  <a:pt x="678" y="199"/>
                </a:cubicBezTo>
                <a:cubicBezTo>
                  <a:pt x="678" y="200"/>
                  <a:pt x="678" y="201"/>
                  <a:pt x="678" y="202"/>
                </a:cubicBezTo>
                <a:close/>
                <a:moveTo>
                  <a:pt x="678" y="199"/>
                </a:move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1694" y="848"/>
                </a:moveTo>
                <a:cubicBezTo>
                  <a:pt x="1694" y="848"/>
                  <a:pt x="1693" y="848"/>
                  <a:pt x="1692" y="847"/>
                </a:cubicBezTo>
                <a:cubicBezTo>
                  <a:pt x="1692" y="847"/>
                  <a:pt x="1691" y="848"/>
                  <a:pt x="1691" y="848"/>
                </a:cubicBezTo>
                <a:cubicBezTo>
                  <a:pt x="1691" y="849"/>
                  <a:pt x="1692" y="850"/>
                  <a:pt x="1692" y="851"/>
                </a:cubicBezTo>
                <a:cubicBezTo>
                  <a:pt x="1689" y="854"/>
                  <a:pt x="1690" y="858"/>
                  <a:pt x="1689" y="861"/>
                </a:cubicBezTo>
                <a:cubicBezTo>
                  <a:pt x="1689" y="866"/>
                  <a:pt x="1690" y="870"/>
                  <a:pt x="1692" y="874"/>
                </a:cubicBezTo>
                <a:cubicBezTo>
                  <a:pt x="1693" y="876"/>
                  <a:pt x="1695" y="877"/>
                  <a:pt x="1697" y="877"/>
                </a:cubicBezTo>
                <a:cubicBezTo>
                  <a:pt x="1703" y="876"/>
                  <a:pt x="1707" y="870"/>
                  <a:pt x="1705" y="864"/>
                </a:cubicBezTo>
                <a:cubicBezTo>
                  <a:pt x="1703" y="858"/>
                  <a:pt x="1699" y="853"/>
                  <a:pt x="1694" y="848"/>
                </a:cubicBezTo>
                <a:close/>
                <a:moveTo>
                  <a:pt x="640" y="95"/>
                </a:moveTo>
                <a:cubicBezTo>
                  <a:pt x="640" y="97"/>
                  <a:pt x="641" y="97"/>
                  <a:pt x="642" y="97"/>
                </a:cubicBezTo>
                <a:cubicBezTo>
                  <a:pt x="645" y="98"/>
                  <a:pt x="648" y="98"/>
                  <a:pt x="652" y="98"/>
                </a:cubicBezTo>
                <a:cubicBezTo>
                  <a:pt x="652" y="98"/>
                  <a:pt x="653" y="97"/>
                  <a:pt x="654" y="96"/>
                </a:cubicBezTo>
                <a:cubicBezTo>
                  <a:pt x="654" y="95"/>
                  <a:pt x="654" y="93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5" y="92"/>
                  <a:pt x="655" y="92"/>
                  <a:pt x="655" y="92"/>
                </a:cubicBezTo>
                <a:cubicBezTo>
                  <a:pt x="657" y="90"/>
                  <a:pt x="657" y="87"/>
                  <a:pt x="656" y="85"/>
                </a:cubicBezTo>
                <a:cubicBezTo>
                  <a:pt x="654" y="83"/>
                  <a:pt x="653" y="80"/>
                  <a:pt x="651" y="78"/>
                </a:cubicBezTo>
                <a:cubicBezTo>
                  <a:pt x="651" y="77"/>
                  <a:pt x="651" y="76"/>
                  <a:pt x="650" y="75"/>
                </a:cubicBezTo>
                <a:cubicBezTo>
                  <a:pt x="649" y="74"/>
                  <a:pt x="647" y="74"/>
                  <a:pt x="646" y="75"/>
                </a:cubicBezTo>
                <a:cubicBezTo>
                  <a:pt x="643" y="78"/>
                  <a:pt x="641" y="82"/>
                  <a:pt x="641" y="86"/>
                </a:cubicBezTo>
                <a:cubicBezTo>
                  <a:pt x="641" y="88"/>
                  <a:pt x="640" y="89"/>
                  <a:pt x="639" y="91"/>
                </a:cubicBezTo>
                <a:cubicBezTo>
                  <a:pt x="639" y="92"/>
                  <a:pt x="640" y="94"/>
                  <a:pt x="640" y="95"/>
                </a:cubicBezTo>
                <a:close/>
                <a:moveTo>
                  <a:pt x="1321" y="93"/>
                </a:moveTo>
                <a:cubicBezTo>
                  <a:pt x="1319" y="93"/>
                  <a:pt x="1318" y="95"/>
                  <a:pt x="1318" y="97"/>
                </a:cubicBezTo>
                <a:cubicBezTo>
                  <a:pt x="1320" y="98"/>
                  <a:pt x="1320" y="98"/>
                  <a:pt x="1320" y="99"/>
                </a:cubicBezTo>
                <a:cubicBezTo>
                  <a:pt x="1320" y="100"/>
                  <a:pt x="1320" y="101"/>
                  <a:pt x="1320" y="102"/>
                </a:cubicBezTo>
                <a:cubicBezTo>
                  <a:pt x="1320" y="104"/>
                  <a:pt x="1321" y="106"/>
                  <a:pt x="1323" y="106"/>
                </a:cubicBezTo>
                <a:cubicBezTo>
                  <a:pt x="1324" y="106"/>
                  <a:pt x="1325" y="107"/>
                  <a:pt x="1326" y="107"/>
                </a:cubicBezTo>
                <a:cubicBezTo>
                  <a:pt x="1327" y="107"/>
                  <a:pt x="1328" y="106"/>
                  <a:pt x="1329" y="105"/>
                </a:cubicBezTo>
                <a:cubicBezTo>
                  <a:pt x="1330" y="104"/>
                  <a:pt x="1330" y="103"/>
                  <a:pt x="1331" y="101"/>
                </a:cubicBezTo>
                <a:cubicBezTo>
                  <a:pt x="1331" y="100"/>
                  <a:pt x="1331" y="99"/>
                  <a:pt x="1332" y="98"/>
                </a:cubicBezTo>
                <a:cubicBezTo>
                  <a:pt x="1334" y="97"/>
                  <a:pt x="1334" y="94"/>
                  <a:pt x="1336" y="92"/>
                </a:cubicBezTo>
                <a:cubicBezTo>
                  <a:pt x="1338" y="91"/>
                  <a:pt x="1338" y="89"/>
                  <a:pt x="1337" y="88"/>
                </a:cubicBezTo>
                <a:cubicBezTo>
                  <a:pt x="1336" y="86"/>
                  <a:pt x="1334" y="85"/>
                  <a:pt x="1333" y="83"/>
                </a:cubicBezTo>
                <a:cubicBezTo>
                  <a:pt x="1333" y="83"/>
                  <a:pt x="1332" y="83"/>
                  <a:pt x="1331" y="83"/>
                </a:cubicBezTo>
                <a:cubicBezTo>
                  <a:pt x="1329" y="84"/>
                  <a:pt x="1328" y="84"/>
                  <a:pt x="1328" y="87"/>
                </a:cubicBezTo>
                <a:cubicBezTo>
                  <a:pt x="1328" y="89"/>
                  <a:pt x="1327" y="91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4" y="93"/>
                  <a:pt x="1323" y="93"/>
                  <a:pt x="1321" y="93"/>
                </a:cubicBezTo>
                <a:close/>
                <a:moveTo>
                  <a:pt x="1980" y="721"/>
                </a:moveTo>
                <a:cubicBezTo>
                  <a:pt x="1979" y="720"/>
                  <a:pt x="1979" y="720"/>
                  <a:pt x="1978" y="721"/>
                </a:cubicBezTo>
                <a:cubicBezTo>
                  <a:pt x="1977" y="722"/>
                  <a:pt x="1976" y="723"/>
                  <a:pt x="1975" y="724"/>
                </a:cubicBezTo>
                <a:cubicBezTo>
                  <a:pt x="1974" y="726"/>
                  <a:pt x="1973" y="728"/>
                  <a:pt x="1972" y="730"/>
                </a:cubicBezTo>
                <a:cubicBezTo>
                  <a:pt x="1971" y="732"/>
                  <a:pt x="1971" y="734"/>
                  <a:pt x="1971" y="737"/>
                </a:cubicBezTo>
                <a:cubicBezTo>
                  <a:pt x="1971" y="741"/>
                  <a:pt x="1971" y="744"/>
                  <a:pt x="1975" y="747"/>
                </a:cubicBezTo>
                <a:cubicBezTo>
                  <a:pt x="1976" y="748"/>
                  <a:pt x="1976" y="749"/>
                  <a:pt x="1977" y="749"/>
                </a:cubicBezTo>
                <a:cubicBezTo>
                  <a:pt x="1978" y="750"/>
                  <a:pt x="1978" y="750"/>
                  <a:pt x="1979" y="749"/>
                </a:cubicBezTo>
                <a:cubicBezTo>
                  <a:pt x="1979" y="748"/>
                  <a:pt x="1979" y="746"/>
                  <a:pt x="1980" y="745"/>
                </a:cubicBezTo>
                <a:cubicBezTo>
                  <a:pt x="1982" y="741"/>
                  <a:pt x="1982" y="738"/>
                  <a:pt x="1982" y="734"/>
                </a:cubicBezTo>
                <a:cubicBezTo>
                  <a:pt x="1982" y="731"/>
                  <a:pt x="1983" y="728"/>
                  <a:pt x="1983" y="725"/>
                </a:cubicBezTo>
                <a:cubicBezTo>
                  <a:pt x="1983" y="723"/>
                  <a:pt x="1982" y="721"/>
                  <a:pt x="1980" y="721"/>
                </a:cubicBezTo>
                <a:close/>
                <a:moveTo>
                  <a:pt x="1351" y="80"/>
                </a:moveTo>
                <a:cubicBezTo>
                  <a:pt x="1352" y="80"/>
                  <a:pt x="1352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2" y="81"/>
                  <a:pt x="1351" y="82"/>
                  <a:pt x="1350" y="82"/>
                </a:cubicBezTo>
                <a:cubicBezTo>
                  <a:pt x="1349" y="82"/>
                  <a:pt x="1349" y="83"/>
                  <a:pt x="1349" y="84"/>
                </a:cubicBezTo>
                <a:cubicBezTo>
                  <a:pt x="1349" y="84"/>
                  <a:pt x="1349" y="85"/>
                  <a:pt x="1350" y="85"/>
                </a:cubicBezTo>
                <a:cubicBezTo>
                  <a:pt x="1352" y="86"/>
                  <a:pt x="1355" y="86"/>
                  <a:pt x="1357" y="87"/>
                </a:cubicBezTo>
                <a:cubicBezTo>
                  <a:pt x="1358" y="88"/>
                  <a:pt x="1359" y="87"/>
                  <a:pt x="1360" y="87"/>
                </a:cubicBezTo>
                <a:cubicBezTo>
                  <a:pt x="1360" y="87"/>
                  <a:pt x="1361" y="87"/>
                  <a:pt x="1361" y="86"/>
                </a:cubicBezTo>
                <a:cubicBezTo>
                  <a:pt x="1362" y="83"/>
                  <a:pt x="1364" y="82"/>
                  <a:pt x="1366" y="80"/>
                </a:cubicBezTo>
                <a:cubicBezTo>
                  <a:pt x="1367" y="79"/>
                  <a:pt x="1367" y="78"/>
                  <a:pt x="1366" y="77"/>
                </a:cubicBezTo>
                <a:cubicBezTo>
                  <a:pt x="1366" y="77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7"/>
                  <a:pt x="1364" y="76"/>
                  <a:pt x="1364" y="76"/>
                </a:cubicBezTo>
                <a:cubicBezTo>
                  <a:pt x="1364" y="76"/>
                  <a:pt x="1363" y="76"/>
                  <a:pt x="1363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4" y="76"/>
                  <a:pt x="1364" y="76"/>
                  <a:pt x="1364" y="76"/>
                </a:cubicBezTo>
                <a:cubicBezTo>
                  <a:pt x="1363" y="76"/>
                  <a:pt x="1361" y="75"/>
                  <a:pt x="1360" y="75"/>
                </a:cubicBezTo>
                <a:cubicBezTo>
                  <a:pt x="1360" y="74"/>
                  <a:pt x="1359" y="74"/>
                  <a:pt x="1360" y="73"/>
                </a:cubicBezTo>
                <a:cubicBezTo>
                  <a:pt x="1360" y="70"/>
                  <a:pt x="1357" y="67"/>
                  <a:pt x="1359" y="63"/>
                </a:cubicBezTo>
                <a:cubicBezTo>
                  <a:pt x="1359" y="63"/>
                  <a:pt x="1359" y="62"/>
                  <a:pt x="1358" y="62"/>
                </a:cubicBezTo>
                <a:cubicBezTo>
                  <a:pt x="1356" y="60"/>
                  <a:pt x="1353" y="61"/>
                  <a:pt x="1353" y="64"/>
                </a:cubicBezTo>
                <a:cubicBezTo>
                  <a:pt x="1353" y="67"/>
                  <a:pt x="1353" y="70"/>
                  <a:pt x="1351" y="72"/>
                </a:cubicBezTo>
                <a:cubicBezTo>
                  <a:pt x="1350" y="73"/>
                  <a:pt x="1351" y="74"/>
                  <a:pt x="1352" y="74"/>
                </a:cubicBezTo>
                <a:cubicBezTo>
                  <a:pt x="1352" y="75"/>
                  <a:pt x="1352" y="75"/>
                  <a:pt x="1353" y="75"/>
                </a:cubicBezTo>
                <a:cubicBezTo>
                  <a:pt x="1353" y="75"/>
                  <a:pt x="1352" y="76"/>
                  <a:pt x="1352" y="76"/>
                </a:cubicBezTo>
                <a:cubicBezTo>
                  <a:pt x="1350" y="76"/>
                  <a:pt x="1348" y="76"/>
                  <a:pt x="1348" y="77"/>
                </a:cubicBezTo>
                <a:cubicBezTo>
                  <a:pt x="1348" y="80"/>
                  <a:pt x="1350" y="80"/>
                  <a:pt x="1351" y="80"/>
                </a:cubicBezTo>
                <a:close/>
                <a:moveTo>
                  <a:pt x="1358" y="78"/>
                </a:moveTo>
                <a:cubicBezTo>
                  <a:pt x="1358" y="78"/>
                  <a:pt x="1358" y="78"/>
                  <a:pt x="1358" y="78"/>
                </a:cubicBezTo>
                <a:cubicBezTo>
                  <a:pt x="1358" y="78"/>
                  <a:pt x="1358" y="78"/>
                  <a:pt x="1358" y="78"/>
                </a:cubicBezTo>
                <a:cubicBezTo>
                  <a:pt x="1358" y="77"/>
                  <a:pt x="1358" y="77"/>
                  <a:pt x="1358" y="77"/>
                </a:cubicBezTo>
                <a:lnTo>
                  <a:pt x="1358" y="78"/>
                </a:lnTo>
                <a:close/>
                <a:moveTo>
                  <a:pt x="611" y="149"/>
                </a:moveTo>
                <a:cubicBezTo>
                  <a:pt x="610" y="151"/>
                  <a:pt x="609" y="153"/>
                  <a:pt x="611" y="155"/>
                </a:cubicBezTo>
                <a:cubicBezTo>
                  <a:pt x="613" y="157"/>
                  <a:pt x="615" y="159"/>
                  <a:pt x="618" y="160"/>
                </a:cubicBezTo>
                <a:cubicBezTo>
                  <a:pt x="618" y="161"/>
                  <a:pt x="619" y="161"/>
                  <a:pt x="619" y="161"/>
                </a:cubicBezTo>
                <a:cubicBezTo>
                  <a:pt x="621" y="162"/>
                  <a:pt x="623" y="161"/>
                  <a:pt x="624" y="160"/>
                </a:cubicBezTo>
                <a:cubicBezTo>
                  <a:pt x="624" y="157"/>
                  <a:pt x="625" y="155"/>
                  <a:pt x="626" y="153"/>
                </a:cubicBezTo>
                <a:cubicBezTo>
                  <a:pt x="626" y="152"/>
                  <a:pt x="626" y="151"/>
                  <a:pt x="626" y="150"/>
                </a:cubicBezTo>
                <a:cubicBezTo>
                  <a:pt x="626" y="147"/>
                  <a:pt x="625" y="145"/>
                  <a:pt x="624" y="143"/>
                </a:cubicBezTo>
                <a:cubicBezTo>
                  <a:pt x="623" y="142"/>
                  <a:pt x="621" y="142"/>
                  <a:pt x="620" y="143"/>
                </a:cubicBezTo>
                <a:cubicBezTo>
                  <a:pt x="619" y="143"/>
                  <a:pt x="618" y="143"/>
                  <a:pt x="617" y="143"/>
                </a:cubicBezTo>
                <a:cubicBezTo>
                  <a:pt x="616" y="145"/>
                  <a:pt x="613" y="147"/>
                  <a:pt x="611" y="149"/>
                </a:cubicBezTo>
                <a:close/>
                <a:moveTo>
                  <a:pt x="617" y="143"/>
                </a:moveTo>
                <a:cubicBezTo>
                  <a:pt x="617" y="143"/>
                  <a:pt x="617" y="142"/>
                  <a:pt x="617" y="142"/>
                </a:cubicBezTo>
                <a:cubicBezTo>
                  <a:pt x="617" y="142"/>
                  <a:pt x="617" y="142"/>
                  <a:pt x="617" y="142"/>
                </a:cubicBezTo>
                <a:cubicBezTo>
                  <a:pt x="617" y="143"/>
                  <a:pt x="617" y="143"/>
                  <a:pt x="617" y="143"/>
                </a:cubicBezTo>
                <a:cubicBezTo>
                  <a:pt x="617" y="143"/>
                  <a:pt x="617" y="143"/>
                  <a:pt x="617" y="143"/>
                </a:cubicBezTo>
                <a:close/>
                <a:moveTo>
                  <a:pt x="1860" y="64"/>
                </a:moveTo>
                <a:cubicBezTo>
                  <a:pt x="1865" y="66"/>
                  <a:pt x="1869" y="67"/>
                  <a:pt x="1874" y="67"/>
                </a:cubicBezTo>
                <a:cubicBezTo>
                  <a:pt x="1875" y="67"/>
                  <a:pt x="1876" y="67"/>
                  <a:pt x="1877" y="67"/>
                </a:cubicBezTo>
                <a:cubicBezTo>
                  <a:pt x="1880" y="66"/>
                  <a:pt x="1881" y="65"/>
                  <a:pt x="1882" y="62"/>
                </a:cubicBezTo>
                <a:cubicBezTo>
                  <a:pt x="1882" y="61"/>
                  <a:pt x="1882" y="60"/>
                  <a:pt x="1882" y="60"/>
                </a:cubicBezTo>
                <a:cubicBezTo>
                  <a:pt x="1881" y="57"/>
                  <a:pt x="1879" y="56"/>
                  <a:pt x="1876" y="56"/>
                </a:cubicBezTo>
                <a:cubicBezTo>
                  <a:pt x="1874" y="56"/>
                  <a:pt x="1872" y="57"/>
                  <a:pt x="1870" y="57"/>
                </a:cubicBezTo>
                <a:cubicBezTo>
                  <a:pt x="1868" y="57"/>
                  <a:pt x="1865" y="57"/>
                  <a:pt x="1863" y="57"/>
                </a:cubicBezTo>
                <a:cubicBezTo>
                  <a:pt x="1863" y="57"/>
                  <a:pt x="1862" y="57"/>
                  <a:pt x="1861" y="57"/>
                </a:cubicBezTo>
                <a:cubicBezTo>
                  <a:pt x="1860" y="58"/>
                  <a:pt x="1859" y="58"/>
                  <a:pt x="1857" y="58"/>
                </a:cubicBezTo>
                <a:cubicBezTo>
                  <a:pt x="1857" y="58"/>
                  <a:pt x="1856" y="59"/>
                  <a:pt x="1856" y="60"/>
                </a:cubicBezTo>
                <a:cubicBezTo>
                  <a:pt x="1857" y="61"/>
                  <a:pt x="1859" y="63"/>
                  <a:pt x="1860" y="64"/>
                </a:cubicBezTo>
                <a:close/>
                <a:moveTo>
                  <a:pt x="2216" y="952"/>
                </a:moveTo>
                <a:cubicBezTo>
                  <a:pt x="2214" y="952"/>
                  <a:pt x="2212" y="952"/>
                  <a:pt x="2212" y="955"/>
                </a:cubicBezTo>
                <a:cubicBezTo>
                  <a:pt x="2211" y="958"/>
                  <a:pt x="2208" y="960"/>
                  <a:pt x="2206" y="961"/>
                </a:cubicBezTo>
                <a:cubicBezTo>
                  <a:pt x="2204" y="961"/>
                  <a:pt x="2202" y="961"/>
                  <a:pt x="2201" y="960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60"/>
                  <a:pt x="2201" y="960"/>
                  <a:pt x="2201" y="960"/>
                </a:cubicBezTo>
                <a:cubicBezTo>
                  <a:pt x="2198" y="960"/>
                  <a:pt x="2196" y="961"/>
                  <a:pt x="2193" y="961"/>
                </a:cubicBezTo>
                <a:cubicBezTo>
                  <a:pt x="2192" y="961"/>
                  <a:pt x="2192" y="961"/>
                  <a:pt x="2191" y="961"/>
                </a:cubicBezTo>
                <a:cubicBezTo>
                  <a:pt x="2190" y="961"/>
                  <a:pt x="2190" y="961"/>
                  <a:pt x="2189" y="961"/>
                </a:cubicBezTo>
                <a:cubicBezTo>
                  <a:pt x="2189" y="961"/>
                  <a:pt x="2188" y="962"/>
                  <a:pt x="2188" y="962"/>
                </a:cubicBezTo>
                <a:cubicBezTo>
                  <a:pt x="2188" y="963"/>
                  <a:pt x="2188" y="964"/>
                  <a:pt x="2188" y="964"/>
                </a:cubicBezTo>
                <a:cubicBezTo>
                  <a:pt x="2194" y="968"/>
                  <a:pt x="2200" y="969"/>
                  <a:pt x="2206" y="968"/>
                </a:cubicBezTo>
                <a:cubicBezTo>
                  <a:pt x="2207" y="968"/>
                  <a:pt x="2207" y="967"/>
                  <a:pt x="2208" y="967"/>
                </a:cubicBezTo>
                <a:cubicBezTo>
                  <a:pt x="2211" y="966"/>
                  <a:pt x="2212" y="963"/>
                  <a:pt x="2215" y="962"/>
                </a:cubicBezTo>
                <a:cubicBezTo>
                  <a:pt x="2215" y="962"/>
                  <a:pt x="2216" y="961"/>
                  <a:pt x="2216" y="961"/>
                </a:cubicBezTo>
                <a:cubicBezTo>
                  <a:pt x="2216" y="959"/>
                  <a:pt x="2217" y="958"/>
                  <a:pt x="2218" y="956"/>
                </a:cubicBezTo>
                <a:cubicBezTo>
                  <a:pt x="2219" y="954"/>
                  <a:pt x="2218" y="952"/>
                  <a:pt x="2216" y="952"/>
                </a:cubicBezTo>
                <a:close/>
                <a:moveTo>
                  <a:pt x="570" y="61"/>
                </a:moveTo>
                <a:cubicBezTo>
                  <a:pt x="572" y="62"/>
                  <a:pt x="574" y="63"/>
                  <a:pt x="576" y="65"/>
                </a:cubicBezTo>
                <a:cubicBezTo>
                  <a:pt x="578" y="65"/>
                  <a:pt x="579" y="67"/>
                  <a:pt x="581" y="68"/>
                </a:cubicBezTo>
                <a:cubicBezTo>
                  <a:pt x="584" y="70"/>
                  <a:pt x="589" y="68"/>
                  <a:pt x="589" y="64"/>
                </a:cubicBezTo>
                <a:cubicBezTo>
                  <a:pt x="589" y="63"/>
                  <a:pt x="589" y="62"/>
                  <a:pt x="590" y="61"/>
                </a:cubicBezTo>
                <a:cubicBezTo>
                  <a:pt x="590" y="61"/>
                  <a:pt x="590" y="60"/>
                  <a:pt x="590" y="60"/>
                </a:cubicBezTo>
                <a:cubicBezTo>
                  <a:pt x="590" y="57"/>
                  <a:pt x="588" y="55"/>
                  <a:pt x="586" y="56"/>
                </a:cubicBezTo>
                <a:cubicBezTo>
                  <a:pt x="583" y="56"/>
                  <a:pt x="581" y="57"/>
                  <a:pt x="578" y="57"/>
                </a:cubicBezTo>
                <a:cubicBezTo>
                  <a:pt x="576" y="56"/>
                  <a:pt x="574" y="57"/>
                  <a:pt x="572" y="57"/>
                </a:cubicBezTo>
                <a:cubicBezTo>
                  <a:pt x="571" y="57"/>
                  <a:pt x="570" y="58"/>
                  <a:pt x="570" y="59"/>
                </a:cubicBezTo>
                <a:cubicBezTo>
                  <a:pt x="569" y="59"/>
                  <a:pt x="569" y="60"/>
                  <a:pt x="569" y="60"/>
                </a:cubicBezTo>
                <a:cubicBezTo>
                  <a:pt x="569" y="61"/>
                  <a:pt x="570" y="61"/>
                  <a:pt x="570" y="61"/>
                </a:cubicBezTo>
                <a:close/>
                <a:moveTo>
                  <a:pt x="1850" y="112"/>
                </a:moveTo>
                <a:cubicBezTo>
                  <a:pt x="1851" y="112"/>
                  <a:pt x="1851" y="112"/>
                  <a:pt x="1851" y="112"/>
                </a:cubicBezTo>
                <a:cubicBezTo>
                  <a:pt x="1854" y="110"/>
                  <a:pt x="1856" y="110"/>
                  <a:pt x="1859" y="110"/>
                </a:cubicBezTo>
                <a:cubicBezTo>
                  <a:pt x="1863" y="110"/>
                  <a:pt x="1866" y="109"/>
                  <a:pt x="1869" y="109"/>
                </a:cubicBezTo>
                <a:cubicBezTo>
                  <a:pt x="1870" y="109"/>
                  <a:pt x="1871" y="107"/>
                  <a:pt x="1870" y="106"/>
                </a:cubicBezTo>
                <a:cubicBezTo>
                  <a:pt x="1869" y="103"/>
                  <a:pt x="1867" y="101"/>
                  <a:pt x="1864" y="100"/>
                </a:cubicBezTo>
                <a:cubicBezTo>
                  <a:pt x="1862" y="100"/>
                  <a:pt x="1861" y="99"/>
                  <a:pt x="1860" y="99"/>
                </a:cubicBezTo>
                <a:cubicBezTo>
                  <a:pt x="1858" y="98"/>
                  <a:pt x="1857" y="99"/>
                  <a:pt x="1855" y="99"/>
                </a:cubicBezTo>
                <a:cubicBezTo>
                  <a:pt x="1854" y="99"/>
                  <a:pt x="1852" y="100"/>
                  <a:pt x="1852" y="101"/>
                </a:cubicBezTo>
                <a:cubicBezTo>
                  <a:pt x="1852" y="103"/>
                  <a:pt x="1851" y="105"/>
                  <a:pt x="1851" y="108"/>
                </a:cubicBezTo>
                <a:cubicBezTo>
                  <a:pt x="1851" y="108"/>
                  <a:pt x="1850" y="110"/>
                  <a:pt x="1850" y="111"/>
                </a:cubicBezTo>
                <a:cubicBezTo>
                  <a:pt x="1850" y="112"/>
                  <a:pt x="1850" y="112"/>
                  <a:pt x="1850" y="112"/>
                </a:cubicBezTo>
                <a:close/>
                <a:moveTo>
                  <a:pt x="1909" y="769"/>
                </a:moveTo>
                <a:cubicBezTo>
                  <a:pt x="1910" y="768"/>
                  <a:pt x="1909" y="767"/>
                  <a:pt x="1908" y="767"/>
                </a:cubicBezTo>
                <a:cubicBezTo>
                  <a:pt x="1907" y="766"/>
                  <a:pt x="1906" y="766"/>
                  <a:pt x="1905" y="766"/>
                </a:cubicBezTo>
                <a:cubicBezTo>
                  <a:pt x="1905" y="766"/>
                  <a:pt x="1904" y="766"/>
                  <a:pt x="1904" y="766"/>
                </a:cubicBezTo>
                <a:cubicBezTo>
                  <a:pt x="1900" y="766"/>
                  <a:pt x="1896" y="768"/>
                  <a:pt x="1894" y="771"/>
                </a:cubicBezTo>
                <a:cubicBezTo>
                  <a:pt x="1893" y="771"/>
                  <a:pt x="1893" y="772"/>
                  <a:pt x="1893" y="773"/>
                </a:cubicBezTo>
                <a:cubicBezTo>
                  <a:pt x="1892" y="776"/>
                  <a:pt x="1894" y="779"/>
                  <a:pt x="1897" y="780"/>
                </a:cubicBezTo>
                <a:cubicBezTo>
                  <a:pt x="1900" y="781"/>
                  <a:pt x="1904" y="780"/>
                  <a:pt x="1906" y="777"/>
                </a:cubicBezTo>
                <a:cubicBezTo>
                  <a:pt x="1908" y="775"/>
                  <a:pt x="1909" y="772"/>
                  <a:pt x="1909" y="769"/>
                </a:cubicBezTo>
                <a:close/>
                <a:moveTo>
                  <a:pt x="1166" y="607"/>
                </a:moveTo>
                <a:cubicBezTo>
                  <a:pt x="1167" y="610"/>
                  <a:pt x="1167" y="614"/>
                  <a:pt x="1167" y="617"/>
                </a:cubicBezTo>
                <a:cubicBezTo>
                  <a:pt x="1167" y="622"/>
                  <a:pt x="1170" y="623"/>
                  <a:pt x="1174" y="620"/>
                </a:cubicBezTo>
                <a:cubicBezTo>
                  <a:pt x="1175" y="620"/>
                  <a:pt x="1176" y="619"/>
                  <a:pt x="1176" y="618"/>
                </a:cubicBezTo>
                <a:cubicBezTo>
                  <a:pt x="1176" y="616"/>
                  <a:pt x="1176" y="614"/>
                  <a:pt x="1176" y="612"/>
                </a:cubicBezTo>
                <a:cubicBezTo>
                  <a:pt x="1176" y="612"/>
                  <a:pt x="1176" y="612"/>
                  <a:pt x="1176" y="612"/>
                </a:cubicBezTo>
                <a:cubicBezTo>
                  <a:pt x="1176" y="611"/>
                  <a:pt x="1176" y="610"/>
                  <a:pt x="1176" y="609"/>
                </a:cubicBezTo>
                <a:cubicBezTo>
                  <a:pt x="1176" y="608"/>
                  <a:pt x="1176" y="607"/>
                  <a:pt x="1176" y="606"/>
                </a:cubicBezTo>
                <a:cubicBezTo>
                  <a:pt x="1176" y="604"/>
                  <a:pt x="1173" y="600"/>
                  <a:pt x="1169" y="603"/>
                </a:cubicBezTo>
                <a:cubicBezTo>
                  <a:pt x="1168" y="603"/>
                  <a:pt x="1167" y="604"/>
                  <a:pt x="1166" y="605"/>
                </a:cubicBezTo>
                <a:cubicBezTo>
                  <a:pt x="1166" y="605"/>
                  <a:pt x="1165" y="606"/>
                  <a:pt x="1166" y="607"/>
                </a:cubicBezTo>
                <a:close/>
                <a:moveTo>
                  <a:pt x="663" y="294"/>
                </a:moveTo>
                <a:cubicBezTo>
                  <a:pt x="662" y="297"/>
                  <a:pt x="664" y="299"/>
                  <a:pt x="666" y="299"/>
                </a:cubicBezTo>
                <a:cubicBezTo>
                  <a:pt x="671" y="299"/>
                  <a:pt x="675" y="297"/>
                  <a:pt x="677" y="293"/>
                </a:cubicBezTo>
                <a:cubicBezTo>
                  <a:pt x="677" y="292"/>
                  <a:pt x="678" y="290"/>
                  <a:pt x="678" y="289"/>
                </a:cubicBezTo>
                <a:cubicBezTo>
                  <a:pt x="679" y="288"/>
                  <a:pt x="678" y="286"/>
                  <a:pt x="676" y="285"/>
                </a:cubicBezTo>
                <a:cubicBezTo>
                  <a:pt x="674" y="284"/>
                  <a:pt x="672" y="284"/>
                  <a:pt x="670" y="285"/>
                </a:cubicBezTo>
                <a:cubicBezTo>
                  <a:pt x="667" y="287"/>
                  <a:pt x="664" y="290"/>
                  <a:pt x="663" y="294"/>
                </a:cubicBezTo>
                <a:cubicBezTo>
                  <a:pt x="663" y="294"/>
                  <a:pt x="663" y="294"/>
                  <a:pt x="663" y="294"/>
                </a:cubicBezTo>
                <a:close/>
                <a:moveTo>
                  <a:pt x="247" y="418"/>
                </a:moveTo>
                <a:cubicBezTo>
                  <a:pt x="246" y="417"/>
                  <a:pt x="244" y="418"/>
                  <a:pt x="244" y="419"/>
                </a:cubicBezTo>
                <a:cubicBezTo>
                  <a:pt x="243" y="420"/>
                  <a:pt x="242" y="422"/>
                  <a:pt x="242" y="423"/>
                </a:cubicBezTo>
                <a:cubicBezTo>
                  <a:pt x="242" y="425"/>
                  <a:pt x="242" y="426"/>
                  <a:pt x="243" y="428"/>
                </a:cubicBezTo>
                <a:cubicBezTo>
                  <a:pt x="243" y="428"/>
                  <a:pt x="242" y="428"/>
                  <a:pt x="242" y="428"/>
                </a:cubicBezTo>
                <a:cubicBezTo>
                  <a:pt x="243" y="430"/>
                  <a:pt x="243" y="431"/>
                  <a:pt x="243" y="432"/>
                </a:cubicBezTo>
                <a:cubicBezTo>
                  <a:pt x="243" y="436"/>
                  <a:pt x="244" y="439"/>
                  <a:pt x="246" y="442"/>
                </a:cubicBezTo>
                <a:cubicBezTo>
                  <a:pt x="246" y="443"/>
                  <a:pt x="246" y="443"/>
                  <a:pt x="247" y="443"/>
                </a:cubicBezTo>
                <a:cubicBezTo>
                  <a:pt x="247" y="443"/>
                  <a:pt x="248" y="443"/>
                  <a:pt x="248" y="443"/>
                </a:cubicBezTo>
                <a:cubicBezTo>
                  <a:pt x="248" y="443"/>
                  <a:pt x="248" y="443"/>
                  <a:pt x="248" y="443"/>
                </a:cubicBezTo>
                <a:cubicBezTo>
                  <a:pt x="247" y="438"/>
                  <a:pt x="248" y="434"/>
                  <a:pt x="249" y="429"/>
                </a:cubicBezTo>
                <a:cubicBezTo>
                  <a:pt x="250" y="427"/>
                  <a:pt x="251" y="424"/>
                  <a:pt x="252" y="422"/>
                </a:cubicBezTo>
                <a:cubicBezTo>
                  <a:pt x="252" y="421"/>
                  <a:pt x="252" y="421"/>
                  <a:pt x="251" y="420"/>
                </a:cubicBezTo>
                <a:cubicBezTo>
                  <a:pt x="250" y="419"/>
                  <a:pt x="248" y="419"/>
                  <a:pt x="247" y="418"/>
                </a:cubicBezTo>
                <a:close/>
                <a:moveTo>
                  <a:pt x="2007" y="1000"/>
                </a:moveTo>
                <a:cubicBezTo>
                  <a:pt x="2010" y="999"/>
                  <a:pt x="2013" y="998"/>
                  <a:pt x="2016" y="995"/>
                </a:cubicBezTo>
                <a:cubicBezTo>
                  <a:pt x="2018" y="993"/>
                  <a:pt x="2021" y="991"/>
                  <a:pt x="2025" y="990"/>
                </a:cubicBezTo>
                <a:cubicBezTo>
                  <a:pt x="2026" y="990"/>
                  <a:pt x="2028" y="989"/>
                  <a:pt x="2029" y="989"/>
                </a:cubicBezTo>
                <a:cubicBezTo>
                  <a:pt x="2030" y="988"/>
                  <a:pt x="2031" y="988"/>
                  <a:pt x="2031" y="986"/>
                </a:cubicBezTo>
                <a:cubicBezTo>
                  <a:pt x="2031" y="986"/>
                  <a:pt x="2030" y="985"/>
                  <a:pt x="2028" y="985"/>
                </a:cubicBezTo>
                <a:cubicBezTo>
                  <a:pt x="2024" y="985"/>
                  <a:pt x="2019" y="985"/>
                  <a:pt x="2015" y="988"/>
                </a:cubicBezTo>
                <a:cubicBezTo>
                  <a:pt x="2014" y="989"/>
                  <a:pt x="2012" y="989"/>
                  <a:pt x="2011" y="990"/>
                </a:cubicBezTo>
                <a:cubicBezTo>
                  <a:pt x="2010" y="990"/>
                  <a:pt x="2009" y="991"/>
                  <a:pt x="2008" y="992"/>
                </a:cubicBezTo>
                <a:cubicBezTo>
                  <a:pt x="2006" y="994"/>
                  <a:pt x="2005" y="997"/>
                  <a:pt x="2005" y="999"/>
                </a:cubicBezTo>
                <a:cubicBezTo>
                  <a:pt x="2006" y="1000"/>
                  <a:pt x="2007" y="1000"/>
                  <a:pt x="2007" y="1000"/>
                </a:cubicBezTo>
                <a:close/>
                <a:moveTo>
                  <a:pt x="64" y="228"/>
                </a:moveTo>
                <a:cubicBezTo>
                  <a:pt x="65" y="228"/>
                  <a:pt x="66" y="228"/>
                  <a:pt x="67" y="228"/>
                </a:cubicBezTo>
                <a:cubicBezTo>
                  <a:pt x="69" y="229"/>
                  <a:pt x="70" y="229"/>
                  <a:pt x="71" y="231"/>
                </a:cubicBezTo>
                <a:cubicBezTo>
                  <a:pt x="71" y="233"/>
                  <a:pt x="72" y="234"/>
                  <a:pt x="72" y="236"/>
                </a:cubicBezTo>
                <a:cubicBezTo>
                  <a:pt x="73" y="237"/>
                  <a:pt x="74" y="237"/>
                  <a:pt x="75" y="237"/>
                </a:cubicBezTo>
                <a:cubicBezTo>
                  <a:pt x="76" y="236"/>
                  <a:pt x="78" y="236"/>
                  <a:pt x="80" y="23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79" y="232"/>
                  <a:pt x="78" y="230"/>
                  <a:pt x="77" y="228"/>
                </a:cubicBezTo>
                <a:cubicBezTo>
                  <a:pt x="76" y="225"/>
                  <a:pt x="75" y="224"/>
                  <a:pt x="72" y="223"/>
                </a:cubicBezTo>
                <a:cubicBezTo>
                  <a:pt x="71" y="223"/>
                  <a:pt x="69" y="222"/>
                  <a:pt x="68" y="221"/>
                </a:cubicBezTo>
                <a:cubicBezTo>
                  <a:pt x="68" y="221"/>
                  <a:pt x="67" y="221"/>
                  <a:pt x="67" y="221"/>
                </a:cubicBezTo>
                <a:cubicBezTo>
                  <a:pt x="66" y="222"/>
                  <a:pt x="64" y="223"/>
                  <a:pt x="64" y="225"/>
                </a:cubicBezTo>
                <a:cubicBezTo>
                  <a:pt x="63" y="226"/>
                  <a:pt x="64" y="227"/>
                  <a:pt x="64" y="228"/>
                </a:cubicBezTo>
                <a:close/>
                <a:moveTo>
                  <a:pt x="651" y="111"/>
                </a:moveTo>
                <a:cubicBezTo>
                  <a:pt x="653" y="111"/>
                  <a:pt x="654" y="110"/>
                  <a:pt x="655" y="109"/>
                </a:cubicBezTo>
                <a:cubicBezTo>
                  <a:pt x="655" y="109"/>
                  <a:pt x="656" y="107"/>
                  <a:pt x="655" y="107"/>
                </a:cubicBezTo>
                <a:cubicBezTo>
                  <a:pt x="652" y="104"/>
                  <a:pt x="648" y="101"/>
                  <a:pt x="643" y="101"/>
                </a:cubicBezTo>
                <a:cubicBezTo>
                  <a:pt x="641" y="100"/>
                  <a:pt x="639" y="102"/>
                  <a:pt x="639" y="104"/>
                </a:cubicBezTo>
                <a:cubicBezTo>
                  <a:pt x="638" y="105"/>
                  <a:pt x="639" y="106"/>
                  <a:pt x="639" y="107"/>
                </a:cubicBezTo>
                <a:cubicBezTo>
                  <a:pt x="643" y="109"/>
                  <a:pt x="647" y="110"/>
                  <a:pt x="650" y="111"/>
                </a:cubicBezTo>
                <a:cubicBezTo>
                  <a:pt x="651" y="111"/>
                  <a:pt x="651" y="111"/>
                  <a:pt x="651" y="111"/>
                </a:cubicBezTo>
                <a:close/>
                <a:moveTo>
                  <a:pt x="2013" y="825"/>
                </a:moveTo>
                <a:cubicBezTo>
                  <a:pt x="2012" y="825"/>
                  <a:pt x="2011" y="826"/>
                  <a:pt x="2012" y="827"/>
                </a:cubicBezTo>
                <a:cubicBezTo>
                  <a:pt x="2012" y="829"/>
                  <a:pt x="2013" y="830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2"/>
                  <a:pt x="2014" y="832"/>
                  <a:pt x="2015" y="832"/>
                </a:cubicBezTo>
                <a:cubicBezTo>
                  <a:pt x="2015" y="832"/>
                  <a:pt x="2015" y="833"/>
                  <a:pt x="2015" y="833"/>
                </a:cubicBezTo>
                <a:cubicBezTo>
                  <a:pt x="2014" y="833"/>
                  <a:pt x="2014" y="833"/>
                  <a:pt x="2014" y="833"/>
                </a:cubicBezTo>
                <a:cubicBezTo>
                  <a:pt x="2014" y="832"/>
                  <a:pt x="2014" y="832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3" y="831"/>
                  <a:pt x="2013" y="832"/>
                  <a:pt x="2013" y="832"/>
                </a:cubicBezTo>
                <a:cubicBezTo>
                  <a:pt x="2012" y="834"/>
                  <a:pt x="2011" y="836"/>
                  <a:pt x="2013" y="838"/>
                </a:cubicBezTo>
                <a:cubicBezTo>
                  <a:pt x="2014" y="840"/>
                  <a:pt x="2015" y="841"/>
                  <a:pt x="2016" y="843"/>
                </a:cubicBezTo>
                <a:cubicBezTo>
                  <a:pt x="2016" y="843"/>
                  <a:pt x="2017" y="843"/>
                  <a:pt x="2017" y="843"/>
                </a:cubicBezTo>
                <a:cubicBezTo>
                  <a:pt x="2018" y="843"/>
                  <a:pt x="2019" y="842"/>
                  <a:pt x="2019" y="841"/>
                </a:cubicBezTo>
                <a:cubicBezTo>
                  <a:pt x="2018" y="840"/>
                  <a:pt x="2018" y="840"/>
                  <a:pt x="2018" y="839"/>
                </a:cubicBezTo>
                <a:cubicBezTo>
                  <a:pt x="2018" y="838"/>
                  <a:pt x="2018" y="837"/>
                  <a:pt x="2018" y="837"/>
                </a:cubicBezTo>
                <a:cubicBezTo>
                  <a:pt x="2021" y="836"/>
                  <a:pt x="2021" y="834"/>
                  <a:pt x="2021" y="832"/>
                </a:cubicBezTo>
                <a:cubicBezTo>
                  <a:pt x="2020" y="830"/>
                  <a:pt x="2020" y="828"/>
                  <a:pt x="2019" y="827"/>
                </a:cubicBezTo>
                <a:cubicBezTo>
                  <a:pt x="2018" y="825"/>
                  <a:pt x="2016" y="824"/>
                  <a:pt x="2013" y="825"/>
                </a:cubicBezTo>
                <a:close/>
                <a:moveTo>
                  <a:pt x="1374" y="78"/>
                </a:moveTo>
                <a:cubicBezTo>
                  <a:pt x="1374" y="78"/>
                  <a:pt x="1373" y="78"/>
                  <a:pt x="1373" y="79"/>
                </a:cubicBezTo>
                <a:cubicBezTo>
                  <a:pt x="1373" y="81"/>
                  <a:pt x="1373" y="84"/>
                  <a:pt x="1374" y="87"/>
                </a:cubicBezTo>
                <a:cubicBezTo>
                  <a:pt x="1375" y="87"/>
                  <a:pt x="1376" y="89"/>
                  <a:pt x="1377" y="89"/>
                </a:cubicBezTo>
                <a:cubicBezTo>
                  <a:pt x="1379" y="89"/>
                  <a:pt x="1382" y="89"/>
                  <a:pt x="1384" y="87"/>
                </a:cubicBezTo>
                <a:cubicBezTo>
                  <a:pt x="1384" y="86"/>
                  <a:pt x="1385" y="85"/>
                  <a:pt x="1384" y="84"/>
                </a:cubicBezTo>
                <a:cubicBezTo>
                  <a:pt x="1384" y="84"/>
                  <a:pt x="1384" y="84"/>
                  <a:pt x="1384" y="84"/>
                </a:cubicBezTo>
                <a:cubicBezTo>
                  <a:pt x="1383" y="83"/>
                  <a:pt x="1383" y="83"/>
                  <a:pt x="1383" y="82"/>
                </a:cubicBezTo>
                <a:cubicBezTo>
                  <a:pt x="1382" y="81"/>
                  <a:pt x="1382" y="81"/>
                  <a:pt x="1383" y="79"/>
                </a:cubicBezTo>
                <a:cubicBezTo>
                  <a:pt x="1384" y="78"/>
                  <a:pt x="1385" y="77"/>
                  <a:pt x="1384" y="76"/>
                </a:cubicBezTo>
                <a:cubicBezTo>
                  <a:pt x="1383" y="74"/>
                  <a:pt x="1381" y="75"/>
                  <a:pt x="1380" y="75"/>
                </a:cubicBezTo>
                <a:cubicBezTo>
                  <a:pt x="1379" y="76"/>
                  <a:pt x="1378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6" y="77"/>
                  <a:pt x="1375" y="77"/>
                  <a:pt x="1374" y="78"/>
                </a:cubicBezTo>
                <a:close/>
                <a:moveTo>
                  <a:pt x="1309" y="98"/>
                </a:moveTo>
                <a:cubicBezTo>
                  <a:pt x="1311" y="99"/>
                  <a:pt x="1314" y="99"/>
                  <a:pt x="1316" y="99"/>
                </a:cubicBezTo>
                <a:cubicBezTo>
                  <a:pt x="1318" y="100"/>
                  <a:pt x="1317" y="98"/>
                  <a:pt x="1318" y="97"/>
                </a:cubicBezTo>
                <a:cubicBezTo>
                  <a:pt x="1317" y="97"/>
                  <a:pt x="1317" y="96"/>
                  <a:pt x="1317" y="96"/>
                </a:cubicBezTo>
                <a:cubicBezTo>
                  <a:pt x="1316" y="94"/>
                  <a:pt x="1316" y="93"/>
                  <a:pt x="1317" y="92"/>
                </a:cubicBezTo>
                <a:cubicBezTo>
                  <a:pt x="1318" y="91"/>
                  <a:pt x="1319" y="91"/>
                  <a:pt x="1321" y="91"/>
                </a:cubicBezTo>
                <a:cubicBezTo>
                  <a:pt x="1322" y="92"/>
                  <a:pt x="1323" y="92"/>
                  <a:pt x="1325" y="92"/>
                </a:cubicBezTo>
                <a:cubicBezTo>
                  <a:pt x="1325" y="91"/>
                  <a:pt x="1325" y="91"/>
                  <a:pt x="1324" y="90"/>
                </a:cubicBezTo>
                <a:cubicBezTo>
                  <a:pt x="1323" y="88"/>
                  <a:pt x="1320" y="87"/>
                  <a:pt x="1318" y="87"/>
                </a:cubicBezTo>
                <a:cubicBezTo>
                  <a:pt x="1317" y="87"/>
                  <a:pt x="1315" y="87"/>
                  <a:pt x="1314" y="87"/>
                </a:cubicBezTo>
                <a:cubicBezTo>
                  <a:pt x="1312" y="89"/>
                  <a:pt x="1309" y="91"/>
                  <a:pt x="1307" y="94"/>
                </a:cubicBezTo>
                <a:cubicBezTo>
                  <a:pt x="1306" y="95"/>
                  <a:pt x="1307" y="98"/>
                  <a:pt x="1309" y="98"/>
                </a:cubicBezTo>
                <a:close/>
                <a:moveTo>
                  <a:pt x="1318" y="97"/>
                </a:move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lose/>
                <a:moveTo>
                  <a:pt x="1360" y="92"/>
                </a:moveTo>
                <a:cubicBezTo>
                  <a:pt x="1360" y="93"/>
                  <a:pt x="1359" y="93"/>
                  <a:pt x="1359" y="94"/>
                </a:cubicBezTo>
                <a:cubicBezTo>
                  <a:pt x="1359" y="96"/>
                  <a:pt x="1360" y="98"/>
                  <a:pt x="1362" y="99"/>
                </a:cubicBezTo>
                <a:cubicBezTo>
                  <a:pt x="1362" y="100"/>
                  <a:pt x="1364" y="101"/>
                  <a:pt x="1365" y="100"/>
                </a:cubicBezTo>
                <a:cubicBezTo>
                  <a:pt x="1366" y="100"/>
                  <a:pt x="1367" y="99"/>
                  <a:pt x="1368" y="99"/>
                </a:cubicBezTo>
                <a:cubicBezTo>
                  <a:pt x="1370" y="98"/>
                  <a:pt x="1370" y="97"/>
                  <a:pt x="1371" y="96"/>
                </a:cubicBezTo>
                <a:cubicBezTo>
                  <a:pt x="1371" y="95"/>
                  <a:pt x="1372" y="94"/>
                  <a:pt x="1372" y="93"/>
                </a:cubicBezTo>
                <a:cubicBezTo>
                  <a:pt x="1373" y="92"/>
                  <a:pt x="1373" y="91"/>
                  <a:pt x="1372" y="90"/>
                </a:cubicBezTo>
                <a:cubicBezTo>
                  <a:pt x="1371" y="89"/>
                  <a:pt x="1370" y="89"/>
                  <a:pt x="1368" y="89"/>
                </a:cubicBezTo>
                <a:cubicBezTo>
                  <a:pt x="1368" y="88"/>
                  <a:pt x="1367" y="88"/>
                  <a:pt x="1367" y="89"/>
                </a:cubicBezTo>
                <a:cubicBezTo>
                  <a:pt x="1365" y="91"/>
                  <a:pt x="1363" y="92"/>
                  <a:pt x="1360" y="92"/>
                </a:cubicBezTo>
                <a:close/>
                <a:moveTo>
                  <a:pt x="1387" y="75"/>
                </a:moveTo>
                <a:cubicBezTo>
                  <a:pt x="1388" y="75"/>
                  <a:pt x="1389" y="75"/>
                  <a:pt x="1389" y="75"/>
                </a:cubicBezTo>
                <a:cubicBezTo>
                  <a:pt x="1390" y="73"/>
                  <a:pt x="1391" y="70"/>
                  <a:pt x="1393" y="69"/>
                </a:cubicBezTo>
                <a:cubicBezTo>
                  <a:pt x="1393" y="69"/>
                  <a:pt x="1393" y="68"/>
                  <a:pt x="1393" y="67"/>
                </a:cubicBezTo>
                <a:cubicBezTo>
                  <a:pt x="1391" y="65"/>
                  <a:pt x="1391" y="62"/>
                  <a:pt x="1389" y="60"/>
                </a:cubicBezTo>
                <a:cubicBezTo>
                  <a:pt x="1388" y="60"/>
                  <a:pt x="1387" y="60"/>
                  <a:pt x="1386" y="60"/>
                </a:cubicBezTo>
                <a:cubicBezTo>
                  <a:pt x="1385" y="62"/>
                  <a:pt x="1384" y="63"/>
                  <a:pt x="1383" y="64"/>
                </a:cubicBezTo>
                <a:cubicBezTo>
                  <a:pt x="1383" y="65"/>
                  <a:pt x="1383" y="66"/>
                  <a:pt x="1383" y="66"/>
                </a:cubicBezTo>
                <a:cubicBezTo>
                  <a:pt x="1382" y="71"/>
                  <a:pt x="1384" y="73"/>
                  <a:pt x="1387" y="75"/>
                </a:cubicBezTo>
                <a:close/>
                <a:moveTo>
                  <a:pt x="2042" y="948"/>
                </a:moveTo>
                <a:cubicBezTo>
                  <a:pt x="2047" y="947"/>
                  <a:pt x="2053" y="947"/>
                  <a:pt x="2058" y="949"/>
                </a:cubicBezTo>
                <a:cubicBezTo>
                  <a:pt x="2058" y="950"/>
                  <a:pt x="2059" y="950"/>
                  <a:pt x="2059" y="950"/>
                </a:cubicBezTo>
                <a:cubicBezTo>
                  <a:pt x="2060" y="950"/>
                  <a:pt x="2061" y="949"/>
                  <a:pt x="2061" y="948"/>
                </a:cubicBezTo>
                <a:cubicBezTo>
                  <a:pt x="2061" y="948"/>
                  <a:pt x="2061" y="947"/>
                  <a:pt x="2060" y="946"/>
                </a:cubicBezTo>
                <a:cubicBezTo>
                  <a:pt x="2060" y="945"/>
                  <a:pt x="2059" y="945"/>
                  <a:pt x="2058" y="944"/>
                </a:cubicBezTo>
                <a:cubicBezTo>
                  <a:pt x="2053" y="942"/>
                  <a:pt x="2048" y="941"/>
                  <a:pt x="2043" y="942"/>
                </a:cubicBezTo>
                <a:cubicBezTo>
                  <a:pt x="2041" y="943"/>
                  <a:pt x="2040" y="944"/>
                  <a:pt x="2040" y="945"/>
                </a:cubicBezTo>
                <a:cubicBezTo>
                  <a:pt x="2040" y="947"/>
                  <a:pt x="2041" y="948"/>
                  <a:pt x="2042" y="948"/>
                </a:cubicBezTo>
                <a:close/>
                <a:moveTo>
                  <a:pt x="2308" y="1101"/>
                </a:moveTo>
                <a:cubicBezTo>
                  <a:pt x="2308" y="1101"/>
                  <a:pt x="2309" y="1101"/>
                  <a:pt x="2310" y="1100"/>
                </a:cubicBezTo>
                <a:cubicBezTo>
                  <a:pt x="2310" y="1100"/>
                  <a:pt x="2310" y="1100"/>
                  <a:pt x="2310" y="1100"/>
                </a:cubicBezTo>
                <a:cubicBezTo>
                  <a:pt x="2310" y="1099"/>
                  <a:pt x="2310" y="1099"/>
                  <a:pt x="2310" y="1098"/>
                </a:cubicBezTo>
                <a:cubicBezTo>
                  <a:pt x="2307" y="1094"/>
                  <a:pt x="2303" y="1091"/>
                  <a:pt x="2300" y="1087"/>
                </a:cubicBezTo>
                <a:cubicBezTo>
                  <a:pt x="2299" y="1086"/>
                  <a:pt x="2298" y="1085"/>
                  <a:pt x="2296" y="1083"/>
                </a:cubicBezTo>
                <a:cubicBezTo>
                  <a:pt x="2296" y="1083"/>
                  <a:pt x="2295" y="1083"/>
                  <a:pt x="2295" y="1083"/>
                </a:cubicBezTo>
                <a:cubicBezTo>
                  <a:pt x="2294" y="1082"/>
                  <a:pt x="2294" y="1082"/>
                  <a:pt x="2293" y="1083"/>
                </a:cubicBezTo>
                <a:cubicBezTo>
                  <a:pt x="2293" y="1083"/>
                  <a:pt x="2293" y="1084"/>
                  <a:pt x="2293" y="1084"/>
                </a:cubicBezTo>
                <a:cubicBezTo>
                  <a:pt x="2294" y="1088"/>
                  <a:pt x="2296" y="1091"/>
                  <a:pt x="2299" y="1093"/>
                </a:cubicBezTo>
                <a:cubicBezTo>
                  <a:pt x="2302" y="1096"/>
                  <a:pt x="2304" y="1099"/>
                  <a:pt x="2308" y="1101"/>
                </a:cubicBezTo>
                <a:close/>
                <a:moveTo>
                  <a:pt x="1952" y="987"/>
                </a:moveTo>
                <a:cubicBezTo>
                  <a:pt x="1954" y="988"/>
                  <a:pt x="1955" y="988"/>
                  <a:pt x="1957" y="989"/>
                </a:cubicBezTo>
                <a:cubicBezTo>
                  <a:pt x="1958" y="989"/>
                  <a:pt x="1959" y="989"/>
                  <a:pt x="1960" y="990"/>
                </a:cubicBezTo>
                <a:cubicBezTo>
                  <a:pt x="1965" y="989"/>
                  <a:pt x="1970" y="988"/>
                  <a:pt x="1974" y="987"/>
                </a:cubicBezTo>
                <a:cubicBezTo>
                  <a:pt x="1975" y="987"/>
                  <a:pt x="1975" y="986"/>
                  <a:pt x="1974" y="985"/>
                </a:cubicBezTo>
                <a:cubicBezTo>
                  <a:pt x="1972" y="983"/>
                  <a:pt x="1969" y="982"/>
                  <a:pt x="1966" y="982"/>
                </a:cubicBezTo>
                <a:cubicBezTo>
                  <a:pt x="1965" y="982"/>
                  <a:pt x="1965" y="983"/>
                  <a:pt x="1965" y="983"/>
                </a:cubicBezTo>
                <a:cubicBezTo>
                  <a:pt x="1964" y="984"/>
                  <a:pt x="1964" y="984"/>
                  <a:pt x="1964" y="985"/>
                </a:cubicBezTo>
                <a:cubicBezTo>
                  <a:pt x="1961" y="983"/>
                  <a:pt x="1958" y="985"/>
                  <a:pt x="1955" y="984"/>
                </a:cubicBezTo>
                <a:cubicBezTo>
                  <a:pt x="1953" y="983"/>
                  <a:pt x="1952" y="984"/>
                  <a:pt x="1952" y="985"/>
                </a:cubicBezTo>
                <a:cubicBezTo>
                  <a:pt x="1951" y="986"/>
                  <a:pt x="1951" y="987"/>
                  <a:pt x="1952" y="987"/>
                </a:cubicBezTo>
                <a:close/>
                <a:moveTo>
                  <a:pt x="1999" y="987"/>
                </a:moveTo>
                <a:cubicBezTo>
                  <a:pt x="2000" y="987"/>
                  <a:pt x="2001" y="986"/>
                  <a:pt x="2001" y="985"/>
                </a:cubicBezTo>
                <a:cubicBezTo>
                  <a:pt x="2002" y="985"/>
                  <a:pt x="2002" y="985"/>
                  <a:pt x="2002" y="984"/>
                </a:cubicBezTo>
                <a:cubicBezTo>
                  <a:pt x="2003" y="984"/>
                  <a:pt x="2003" y="983"/>
                  <a:pt x="2002" y="983"/>
                </a:cubicBezTo>
                <a:cubicBezTo>
                  <a:pt x="2002" y="983"/>
                  <a:pt x="2001" y="982"/>
                  <a:pt x="2001" y="982"/>
                </a:cubicBezTo>
                <a:cubicBezTo>
                  <a:pt x="1999" y="983"/>
                  <a:pt x="1996" y="984"/>
                  <a:pt x="1994" y="984"/>
                </a:cubicBezTo>
                <a:cubicBezTo>
                  <a:pt x="1991" y="983"/>
                  <a:pt x="1989" y="983"/>
                  <a:pt x="1986" y="983"/>
                </a:cubicBezTo>
                <a:cubicBezTo>
                  <a:pt x="1986" y="983"/>
                  <a:pt x="1985" y="982"/>
                  <a:pt x="1985" y="982"/>
                </a:cubicBezTo>
                <a:cubicBezTo>
                  <a:pt x="1983" y="982"/>
                  <a:pt x="1981" y="983"/>
                  <a:pt x="1980" y="984"/>
                </a:cubicBezTo>
                <a:cubicBezTo>
                  <a:pt x="1979" y="985"/>
                  <a:pt x="1979" y="985"/>
                  <a:pt x="1979" y="986"/>
                </a:cubicBezTo>
                <a:cubicBezTo>
                  <a:pt x="1979" y="986"/>
                  <a:pt x="1980" y="987"/>
                  <a:pt x="1980" y="987"/>
                </a:cubicBezTo>
                <a:cubicBezTo>
                  <a:pt x="1982" y="988"/>
                  <a:pt x="1985" y="988"/>
                  <a:pt x="1987" y="988"/>
                </a:cubicBezTo>
                <a:cubicBezTo>
                  <a:pt x="1991" y="988"/>
                  <a:pt x="1995" y="987"/>
                  <a:pt x="1999" y="987"/>
                </a:cubicBezTo>
                <a:close/>
                <a:moveTo>
                  <a:pt x="1383" y="292"/>
                </a:moveTo>
                <a:cubicBezTo>
                  <a:pt x="1382" y="293"/>
                  <a:pt x="1382" y="294"/>
                  <a:pt x="1382" y="295"/>
                </a:cubicBezTo>
                <a:cubicBezTo>
                  <a:pt x="1382" y="296"/>
                  <a:pt x="1383" y="298"/>
                  <a:pt x="1383" y="299"/>
                </a:cubicBezTo>
                <a:cubicBezTo>
                  <a:pt x="1384" y="301"/>
                  <a:pt x="1386" y="301"/>
                  <a:pt x="1387" y="301"/>
                </a:cubicBezTo>
                <a:cubicBezTo>
                  <a:pt x="1391" y="300"/>
                  <a:pt x="1392" y="297"/>
                  <a:pt x="1393" y="294"/>
                </a:cubicBezTo>
                <a:cubicBezTo>
                  <a:pt x="1393" y="293"/>
                  <a:pt x="1393" y="293"/>
                  <a:pt x="1393" y="292"/>
                </a:cubicBezTo>
                <a:cubicBezTo>
                  <a:pt x="1391" y="290"/>
                  <a:pt x="1388" y="289"/>
                  <a:pt x="1386" y="290"/>
                </a:cubicBezTo>
                <a:cubicBezTo>
                  <a:pt x="1384" y="290"/>
                  <a:pt x="1383" y="291"/>
                  <a:pt x="1383" y="292"/>
                </a:cubicBezTo>
                <a:close/>
                <a:moveTo>
                  <a:pt x="612" y="356"/>
                </a:moveTo>
                <a:cubicBezTo>
                  <a:pt x="612" y="356"/>
                  <a:pt x="612" y="355"/>
                  <a:pt x="612" y="354"/>
                </a:cubicBezTo>
                <a:cubicBezTo>
                  <a:pt x="612" y="354"/>
                  <a:pt x="611" y="353"/>
                  <a:pt x="611" y="353"/>
                </a:cubicBezTo>
                <a:cubicBezTo>
                  <a:pt x="610" y="353"/>
                  <a:pt x="609" y="353"/>
                  <a:pt x="609" y="353"/>
                </a:cubicBezTo>
                <a:cubicBezTo>
                  <a:pt x="607" y="353"/>
                  <a:pt x="606" y="353"/>
                  <a:pt x="605" y="353"/>
                </a:cubicBezTo>
                <a:cubicBezTo>
                  <a:pt x="604" y="353"/>
                  <a:pt x="603" y="354"/>
                  <a:pt x="603" y="354"/>
                </a:cubicBezTo>
                <a:cubicBezTo>
                  <a:pt x="601" y="355"/>
                  <a:pt x="600" y="356"/>
                  <a:pt x="599" y="358"/>
                </a:cubicBezTo>
                <a:cubicBezTo>
                  <a:pt x="598" y="358"/>
                  <a:pt x="598" y="359"/>
                  <a:pt x="599" y="360"/>
                </a:cubicBezTo>
                <a:cubicBezTo>
                  <a:pt x="599" y="361"/>
                  <a:pt x="599" y="362"/>
                  <a:pt x="600" y="362"/>
                </a:cubicBezTo>
                <a:cubicBezTo>
                  <a:pt x="601" y="362"/>
                  <a:pt x="603" y="362"/>
                  <a:pt x="604" y="362"/>
                </a:cubicBezTo>
                <a:cubicBezTo>
                  <a:pt x="607" y="361"/>
                  <a:pt x="610" y="359"/>
                  <a:pt x="612" y="356"/>
                </a:cubicBezTo>
                <a:close/>
                <a:moveTo>
                  <a:pt x="1694" y="142"/>
                </a:moveTo>
                <a:cubicBezTo>
                  <a:pt x="1694" y="144"/>
                  <a:pt x="1695" y="145"/>
                  <a:pt x="1697" y="146"/>
                </a:cubicBezTo>
                <a:cubicBezTo>
                  <a:pt x="1697" y="146"/>
                  <a:pt x="1698" y="146"/>
                  <a:pt x="1699" y="146"/>
                </a:cubicBezTo>
                <a:cubicBezTo>
                  <a:pt x="1699" y="146"/>
                  <a:pt x="1700" y="146"/>
                  <a:pt x="1700" y="146"/>
                </a:cubicBezTo>
                <a:cubicBezTo>
                  <a:pt x="1702" y="146"/>
                  <a:pt x="1704" y="145"/>
                  <a:pt x="1704" y="143"/>
                </a:cubicBezTo>
                <a:cubicBezTo>
                  <a:pt x="1703" y="141"/>
                  <a:pt x="1703" y="139"/>
                  <a:pt x="1702" y="138"/>
                </a:cubicBezTo>
                <a:cubicBezTo>
                  <a:pt x="1701" y="137"/>
                  <a:pt x="1700" y="136"/>
                  <a:pt x="1699" y="137"/>
                </a:cubicBezTo>
                <a:cubicBezTo>
                  <a:pt x="1697" y="137"/>
                  <a:pt x="1696" y="138"/>
                  <a:pt x="1695" y="138"/>
                </a:cubicBezTo>
                <a:cubicBezTo>
                  <a:pt x="1694" y="139"/>
                  <a:pt x="1693" y="140"/>
                  <a:pt x="1694" y="141"/>
                </a:cubicBezTo>
                <a:cubicBezTo>
                  <a:pt x="1694" y="142"/>
                  <a:pt x="1694" y="142"/>
                  <a:pt x="1694" y="142"/>
                </a:cubicBezTo>
                <a:close/>
                <a:moveTo>
                  <a:pt x="690" y="511"/>
                </a:moveTo>
                <a:cubicBezTo>
                  <a:pt x="689" y="511"/>
                  <a:pt x="689" y="511"/>
                  <a:pt x="688" y="512"/>
                </a:cubicBezTo>
                <a:cubicBezTo>
                  <a:pt x="688" y="512"/>
                  <a:pt x="688" y="513"/>
                  <a:pt x="688" y="514"/>
                </a:cubicBezTo>
                <a:cubicBezTo>
                  <a:pt x="689" y="514"/>
                  <a:pt x="689" y="515"/>
                  <a:pt x="690" y="515"/>
                </a:cubicBezTo>
                <a:cubicBezTo>
                  <a:pt x="691" y="517"/>
                  <a:pt x="693" y="518"/>
                  <a:pt x="695" y="519"/>
                </a:cubicBezTo>
                <a:cubicBezTo>
                  <a:pt x="697" y="520"/>
                  <a:pt x="699" y="521"/>
                  <a:pt x="702" y="521"/>
                </a:cubicBezTo>
                <a:cubicBezTo>
                  <a:pt x="702" y="521"/>
                  <a:pt x="702" y="521"/>
                  <a:pt x="702" y="521"/>
                </a:cubicBezTo>
                <a:cubicBezTo>
                  <a:pt x="703" y="521"/>
                  <a:pt x="703" y="520"/>
                  <a:pt x="704" y="520"/>
                </a:cubicBezTo>
                <a:cubicBezTo>
                  <a:pt x="704" y="520"/>
                  <a:pt x="704" y="519"/>
                  <a:pt x="703" y="519"/>
                </a:cubicBezTo>
                <a:cubicBezTo>
                  <a:pt x="700" y="514"/>
                  <a:pt x="695" y="512"/>
                  <a:pt x="690" y="511"/>
                </a:cubicBezTo>
                <a:close/>
                <a:moveTo>
                  <a:pt x="1341" y="658"/>
                </a:moveTo>
                <a:cubicBezTo>
                  <a:pt x="1343" y="657"/>
                  <a:pt x="1344" y="657"/>
                  <a:pt x="1346" y="656"/>
                </a:cubicBezTo>
                <a:cubicBezTo>
                  <a:pt x="1348" y="655"/>
                  <a:pt x="1349" y="652"/>
                  <a:pt x="1350" y="650"/>
                </a:cubicBezTo>
                <a:cubicBezTo>
                  <a:pt x="1349" y="650"/>
                  <a:pt x="1349" y="650"/>
                  <a:pt x="1349" y="650"/>
                </a:cubicBezTo>
                <a:cubicBezTo>
                  <a:pt x="1347" y="650"/>
                  <a:pt x="1344" y="650"/>
                  <a:pt x="1342" y="651"/>
                </a:cubicBezTo>
                <a:cubicBezTo>
                  <a:pt x="1340" y="651"/>
                  <a:pt x="1338" y="652"/>
                  <a:pt x="1337" y="653"/>
                </a:cubicBezTo>
                <a:cubicBezTo>
                  <a:pt x="1336" y="654"/>
                  <a:pt x="1336" y="655"/>
                  <a:pt x="1336" y="656"/>
                </a:cubicBezTo>
                <a:cubicBezTo>
                  <a:pt x="1337" y="658"/>
                  <a:pt x="1339" y="658"/>
                  <a:pt x="1341" y="658"/>
                </a:cubicBezTo>
                <a:close/>
                <a:moveTo>
                  <a:pt x="514" y="100"/>
                </a:moveTo>
                <a:cubicBezTo>
                  <a:pt x="514" y="100"/>
                  <a:pt x="514" y="99"/>
                  <a:pt x="514" y="99"/>
                </a:cubicBezTo>
                <a:cubicBezTo>
                  <a:pt x="513" y="99"/>
                  <a:pt x="513" y="99"/>
                  <a:pt x="512" y="99"/>
                </a:cubicBezTo>
                <a:cubicBezTo>
                  <a:pt x="508" y="100"/>
                  <a:pt x="504" y="102"/>
                  <a:pt x="500" y="105"/>
                </a:cubicBezTo>
                <a:cubicBezTo>
                  <a:pt x="499" y="106"/>
                  <a:pt x="499" y="107"/>
                  <a:pt x="501" y="108"/>
                </a:cubicBezTo>
                <a:cubicBezTo>
                  <a:pt x="502" y="109"/>
                  <a:pt x="503" y="109"/>
                  <a:pt x="504" y="109"/>
                </a:cubicBezTo>
                <a:cubicBezTo>
                  <a:pt x="507" y="106"/>
                  <a:pt x="510" y="103"/>
                  <a:pt x="514" y="101"/>
                </a:cubicBezTo>
                <a:cubicBezTo>
                  <a:pt x="514" y="101"/>
                  <a:pt x="514" y="100"/>
                  <a:pt x="514" y="100"/>
                </a:cubicBezTo>
                <a:close/>
                <a:moveTo>
                  <a:pt x="1173" y="599"/>
                </a:moveTo>
                <a:cubicBezTo>
                  <a:pt x="1173" y="598"/>
                  <a:pt x="1174" y="598"/>
                  <a:pt x="1174" y="597"/>
                </a:cubicBezTo>
                <a:cubicBezTo>
                  <a:pt x="1174" y="595"/>
                  <a:pt x="1174" y="593"/>
                  <a:pt x="1175" y="592"/>
                </a:cubicBezTo>
                <a:cubicBezTo>
                  <a:pt x="1174" y="591"/>
                  <a:pt x="1174" y="590"/>
                  <a:pt x="1174" y="590"/>
                </a:cubicBezTo>
                <a:cubicBezTo>
                  <a:pt x="1174" y="590"/>
                  <a:pt x="1174" y="589"/>
                  <a:pt x="1174" y="589"/>
                </a:cubicBezTo>
                <a:cubicBezTo>
                  <a:pt x="1174" y="588"/>
                  <a:pt x="1173" y="587"/>
                  <a:pt x="1172" y="587"/>
                </a:cubicBezTo>
                <a:cubicBezTo>
                  <a:pt x="1171" y="588"/>
                  <a:pt x="1170" y="588"/>
                  <a:pt x="1169" y="589"/>
                </a:cubicBezTo>
                <a:cubicBezTo>
                  <a:pt x="1167" y="590"/>
                  <a:pt x="1167" y="591"/>
                  <a:pt x="1167" y="593"/>
                </a:cubicBezTo>
                <a:cubicBezTo>
                  <a:pt x="1167" y="595"/>
                  <a:pt x="1168" y="597"/>
                  <a:pt x="1170" y="599"/>
                </a:cubicBezTo>
                <a:cubicBezTo>
                  <a:pt x="1170" y="600"/>
                  <a:pt x="1172" y="600"/>
                  <a:pt x="1173" y="599"/>
                </a:cubicBezTo>
                <a:close/>
                <a:moveTo>
                  <a:pt x="1962" y="854"/>
                </a:moveTo>
                <a:cubicBezTo>
                  <a:pt x="1962" y="854"/>
                  <a:pt x="1962" y="855"/>
                  <a:pt x="1962" y="855"/>
                </a:cubicBezTo>
                <a:cubicBezTo>
                  <a:pt x="1962" y="855"/>
                  <a:pt x="1963" y="855"/>
                  <a:pt x="1963" y="855"/>
                </a:cubicBezTo>
                <a:cubicBezTo>
                  <a:pt x="1963" y="855"/>
                  <a:pt x="1963" y="855"/>
                  <a:pt x="1964" y="855"/>
                </a:cubicBezTo>
                <a:cubicBezTo>
                  <a:pt x="1966" y="854"/>
                  <a:pt x="1969" y="852"/>
                  <a:pt x="1971" y="849"/>
                </a:cubicBezTo>
                <a:cubicBezTo>
                  <a:pt x="1973" y="846"/>
                  <a:pt x="1975" y="843"/>
                  <a:pt x="1978" y="842"/>
                </a:cubicBezTo>
                <a:cubicBezTo>
                  <a:pt x="1979" y="841"/>
                  <a:pt x="1979" y="841"/>
                  <a:pt x="1978" y="840"/>
                </a:cubicBezTo>
                <a:cubicBezTo>
                  <a:pt x="1976" y="837"/>
                  <a:pt x="1975" y="838"/>
                  <a:pt x="1974" y="839"/>
                </a:cubicBezTo>
                <a:cubicBezTo>
                  <a:pt x="1970" y="844"/>
                  <a:pt x="1967" y="849"/>
                  <a:pt x="1963" y="853"/>
                </a:cubicBezTo>
                <a:cubicBezTo>
                  <a:pt x="1962" y="853"/>
                  <a:pt x="1962" y="854"/>
                  <a:pt x="1962" y="854"/>
                </a:cubicBezTo>
                <a:close/>
                <a:moveTo>
                  <a:pt x="2006" y="840"/>
                </a:moveTo>
                <a:cubicBezTo>
                  <a:pt x="2006" y="838"/>
                  <a:pt x="2004" y="838"/>
                  <a:pt x="2003" y="837"/>
                </a:cubicBezTo>
                <a:cubicBezTo>
                  <a:pt x="2003" y="836"/>
                  <a:pt x="2003" y="836"/>
                  <a:pt x="2003" y="836"/>
                </a:cubicBezTo>
                <a:cubicBezTo>
                  <a:pt x="2003" y="836"/>
                  <a:pt x="2003" y="837"/>
                  <a:pt x="2003" y="837"/>
                </a:cubicBezTo>
                <a:cubicBezTo>
                  <a:pt x="2003" y="837"/>
                  <a:pt x="2003" y="837"/>
                  <a:pt x="2003" y="837"/>
                </a:cubicBezTo>
                <a:cubicBezTo>
                  <a:pt x="2002" y="837"/>
                  <a:pt x="2002" y="838"/>
                  <a:pt x="2001" y="838"/>
                </a:cubicBezTo>
                <a:cubicBezTo>
                  <a:pt x="2001" y="840"/>
                  <a:pt x="2001" y="843"/>
                  <a:pt x="1999" y="845"/>
                </a:cubicBezTo>
                <a:cubicBezTo>
                  <a:pt x="1998" y="847"/>
                  <a:pt x="1998" y="848"/>
                  <a:pt x="2000" y="849"/>
                </a:cubicBezTo>
                <a:cubicBezTo>
                  <a:pt x="2001" y="850"/>
                  <a:pt x="2002" y="850"/>
                  <a:pt x="2003" y="851"/>
                </a:cubicBezTo>
                <a:cubicBezTo>
                  <a:pt x="2004" y="851"/>
                  <a:pt x="2005" y="851"/>
                  <a:pt x="2005" y="850"/>
                </a:cubicBezTo>
                <a:cubicBezTo>
                  <a:pt x="2006" y="849"/>
                  <a:pt x="2007" y="847"/>
                  <a:pt x="2006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6" y="845"/>
                  <a:pt x="2006" y="845"/>
                </a:cubicBezTo>
                <a:cubicBezTo>
                  <a:pt x="2005" y="844"/>
                  <a:pt x="2005" y="842"/>
                  <a:pt x="2006" y="840"/>
                </a:cubicBezTo>
                <a:close/>
                <a:moveTo>
                  <a:pt x="561" y="781"/>
                </a:moveTo>
                <a:cubicBezTo>
                  <a:pt x="559" y="782"/>
                  <a:pt x="558" y="782"/>
                  <a:pt x="556" y="782"/>
                </a:cubicBezTo>
                <a:cubicBezTo>
                  <a:pt x="555" y="782"/>
                  <a:pt x="555" y="783"/>
                  <a:pt x="556" y="784"/>
                </a:cubicBezTo>
                <a:cubicBezTo>
                  <a:pt x="558" y="787"/>
                  <a:pt x="561" y="789"/>
                  <a:pt x="566" y="788"/>
                </a:cubicBezTo>
                <a:cubicBezTo>
                  <a:pt x="567" y="787"/>
                  <a:pt x="568" y="787"/>
                  <a:pt x="568" y="787"/>
                </a:cubicBezTo>
                <a:cubicBezTo>
                  <a:pt x="569" y="786"/>
                  <a:pt x="569" y="785"/>
                  <a:pt x="569" y="784"/>
                </a:cubicBezTo>
                <a:cubicBezTo>
                  <a:pt x="567" y="782"/>
                  <a:pt x="564" y="781"/>
                  <a:pt x="561" y="781"/>
                </a:cubicBezTo>
                <a:close/>
                <a:moveTo>
                  <a:pt x="2003" y="837"/>
                </a:moveTo>
                <a:cubicBezTo>
                  <a:pt x="2003" y="836"/>
                  <a:pt x="2003" y="835"/>
                  <a:pt x="2003" y="835"/>
                </a:cubicBezTo>
                <a:cubicBezTo>
                  <a:pt x="2003" y="834"/>
                  <a:pt x="2003" y="834"/>
                  <a:pt x="2002" y="833"/>
                </a:cubicBezTo>
                <a:cubicBezTo>
                  <a:pt x="2000" y="832"/>
                  <a:pt x="1997" y="831"/>
                  <a:pt x="1995" y="830"/>
                </a:cubicBezTo>
                <a:cubicBezTo>
                  <a:pt x="1995" y="830"/>
                  <a:pt x="1994" y="830"/>
                  <a:pt x="1994" y="831"/>
                </a:cubicBezTo>
                <a:cubicBezTo>
                  <a:pt x="1994" y="833"/>
                  <a:pt x="1994" y="836"/>
                  <a:pt x="1995" y="839"/>
                </a:cubicBezTo>
                <a:cubicBezTo>
                  <a:pt x="1995" y="840"/>
                  <a:pt x="1996" y="840"/>
                  <a:pt x="1997" y="840"/>
                </a:cubicBezTo>
                <a:cubicBezTo>
                  <a:pt x="1998" y="841"/>
                  <a:pt x="1999" y="841"/>
                  <a:pt x="2000" y="840"/>
                </a:cubicBezTo>
                <a:cubicBezTo>
                  <a:pt x="2000" y="839"/>
                  <a:pt x="2001" y="839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2" y="838"/>
                  <a:pt x="2002" y="837"/>
                  <a:pt x="2003" y="837"/>
                </a:cubicBezTo>
                <a:close/>
                <a:moveTo>
                  <a:pt x="71" y="292"/>
                </a:moveTo>
                <a:cubicBezTo>
                  <a:pt x="72" y="292"/>
                  <a:pt x="74" y="289"/>
                  <a:pt x="73" y="288"/>
                </a:cubicBezTo>
                <a:cubicBezTo>
                  <a:pt x="73" y="287"/>
                  <a:pt x="72" y="285"/>
                  <a:pt x="70" y="285"/>
                </a:cubicBezTo>
                <a:cubicBezTo>
                  <a:pt x="68" y="286"/>
                  <a:pt x="66" y="286"/>
                  <a:pt x="63" y="287"/>
                </a:cubicBezTo>
                <a:cubicBezTo>
                  <a:pt x="63" y="287"/>
                  <a:pt x="63" y="288"/>
                  <a:pt x="63" y="288"/>
                </a:cubicBezTo>
                <a:cubicBezTo>
                  <a:pt x="63" y="289"/>
                  <a:pt x="63" y="290"/>
                  <a:pt x="64" y="291"/>
                </a:cubicBezTo>
                <a:cubicBezTo>
                  <a:pt x="66" y="293"/>
                  <a:pt x="68" y="293"/>
                  <a:pt x="71" y="292"/>
                </a:cubicBezTo>
                <a:close/>
                <a:moveTo>
                  <a:pt x="1484" y="218"/>
                </a:moveTo>
                <a:cubicBezTo>
                  <a:pt x="1486" y="219"/>
                  <a:pt x="1490" y="218"/>
                  <a:pt x="1491" y="215"/>
                </a:cubicBezTo>
                <a:cubicBezTo>
                  <a:pt x="1491" y="215"/>
                  <a:pt x="1491" y="215"/>
                  <a:pt x="1491" y="214"/>
                </a:cubicBezTo>
                <a:cubicBezTo>
                  <a:pt x="1490" y="212"/>
                  <a:pt x="1489" y="211"/>
                  <a:pt x="1487" y="210"/>
                </a:cubicBezTo>
                <a:cubicBezTo>
                  <a:pt x="1487" y="209"/>
                  <a:pt x="1486" y="209"/>
                  <a:pt x="1486" y="209"/>
                </a:cubicBezTo>
                <a:cubicBezTo>
                  <a:pt x="1482" y="210"/>
                  <a:pt x="1481" y="212"/>
                  <a:pt x="1482" y="216"/>
                </a:cubicBezTo>
                <a:cubicBezTo>
                  <a:pt x="1482" y="217"/>
                  <a:pt x="1483" y="217"/>
                  <a:pt x="1484" y="218"/>
                </a:cubicBezTo>
                <a:close/>
                <a:moveTo>
                  <a:pt x="1277" y="650"/>
                </a:moveTo>
                <a:cubicBezTo>
                  <a:pt x="1277" y="650"/>
                  <a:pt x="1276" y="650"/>
                  <a:pt x="1275" y="651"/>
                </a:cubicBezTo>
                <a:cubicBezTo>
                  <a:pt x="1275" y="651"/>
                  <a:pt x="1275" y="651"/>
                  <a:pt x="1275" y="652"/>
                </a:cubicBezTo>
                <a:cubicBezTo>
                  <a:pt x="1274" y="652"/>
                  <a:pt x="1275" y="653"/>
                  <a:pt x="1275" y="653"/>
                </a:cubicBezTo>
                <a:cubicBezTo>
                  <a:pt x="1278" y="654"/>
                  <a:pt x="1281" y="655"/>
                  <a:pt x="1283" y="655"/>
                </a:cubicBezTo>
                <a:cubicBezTo>
                  <a:pt x="1284" y="655"/>
                  <a:pt x="1284" y="655"/>
                  <a:pt x="1284" y="655"/>
                </a:cubicBezTo>
                <a:cubicBezTo>
                  <a:pt x="1287" y="655"/>
                  <a:pt x="1289" y="655"/>
                  <a:pt x="1291" y="654"/>
                </a:cubicBezTo>
                <a:cubicBezTo>
                  <a:pt x="1291" y="654"/>
                  <a:pt x="1292" y="654"/>
                  <a:pt x="1292" y="654"/>
                </a:cubicBezTo>
                <a:cubicBezTo>
                  <a:pt x="1292" y="653"/>
                  <a:pt x="1292" y="653"/>
                  <a:pt x="1291" y="652"/>
                </a:cubicBezTo>
                <a:cubicBezTo>
                  <a:pt x="1289" y="651"/>
                  <a:pt x="1287" y="650"/>
                  <a:pt x="1285" y="650"/>
                </a:cubicBezTo>
                <a:cubicBezTo>
                  <a:pt x="1282" y="651"/>
                  <a:pt x="1280" y="651"/>
                  <a:pt x="1277" y="650"/>
                </a:cubicBezTo>
                <a:close/>
                <a:moveTo>
                  <a:pt x="645" y="782"/>
                </a:moveTo>
                <a:cubicBezTo>
                  <a:pt x="644" y="782"/>
                  <a:pt x="642" y="782"/>
                  <a:pt x="641" y="782"/>
                </a:cubicBezTo>
                <a:cubicBezTo>
                  <a:pt x="639" y="782"/>
                  <a:pt x="638" y="782"/>
                  <a:pt x="636" y="782"/>
                </a:cubicBezTo>
                <a:cubicBezTo>
                  <a:pt x="636" y="783"/>
                  <a:pt x="635" y="784"/>
                  <a:pt x="635" y="784"/>
                </a:cubicBezTo>
                <a:cubicBezTo>
                  <a:pt x="634" y="785"/>
                  <a:pt x="635" y="786"/>
                  <a:pt x="636" y="786"/>
                </a:cubicBezTo>
                <a:cubicBezTo>
                  <a:pt x="636" y="787"/>
                  <a:pt x="637" y="787"/>
                  <a:pt x="637" y="787"/>
                </a:cubicBezTo>
                <a:cubicBezTo>
                  <a:pt x="641" y="788"/>
                  <a:pt x="644" y="787"/>
                  <a:pt x="646" y="785"/>
                </a:cubicBezTo>
                <a:cubicBezTo>
                  <a:pt x="647" y="785"/>
                  <a:pt x="647" y="784"/>
                  <a:pt x="646" y="784"/>
                </a:cubicBezTo>
                <a:cubicBezTo>
                  <a:pt x="646" y="783"/>
                  <a:pt x="645" y="782"/>
                  <a:pt x="645" y="782"/>
                </a:cubicBezTo>
                <a:close/>
                <a:moveTo>
                  <a:pt x="1983" y="818"/>
                </a:moveTo>
                <a:cubicBezTo>
                  <a:pt x="1983" y="818"/>
                  <a:pt x="1982" y="819"/>
                  <a:pt x="1982" y="819"/>
                </a:cubicBezTo>
                <a:cubicBezTo>
                  <a:pt x="1983" y="822"/>
                  <a:pt x="1984" y="824"/>
                  <a:pt x="1986" y="827"/>
                </a:cubicBezTo>
                <a:cubicBezTo>
                  <a:pt x="1987" y="828"/>
                  <a:pt x="1989" y="828"/>
                  <a:pt x="1990" y="826"/>
                </a:cubicBezTo>
                <a:cubicBezTo>
                  <a:pt x="1991" y="824"/>
                  <a:pt x="1991" y="822"/>
                  <a:pt x="1990" y="821"/>
                </a:cubicBezTo>
                <a:cubicBezTo>
                  <a:pt x="1989" y="819"/>
                  <a:pt x="1988" y="818"/>
                  <a:pt x="1987" y="817"/>
                </a:cubicBezTo>
                <a:cubicBezTo>
                  <a:pt x="1986" y="817"/>
                  <a:pt x="1984" y="817"/>
                  <a:pt x="1983" y="818"/>
                </a:cubicBezTo>
                <a:close/>
                <a:moveTo>
                  <a:pt x="1974" y="994"/>
                </a:moveTo>
                <a:cubicBezTo>
                  <a:pt x="1976" y="995"/>
                  <a:pt x="1979" y="997"/>
                  <a:pt x="1981" y="998"/>
                </a:cubicBezTo>
                <a:cubicBezTo>
                  <a:pt x="1982" y="998"/>
                  <a:pt x="1983" y="998"/>
                  <a:pt x="1984" y="998"/>
                </a:cubicBezTo>
                <a:cubicBezTo>
                  <a:pt x="1985" y="998"/>
                  <a:pt x="1986" y="996"/>
                  <a:pt x="1985" y="995"/>
                </a:cubicBezTo>
                <a:cubicBezTo>
                  <a:pt x="1985" y="995"/>
                  <a:pt x="1985" y="994"/>
                  <a:pt x="1984" y="994"/>
                </a:cubicBezTo>
                <a:cubicBezTo>
                  <a:pt x="1982" y="991"/>
                  <a:pt x="1979" y="991"/>
                  <a:pt x="1976" y="991"/>
                </a:cubicBezTo>
                <a:cubicBezTo>
                  <a:pt x="1976" y="991"/>
                  <a:pt x="1975" y="991"/>
                  <a:pt x="1974" y="991"/>
                </a:cubicBezTo>
                <a:cubicBezTo>
                  <a:pt x="1973" y="991"/>
                  <a:pt x="1973" y="992"/>
                  <a:pt x="1973" y="993"/>
                </a:cubicBezTo>
                <a:cubicBezTo>
                  <a:pt x="1973" y="993"/>
                  <a:pt x="1973" y="994"/>
                  <a:pt x="1974" y="994"/>
                </a:cubicBezTo>
                <a:close/>
                <a:moveTo>
                  <a:pt x="594" y="99"/>
                </a:moveTo>
                <a:cubicBezTo>
                  <a:pt x="594" y="100"/>
                  <a:pt x="596" y="99"/>
                  <a:pt x="596" y="99"/>
                </a:cubicBezTo>
                <a:cubicBezTo>
                  <a:pt x="598" y="96"/>
                  <a:pt x="598" y="93"/>
                  <a:pt x="598" y="89"/>
                </a:cubicBezTo>
                <a:cubicBezTo>
                  <a:pt x="598" y="89"/>
                  <a:pt x="598" y="88"/>
                  <a:pt x="598" y="87"/>
                </a:cubicBezTo>
                <a:cubicBezTo>
                  <a:pt x="598" y="87"/>
                  <a:pt x="597" y="86"/>
                  <a:pt x="597" y="86"/>
                </a:cubicBezTo>
                <a:cubicBezTo>
                  <a:pt x="596" y="86"/>
                  <a:pt x="596" y="86"/>
                  <a:pt x="595" y="87"/>
                </a:cubicBezTo>
                <a:cubicBezTo>
                  <a:pt x="594" y="89"/>
                  <a:pt x="593" y="91"/>
                  <a:pt x="592" y="94"/>
                </a:cubicBezTo>
                <a:cubicBezTo>
                  <a:pt x="592" y="95"/>
                  <a:pt x="592" y="96"/>
                  <a:pt x="592" y="97"/>
                </a:cubicBezTo>
                <a:cubicBezTo>
                  <a:pt x="592" y="98"/>
                  <a:pt x="593" y="99"/>
                  <a:pt x="594" y="99"/>
                </a:cubicBezTo>
                <a:close/>
                <a:moveTo>
                  <a:pt x="2236" y="962"/>
                </a:moveTo>
                <a:cubicBezTo>
                  <a:pt x="2236" y="962"/>
                  <a:pt x="2235" y="962"/>
                  <a:pt x="2235" y="962"/>
                </a:cubicBezTo>
                <a:cubicBezTo>
                  <a:pt x="2235" y="963"/>
                  <a:pt x="2234" y="963"/>
                  <a:pt x="2234" y="964"/>
                </a:cubicBezTo>
                <a:cubicBezTo>
                  <a:pt x="2235" y="967"/>
                  <a:pt x="2236" y="969"/>
                  <a:pt x="2238" y="971"/>
                </a:cubicBezTo>
                <a:cubicBezTo>
                  <a:pt x="2238" y="972"/>
                  <a:pt x="2241" y="972"/>
                  <a:pt x="2242" y="971"/>
                </a:cubicBezTo>
                <a:cubicBezTo>
                  <a:pt x="2243" y="970"/>
                  <a:pt x="2243" y="968"/>
                  <a:pt x="2242" y="967"/>
                </a:cubicBezTo>
                <a:cubicBezTo>
                  <a:pt x="2241" y="965"/>
                  <a:pt x="2238" y="963"/>
                  <a:pt x="2236" y="962"/>
                </a:cubicBezTo>
                <a:close/>
                <a:moveTo>
                  <a:pt x="622" y="361"/>
                </a:moveTo>
                <a:cubicBezTo>
                  <a:pt x="619" y="363"/>
                  <a:pt x="618" y="366"/>
                  <a:pt x="619" y="369"/>
                </a:cubicBezTo>
                <a:cubicBezTo>
                  <a:pt x="619" y="370"/>
                  <a:pt x="620" y="371"/>
                  <a:pt x="620" y="371"/>
                </a:cubicBezTo>
                <a:cubicBezTo>
                  <a:pt x="621" y="371"/>
                  <a:pt x="622" y="371"/>
                  <a:pt x="622" y="370"/>
                </a:cubicBezTo>
                <a:cubicBezTo>
                  <a:pt x="623" y="369"/>
                  <a:pt x="624" y="368"/>
                  <a:pt x="625" y="366"/>
                </a:cubicBezTo>
                <a:cubicBezTo>
                  <a:pt x="625" y="366"/>
                  <a:pt x="626" y="365"/>
                  <a:pt x="626" y="365"/>
                </a:cubicBezTo>
                <a:cubicBezTo>
                  <a:pt x="626" y="364"/>
                  <a:pt x="626" y="362"/>
                  <a:pt x="625" y="362"/>
                </a:cubicBezTo>
                <a:cubicBezTo>
                  <a:pt x="624" y="361"/>
                  <a:pt x="623" y="361"/>
                  <a:pt x="622" y="361"/>
                </a:cubicBezTo>
                <a:close/>
                <a:moveTo>
                  <a:pt x="2150" y="306"/>
                </a:moveTo>
                <a:cubicBezTo>
                  <a:pt x="2150" y="307"/>
                  <a:pt x="2149" y="307"/>
                  <a:pt x="2148" y="308"/>
                </a:cubicBezTo>
                <a:cubicBezTo>
                  <a:pt x="2147" y="309"/>
                  <a:pt x="2147" y="310"/>
                  <a:pt x="2147" y="312"/>
                </a:cubicBezTo>
                <a:cubicBezTo>
                  <a:pt x="2148" y="314"/>
                  <a:pt x="2148" y="316"/>
                  <a:pt x="2149" y="317"/>
                </a:cubicBezTo>
                <a:cubicBezTo>
                  <a:pt x="2149" y="318"/>
                  <a:pt x="2149" y="318"/>
                  <a:pt x="2150" y="318"/>
                </a:cubicBezTo>
                <a:cubicBezTo>
                  <a:pt x="2150" y="318"/>
                  <a:pt x="2150" y="317"/>
                  <a:pt x="2150" y="317"/>
                </a:cubicBezTo>
                <a:cubicBezTo>
                  <a:pt x="2151" y="315"/>
                  <a:pt x="2152" y="313"/>
                  <a:pt x="2154" y="311"/>
                </a:cubicBezTo>
                <a:cubicBezTo>
                  <a:pt x="2154" y="310"/>
                  <a:pt x="2154" y="308"/>
                  <a:pt x="2153" y="307"/>
                </a:cubicBezTo>
                <a:cubicBezTo>
                  <a:pt x="2152" y="306"/>
                  <a:pt x="2151" y="306"/>
                  <a:pt x="2150" y="306"/>
                </a:cubicBezTo>
                <a:close/>
                <a:moveTo>
                  <a:pt x="685" y="547"/>
                </a:move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8"/>
                  <a:pt x="686" y="548"/>
                </a:cubicBezTo>
                <a:cubicBezTo>
                  <a:pt x="685" y="547"/>
                  <a:pt x="685" y="547"/>
                  <a:pt x="685" y="547"/>
                </a:cubicBezTo>
                <a:close/>
                <a:moveTo>
                  <a:pt x="691" y="551"/>
                </a:moveTo>
                <a:cubicBezTo>
                  <a:pt x="692" y="551"/>
                  <a:pt x="693" y="551"/>
                  <a:pt x="694" y="551"/>
                </a:cubicBezTo>
                <a:cubicBezTo>
                  <a:pt x="694" y="546"/>
                  <a:pt x="695" y="547"/>
                  <a:pt x="691" y="545"/>
                </a:cubicBezTo>
                <a:cubicBezTo>
                  <a:pt x="688" y="544"/>
                  <a:pt x="686" y="543"/>
                  <a:pt x="684" y="541"/>
                </a:cubicBezTo>
                <a:cubicBezTo>
                  <a:pt x="684" y="541"/>
                  <a:pt x="683" y="541"/>
                  <a:pt x="683" y="542"/>
                </a:cubicBezTo>
                <a:cubicBezTo>
                  <a:pt x="682" y="542"/>
                  <a:pt x="682" y="542"/>
                  <a:pt x="683" y="542"/>
                </a:cubicBezTo>
                <a:cubicBezTo>
                  <a:pt x="683" y="544"/>
                  <a:pt x="684" y="546"/>
                  <a:pt x="685" y="547"/>
                </a:cubicBezTo>
                <a:cubicBezTo>
                  <a:pt x="686" y="548"/>
                  <a:pt x="687" y="548"/>
                  <a:pt x="688" y="548"/>
                </a:cubicBezTo>
                <a:cubicBezTo>
                  <a:pt x="689" y="549"/>
                  <a:pt x="690" y="550"/>
                  <a:pt x="691" y="551"/>
                </a:cubicBezTo>
                <a:close/>
                <a:moveTo>
                  <a:pt x="691" y="551"/>
                </a:moveTo>
                <a:cubicBezTo>
                  <a:pt x="691" y="551"/>
                  <a:pt x="690" y="551"/>
                  <a:pt x="690" y="551"/>
                </a:cubicBezTo>
                <a:cubicBezTo>
                  <a:pt x="690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lose/>
                <a:moveTo>
                  <a:pt x="2115" y="518"/>
                </a:moveTo>
                <a:cubicBezTo>
                  <a:pt x="2118" y="514"/>
                  <a:pt x="2121" y="511"/>
                  <a:pt x="2124" y="508"/>
                </a:cubicBezTo>
                <a:cubicBezTo>
                  <a:pt x="2124" y="508"/>
                  <a:pt x="2124" y="507"/>
                  <a:pt x="2124" y="507"/>
                </a:cubicBezTo>
                <a:cubicBezTo>
                  <a:pt x="2123" y="506"/>
                  <a:pt x="2123" y="506"/>
                  <a:pt x="2123" y="506"/>
                </a:cubicBezTo>
                <a:cubicBezTo>
                  <a:pt x="2122" y="506"/>
                  <a:pt x="2121" y="507"/>
                  <a:pt x="2120" y="507"/>
                </a:cubicBezTo>
                <a:cubicBezTo>
                  <a:pt x="2118" y="508"/>
                  <a:pt x="2117" y="509"/>
                  <a:pt x="2116" y="511"/>
                </a:cubicBezTo>
                <a:cubicBezTo>
                  <a:pt x="2116" y="512"/>
                  <a:pt x="2115" y="514"/>
                  <a:pt x="2114" y="515"/>
                </a:cubicBezTo>
                <a:cubicBezTo>
                  <a:pt x="2114" y="516"/>
                  <a:pt x="2114" y="516"/>
                  <a:pt x="2114" y="517"/>
                </a:cubicBezTo>
                <a:cubicBezTo>
                  <a:pt x="2114" y="517"/>
                  <a:pt x="2114" y="518"/>
                  <a:pt x="2115" y="518"/>
                </a:cubicBezTo>
                <a:cubicBezTo>
                  <a:pt x="2115" y="518"/>
                  <a:pt x="2115" y="518"/>
                  <a:pt x="2115" y="518"/>
                </a:cubicBezTo>
                <a:close/>
                <a:moveTo>
                  <a:pt x="2034" y="949"/>
                </a:moveTo>
                <a:cubicBezTo>
                  <a:pt x="2034" y="948"/>
                  <a:pt x="2034" y="948"/>
                  <a:pt x="2034" y="947"/>
                </a:cubicBezTo>
                <a:cubicBezTo>
                  <a:pt x="2034" y="947"/>
                  <a:pt x="2034" y="946"/>
                  <a:pt x="2034" y="946"/>
                </a:cubicBezTo>
                <a:cubicBezTo>
                  <a:pt x="2032" y="943"/>
                  <a:pt x="2028" y="943"/>
                  <a:pt x="2026" y="946"/>
                </a:cubicBezTo>
                <a:cubicBezTo>
                  <a:pt x="2025" y="946"/>
                  <a:pt x="2025" y="948"/>
                  <a:pt x="2026" y="948"/>
                </a:cubicBezTo>
                <a:cubicBezTo>
                  <a:pt x="2027" y="950"/>
                  <a:pt x="2029" y="951"/>
                  <a:pt x="2032" y="950"/>
                </a:cubicBezTo>
                <a:cubicBezTo>
                  <a:pt x="2032" y="950"/>
                  <a:pt x="2033" y="949"/>
                  <a:pt x="2034" y="949"/>
                </a:cubicBezTo>
                <a:close/>
                <a:moveTo>
                  <a:pt x="1013" y="209"/>
                </a:moveTo>
                <a:cubicBezTo>
                  <a:pt x="1013" y="210"/>
                  <a:pt x="1013" y="211"/>
                  <a:pt x="1013" y="212"/>
                </a:cubicBezTo>
                <a:cubicBezTo>
                  <a:pt x="1012" y="213"/>
                  <a:pt x="1013" y="215"/>
                  <a:pt x="1014" y="215"/>
                </a:cubicBezTo>
                <a:cubicBezTo>
                  <a:pt x="1016" y="216"/>
                  <a:pt x="1017" y="216"/>
                  <a:pt x="1019" y="215"/>
                </a:cubicBezTo>
                <a:cubicBezTo>
                  <a:pt x="1019" y="215"/>
                  <a:pt x="1019" y="215"/>
                  <a:pt x="1020" y="215"/>
                </a:cubicBezTo>
                <a:cubicBezTo>
                  <a:pt x="1020" y="214"/>
                  <a:pt x="1020" y="214"/>
                  <a:pt x="1020" y="214"/>
                </a:cubicBezTo>
                <a:cubicBezTo>
                  <a:pt x="1019" y="212"/>
                  <a:pt x="1018" y="211"/>
                  <a:pt x="1018" y="209"/>
                </a:cubicBezTo>
                <a:cubicBezTo>
                  <a:pt x="1017" y="208"/>
                  <a:pt x="1014" y="208"/>
                  <a:pt x="1013" y="209"/>
                </a:cubicBezTo>
                <a:close/>
                <a:moveTo>
                  <a:pt x="22" y="380"/>
                </a:moveTo>
                <a:cubicBezTo>
                  <a:pt x="21" y="380"/>
                  <a:pt x="20" y="380"/>
                  <a:pt x="20" y="380"/>
                </a:cubicBezTo>
                <a:cubicBezTo>
                  <a:pt x="18" y="382"/>
                  <a:pt x="16" y="385"/>
                  <a:pt x="14" y="387"/>
                </a:cubicBezTo>
                <a:cubicBezTo>
                  <a:pt x="14" y="387"/>
                  <a:pt x="14" y="387"/>
                  <a:pt x="14" y="388"/>
                </a:cubicBezTo>
                <a:cubicBezTo>
                  <a:pt x="14" y="388"/>
                  <a:pt x="14" y="388"/>
                  <a:pt x="15" y="388"/>
                </a:cubicBezTo>
                <a:cubicBezTo>
                  <a:pt x="18" y="388"/>
                  <a:pt x="21" y="386"/>
                  <a:pt x="23" y="384"/>
                </a:cubicBezTo>
                <a:cubicBezTo>
                  <a:pt x="24" y="384"/>
                  <a:pt x="24" y="383"/>
                  <a:pt x="24" y="382"/>
                </a:cubicBezTo>
                <a:cubicBezTo>
                  <a:pt x="24" y="381"/>
                  <a:pt x="23" y="380"/>
                  <a:pt x="22" y="380"/>
                </a:cubicBezTo>
                <a:close/>
                <a:moveTo>
                  <a:pt x="658" y="52"/>
                </a:moveTo>
                <a:cubicBezTo>
                  <a:pt x="658" y="53"/>
                  <a:pt x="660" y="53"/>
                  <a:pt x="660" y="53"/>
                </a:cubicBezTo>
                <a:cubicBezTo>
                  <a:pt x="661" y="51"/>
                  <a:pt x="663" y="50"/>
                  <a:pt x="663" y="47"/>
                </a:cubicBezTo>
                <a:cubicBezTo>
                  <a:pt x="663" y="47"/>
                  <a:pt x="663" y="46"/>
                  <a:pt x="663" y="46"/>
                </a:cubicBezTo>
                <a:cubicBezTo>
                  <a:pt x="662" y="45"/>
                  <a:pt x="661" y="45"/>
                  <a:pt x="660" y="44"/>
                </a:cubicBezTo>
                <a:cubicBezTo>
                  <a:pt x="657" y="45"/>
                  <a:pt x="655" y="47"/>
                  <a:pt x="657" y="50"/>
                </a:cubicBezTo>
                <a:cubicBezTo>
                  <a:pt x="657" y="51"/>
                  <a:pt x="657" y="52"/>
                  <a:pt x="658" y="52"/>
                </a:cubicBezTo>
                <a:close/>
                <a:moveTo>
                  <a:pt x="661" y="119"/>
                </a:moveTo>
                <a:cubicBezTo>
                  <a:pt x="661" y="119"/>
                  <a:pt x="661" y="119"/>
                  <a:pt x="661" y="119"/>
                </a:cubicBezTo>
                <a:cubicBezTo>
                  <a:pt x="662" y="120"/>
                  <a:pt x="664" y="120"/>
                  <a:pt x="665" y="119"/>
                </a:cubicBezTo>
                <a:cubicBezTo>
                  <a:pt x="667" y="119"/>
                  <a:pt x="667" y="118"/>
                  <a:pt x="668" y="116"/>
                </a:cubicBezTo>
                <a:cubicBezTo>
                  <a:pt x="668" y="114"/>
                  <a:pt x="666" y="112"/>
                  <a:pt x="664" y="112"/>
                </a:cubicBezTo>
                <a:cubicBezTo>
                  <a:pt x="663" y="112"/>
                  <a:pt x="663" y="113"/>
                  <a:pt x="662" y="113"/>
                </a:cubicBezTo>
                <a:cubicBezTo>
                  <a:pt x="661" y="115"/>
                  <a:pt x="661" y="116"/>
                  <a:pt x="661" y="119"/>
                </a:cubicBezTo>
                <a:close/>
                <a:moveTo>
                  <a:pt x="9" y="385"/>
                </a:moveTo>
                <a:cubicBezTo>
                  <a:pt x="8" y="385"/>
                  <a:pt x="7" y="385"/>
                  <a:pt x="7" y="385"/>
                </a:cubicBezTo>
                <a:cubicBezTo>
                  <a:pt x="4" y="387"/>
                  <a:pt x="2" y="389"/>
                  <a:pt x="0" y="391"/>
                </a:cubicBezTo>
                <a:cubicBezTo>
                  <a:pt x="0" y="392"/>
                  <a:pt x="0" y="392"/>
                  <a:pt x="1" y="393"/>
                </a:cubicBezTo>
                <a:cubicBezTo>
                  <a:pt x="1" y="393"/>
                  <a:pt x="1" y="393"/>
                  <a:pt x="1" y="393"/>
                </a:cubicBezTo>
                <a:cubicBezTo>
                  <a:pt x="5" y="391"/>
                  <a:pt x="8" y="390"/>
                  <a:pt x="10" y="387"/>
                </a:cubicBezTo>
                <a:cubicBezTo>
                  <a:pt x="10" y="387"/>
                  <a:pt x="10" y="386"/>
                  <a:pt x="10" y="386"/>
                </a:cubicBezTo>
                <a:cubicBezTo>
                  <a:pt x="10" y="386"/>
                  <a:pt x="9" y="385"/>
                  <a:pt x="9" y="385"/>
                </a:cubicBezTo>
                <a:close/>
                <a:moveTo>
                  <a:pt x="1844" y="94"/>
                </a:moveTo>
                <a:cubicBezTo>
                  <a:pt x="1844" y="93"/>
                  <a:pt x="1843" y="94"/>
                  <a:pt x="1842" y="94"/>
                </a:cubicBezTo>
                <a:cubicBezTo>
                  <a:pt x="1841" y="94"/>
                  <a:pt x="1841" y="95"/>
                  <a:pt x="1841" y="96"/>
                </a:cubicBezTo>
                <a:cubicBezTo>
                  <a:pt x="1841" y="99"/>
                  <a:pt x="1843" y="100"/>
                  <a:pt x="1845" y="101"/>
                </a:cubicBezTo>
                <a:cubicBezTo>
                  <a:pt x="1846" y="102"/>
                  <a:pt x="1847" y="101"/>
                  <a:pt x="1847" y="101"/>
                </a:cubicBezTo>
                <a:cubicBezTo>
                  <a:pt x="1847" y="100"/>
                  <a:pt x="1848" y="99"/>
                  <a:pt x="1848" y="98"/>
                </a:cubicBezTo>
                <a:cubicBezTo>
                  <a:pt x="1848" y="96"/>
                  <a:pt x="1846" y="94"/>
                  <a:pt x="1844" y="94"/>
                </a:cubicBezTo>
                <a:close/>
                <a:moveTo>
                  <a:pt x="612" y="90"/>
                </a:moveTo>
                <a:cubicBezTo>
                  <a:pt x="613" y="92"/>
                  <a:pt x="614" y="93"/>
                  <a:pt x="616" y="94"/>
                </a:cubicBezTo>
                <a:cubicBezTo>
                  <a:pt x="618" y="94"/>
                  <a:pt x="619" y="92"/>
                  <a:pt x="619" y="91"/>
                </a:cubicBezTo>
                <a:cubicBezTo>
                  <a:pt x="619" y="88"/>
                  <a:pt x="617" y="87"/>
                  <a:pt x="614" y="87"/>
                </a:cubicBezTo>
                <a:cubicBezTo>
                  <a:pt x="613" y="87"/>
                  <a:pt x="611" y="89"/>
                  <a:pt x="612" y="90"/>
                </a:cubicBezTo>
                <a:close/>
                <a:moveTo>
                  <a:pt x="557" y="73"/>
                </a:moveTo>
                <a:cubicBezTo>
                  <a:pt x="557" y="73"/>
                  <a:pt x="557" y="73"/>
                  <a:pt x="557" y="73"/>
                </a:cubicBezTo>
                <a:cubicBezTo>
                  <a:pt x="557" y="73"/>
                  <a:pt x="557" y="73"/>
                  <a:pt x="557" y="73"/>
                </a:cubicBezTo>
                <a:cubicBezTo>
                  <a:pt x="557" y="74"/>
                  <a:pt x="557" y="75"/>
                  <a:pt x="556" y="76"/>
                </a:cubicBezTo>
                <a:cubicBezTo>
                  <a:pt x="556" y="77"/>
                  <a:pt x="556" y="79"/>
                  <a:pt x="557" y="80"/>
                </a:cubicBezTo>
                <a:cubicBezTo>
                  <a:pt x="558" y="81"/>
                  <a:pt x="559" y="82"/>
                  <a:pt x="559" y="83"/>
                </a:cubicBezTo>
                <a:cubicBezTo>
                  <a:pt x="560" y="84"/>
                  <a:pt x="561" y="85"/>
                  <a:pt x="562" y="85"/>
                </a:cubicBezTo>
                <a:cubicBezTo>
                  <a:pt x="564" y="85"/>
                  <a:pt x="565" y="85"/>
                  <a:pt x="566" y="85"/>
                </a:cubicBezTo>
                <a:cubicBezTo>
                  <a:pt x="568" y="85"/>
                  <a:pt x="570" y="85"/>
                  <a:pt x="571" y="83"/>
                </a:cubicBezTo>
                <a:cubicBezTo>
                  <a:pt x="572" y="82"/>
                  <a:pt x="573" y="80"/>
                  <a:pt x="574" y="79"/>
                </a:cubicBezTo>
                <a:cubicBezTo>
                  <a:pt x="574" y="77"/>
                  <a:pt x="575" y="77"/>
                  <a:pt x="576" y="76"/>
                </a:cubicBezTo>
                <a:cubicBezTo>
                  <a:pt x="577" y="75"/>
                  <a:pt x="578" y="75"/>
                  <a:pt x="579" y="74"/>
                </a:cubicBezTo>
                <a:cubicBezTo>
                  <a:pt x="580" y="74"/>
                  <a:pt x="580" y="73"/>
                  <a:pt x="580" y="72"/>
                </a:cubicBezTo>
                <a:cubicBezTo>
                  <a:pt x="579" y="72"/>
                  <a:pt x="579" y="71"/>
                  <a:pt x="578" y="71"/>
                </a:cubicBezTo>
                <a:cubicBezTo>
                  <a:pt x="575" y="70"/>
                  <a:pt x="571" y="69"/>
                  <a:pt x="567" y="69"/>
                </a:cubicBezTo>
                <a:cubicBezTo>
                  <a:pt x="564" y="69"/>
                  <a:pt x="562" y="69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8" y="72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69"/>
                  <a:pt x="559" y="68"/>
                  <a:pt x="559" y="66"/>
                </a:cubicBezTo>
                <a:cubicBezTo>
                  <a:pt x="559" y="65"/>
                  <a:pt x="557" y="64"/>
                  <a:pt x="556" y="64"/>
                </a:cubicBezTo>
                <a:cubicBezTo>
                  <a:pt x="555" y="65"/>
                  <a:pt x="554" y="66"/>
                  <a:pt x="554" y="67"/>
                </a:cubicBezTo>
                <a:cubicBezTo>
                  <a:pt x="553" y="68"/>
                  <a:pt x="553" y="69"/>
                  <a:pt x="554" y="71"/>
                </a:cubicBezTo>
                <a:cubicBezTo>
                  <a:pt x="555" y="72"/>
                  <a:pt x="556" y="72"/>
                  <a:pt x="557" y="73"/>
                </a:cubicBezTo>
                <a:close/>
                <a:moveTo>
                  <a:pt x="2149" y="445"/>
                </a:moveTo>
                <a:cubicBezTo>
                  <a:pt x="2151" y="442"/>
                  <a:pt x="2152" y="439"/>
                  <a:pt x="2152" y="436"/>
                </a:cubicBezTo>
                <a:cubicBezTo>
                  <a:pt x="2152" y="436"/>
                  <a:pt x="2151" y="435"/>
                  <a:pt x="2151" y="435"/>
                </a:cubicBezTo>
                <a:cubicBezTo>
                  <a:pt x="2151" y="435"/>
                  <a:pt x="2150" y="435"/>
                  <a:pt x="2150" y="435"/>
                </a:cubicBezTo>
                <a:cubicBezTo>
                  <a:pt x="2150" y="436"/>
                  <a:pt x="2149" y="436"/>
                  <a:pt x="2149" y="436"/>
                </a:cubicBezTo>
                <a:cubicBezTo>
                  <a:pt x="2148" y="438"/>
                  <a:pt x="2147" y="441"/>
                  <a:pt x="2146" y="443"/>
                </a:cubicBezTo>
                <a:cubicBezTo>
                  <a:pt x="2146" y="444"/>
                  <a:pt x="2147" y="444"/>
                  <a:pt x="2147" y="445"/>
                </a:cubicBezTo>
                <a:cubicBezTo>
                  <a:pt x="2147" y="445"/>
                  <a:pt x="2147" y="445"/>
                  <a:pt x="2148" y="445"/>
                </a:cubicBezTo>
                <a:cubicBezTo>
                  <a:pt x="2148" y="445"/>
                  <a:pt x="2149" y="445"/>
                  <a:pt x="2149" y="445"/>
                </a:cubicBezTo>
                <a:close/>
                <a:moveTo>
                  <a:pt x="603" y="441"/>
                </a:moveTo>
                <a:cubicBezTo>
                  <a:pt x="605" y="440"/>
                  <a:pt x="606" y="439"/>
                  <a:pt x="608" y="437"/>
                </a:cubicBezTo>
                <a:cubicBezTo>
                  <a:pt x="608" y="437"/>
                  <a:pt x="608" y="436"/>
                  <a:pt x="607" y="436"/>
                </a:cubicBezTo>
                <a:cubicBezTo>
                  <a:pt x="607" y="434"/>
                  <a:pt x="606" y="434"/>
                  <a:pt x="605" y="434"/>
                </a:cubicBezTo>
                <a:cubicBezTo>
                  <a:pt x="604" y="435"/>
                  <a:pt x="603" y="435"/>
                  <a:pt x="601" y="435"/>
                </a:cubicBezTo>
                <a:cubicBezTo>
                  <a:pt x="600" y="436"/>
                  <a:pt x="600" y="437"/>
                  <a:pt x="600" y="438"/>
                </a:cubicBezTo>
                <a:cubicBezTo>
                  <a:pt x="600" y="438"/>
                  <a:pt x="600" y="439"/>
                  <a:pt x="600" y="439"/>
                </a:cubicBezTo>
                <a:cubicBezTo>
                  <a:pt x="600" y="440"/>
                  <a:pt x="602" y="441"/>
                  <a:pt x="603" y="441"/>
                </a:cubicBezTo>
                <a:close/>
                <a:moveTo>
                  <a:pt x="1798" y="82"/>
                </a:moveTo>
                <a:cubicBezTo>
                  <a:pt x="1798" y="82"/>
                  <a:pt x="1799" y="82"/>
                  <a:pt x="1799" y="82"/>
                </a:cubicBezTo>
                <a:cubicBezTo>
                  <a:pt x="1799" y="82"/>
                  <a:pt x="1799" y="81"/>
                  <a:pt x="1800" y="81"/>
                </a:cubicBezTo>
                <a:cubicBezTo>
                  <a:pt x="1800" y="80"/>
                  <a:pt x="1799" y="79"/>
                  <a:pt x="1799" y="78"/>
                </a:cubicBezTo>
                <a:cubicBezTo>
                  <a:pt x="1798" y="76"/>
                  <a:pt x="1797" y="74"/>
                  <a:pt x="1795" y="74"/>
                </a:cubicBezTo>
                <a:cubicBezTo>
                  <a:pt x="1794" y="73"/>
                  <a:pt x="1794" y="73"/>
                  <a:pt x="1793" y="73"/>
                </a:cubicBezTo>
                <a:cubicBezTo>
                  <a:pt x="1793" y="72"/>
                  <a:pt x="1792" y="72"/>
                  <a:pt x="1792" y="73"/>
                </a:cubicBezTo>
                <a:cubicBezTo>
                  <a:pt x="1792" y="73"/>
                  <a:pt x="1792" y="74"/>
                  <a:pt x="1792" y="74"/>
                </a:cubicBezTo>
                <a:cubicBezTo>
                  <a:pt x="1794" y="77"/>
                  <a:pt x="1796" y="79"/>
                  <a:pt x="1798" y="82"/>
                </a:cubicBezTo>
                <a:close/>
                <a:moveTo>
                  <a:pt x="591" y="169"/>
                </a:moveTo>
                <a:cubicBezTo>
                  <a:pt x="592" y="169"/>
                  <a:pt x="593" y="168"/>
                  <a:pt x="594" y="168"/>
                </a:cubicBezTo>
                <a:cubicBezTo>
                  <a:pt x="594" y="168"/>
                  <a:pt x="594" y="167"/>
                  <a:pt x="595" y="166"/>
                </a:cubicBezTo>
                <a:cubicBezTo>
                  <a:pt x="595" y="166"/>
                  <a:pt x="594" y="166"/>
                  <a:pt x="594" y="166"/>
                </a:cubicBezTo>
                <a:cubicBezTo>
                  <a:pt x="592" y="165"/>
                  <a:pt x="589" y="165"/>
                  <a:pt x="587" y="166"/>
                </a:cubicBezTo>
                <a:cubicBezTo>
                  <a:pt x="585" y="166"/>
                  <a:pt x="584" y="167"/>
                  <a:pt x="584" y="169"/>
                </a:cubicBezTo>
                <a:cubicBezTo>
                  <a:pt x="586" y="169"/>
                  <a:pt x="589" y="170"/>
                  <a:pt x="591" y="169"/>
                </a:cubicBezTo>
                <a:close/>
                <a:moveTo>
                  <a:pt x="571" y="139"/>
                </a:moveTo>
                <a:cubicBezTo>
                  <a:pt x="572" y="139"/>
                  <a:pt x="574" y="139"/>
                  <a:pt x="575" y="137"/>
                </a:cubicBezTo>
                <a:cubicBezTo>
                  <a:pt x="575" y="136"/>
                  <a:pt x="575" y="135"/>
                  <a:pt x="575" y="133"/>
                </a:cubicBezTo>
                <a:cubicBezTo>
                  <a:pt x="574" y="133"/>
                  <a:pt x="574" y="133"/>
                  <a:pt x="573" y="133"/>
                </a:cubicBezTo>
                <a:cubicBezTo>
                  <a:pt x="571" y="133"/>
                  <a:pt x="570" y="135"/>
                  <a:pt x="569" y="136"/>
                </a:cubicBezTo>
                <a:cubicBezTo>
                  <a:pt x="569" y="137"/>
                  <a:pt x="570" y="139"/>
                  <a:pt x="571" y="139"/>
                </a:cubicBezTo>
                <a:close/>
                <a:moveTo>
                  <a:pt x="1159" y="147"/>
                </a:moveTo>
                <a:cubicBezTo>
                  <a:pt x="1159" y="147"/>
                  <a:pt x="1159" y="148"/>
                  <a:pt x="1159" y="148"/>
                </a:cubicBezTo>
                <a:cubicBezTo>
                  <a:pt x="1159" y="152"/>
                  <a:pt x="1161" y="155"/>
                  <a:pt x="1164" y="157"/>
                </a:cubicBezTo>
                <a:cubicBezTo>
                  <a:pt x="1165" y="157"/>
                  <a:pt x="1165" y="157"/>
                  <a:pt x="1165" y="157"/>
                </a:cubicBezTo>
                <a:cubicBezTo>
                  <a:pt x="1165" y="157"/>
                  <a:pt x="1165" y="156"/>
                  <a:pt x="1165" y="156"/>
                </a:cubicBezTo>
                <a:cubicBezTo>
                  <a:pt x="1164" y="153"/>
                  <a:pt x="1162" y="150"/>
                  <a:pt x="1160" y="147"/>
                </a:cubicBezTo>
                <a:cubicBezTo>
                  <a:pt x="1160" y="147"/>
                  <a:pt x="1160" y="147"/>
                  <a:pt x="1159" y="147"/>
                </a:cubicBezTo>
                <a:close/>
                <a:moveTo>
                  <a:pt x="636" y="349"/>
                </a:moveTo>
                <a:cubicBezTo>
                  <a:pt x="635" y="350"/>
                  <a:pt x="635" y="351"/>
                  <a:pt x="636" y="353"/>
                </a:cubicBezTo>
                <a:cubicBezTo>
                  <a:pt x="637" y="353"/>
                  <a:pt x="637" y="354"/>
                  <a:pt x="637" y="354"/>
                </a:cubicBezTo>
                <a:cubicBezTo>
                  <a:pt x="638" y="355"/>
                  <a:pt x="639" y="355"/>
                  <a:pt x="640" y="354"/>
                </a:cubicBezTo>
                <a:cubicBezTo>
                  <a:pt x="640" y="354"/>
                  <a:pt x="641" y="353"/>
                  <a:pt x="641" y="353"/>
                </a:cubicBezTo>
                <a:cubicBezTo>
                  <a:pt x="641" y="351"/>
                  <a:pt x="641" y="350"/>
                  <a:pt x="640" y="350"/>
                </a:cubicBezTo>
                <a:cubicBezTo>
                  <a:pt x="638" y="349"/>
                  <a:pt x="637" y="348"/>
                  <a:pt x="636" y="349"/>
                </a:cubicBezTo>
                <a:close/>
                <a:moveTo>
                  <a:pt x="580" y="470"/>
                </a:moveTo>
                <a:cubicBezTo>
                  <a:pt x="580" y="470"/>
                  <a:pt x="579" y="471"/>
                  <a:pt x="579" y="472"/>
                </a:cubicBezTo>
                <a:cubicBezTo>
                  <a:pt x="579" y="472"/>
                  <a:pt x="579" y="473"/>
                  <a:pt x="579" y="473"/>
                </a:cubicBezTo>
                <a:cubicBezTo>
                  <a:pt x="581" y="474"/>
                  <a:pt x="582" y="474"/>
                  <a:pt x="583" y="474"/>
                </a:cubicBezTo>
                <a:cubicBezTo>
                  <a:pt x="584" y="474"/>
                  <a:pt x="584" y="475"/>
                  <a:pt x="584" y="474"/>
                </a:cubicBezTo>
                <a:cubicBezTo>
                  <a:pt x="585" y="474"/>
                  <a:pt x="585" y="474"/>
                  <a:pt x="586" y="474"/>
                </a:cubicBezTo>
                <a:cubicBezTo>
                  <a:pt x="586" y="473"/>
                  <a:pt x="586" y="472"/>
                  <a:pt x="586" y="471"/>
                </a:cubicBezTo>
                <a:cubicBezTo>
                  <a:pt x="584" y="470"/>
                  <a:pt x="582" y="469"/>
                  <a:pt x="580" y="470"/>
                </a:cubicBezTo>
                <a:close/>
                <a:moveTo>
                  <a:pt x="2006" y="400"/>
                </a:moveTo>
                <a:cubicBezTo>
                  <a:pt x="2004" y="399"/>
                  <a:pt x="2003" y="400"/>
                  <a:pt x="2002" y="401"/>
                </a:cubicBezTo>
                <a:cubicBezTo>
                  <a:pt x="2001" y="403"/>
                  <a:pt x="2002" y="404"/>
                  <a:pt x="2004" y="404"/>
                </a:cubicBezTo>
                <a:cubicBezTo>
                  <a:pt x="2004" y="405"/>
                  <a:pt x="2005" y="405"/>
                  <a:pt x="2005" y="405"/>
                </a:cubicBezTo>
                <a:cubicBezTo>
                  <a:pt x="2006" y="405"/>
                  <a:pt x="2007" y="404"/>
                  <a:pt x="2007" y="404"/>
                </a:cubicBezTo>
                <a:cubicBezTo>
                  <a:pt x="2008" y="402"/>
                  <a:pt x="2007" y="400"/>
                  <a:pt x="2006" y="400"/>
                </a:cubicBezTo>
                <a:close/>
                <a:moveTo>
                  <a:pt x="2071" y="1220"/>
                </a:moveTo>
                <a:cubicBezTo>
                  <a:pt x="2070" y="1220"/>
                  <a:pt x="2070" y="1221"/>
                  <a:pt x="2070" y="1221"/>
                </a:cubicBezTo>
                <a:cubicBezTo>
                  <a:pt x="2070" y="1221"/>
                  <a:pt x="2071" y="1222"/>
                  <a:pt x="2071" y="1222"/>
                </a:cubicBezTo>
                <a:cubicBezTo>
                  <a:pt x="2072" y="1222"/>
                  <a:pt x="2073" y="1222"/>
                  <a:pt x="2074" y="1222"/>
                </a:cubicBezTo>
                <a:cubicBezTo>
                  <a:pt x="2075" y="1222"/>
                  <a:pt x="2075" y="1222"/>
                  <a:pt x="2076" y="1222"/>
                </a:cubicBezTo>
                <a:cubicBezTo>
                  <a:pt x="2076" y="1222"/>
                  <a:pt x="2077" y="1222"/>
                  <a:pt x="2077" y="1222"/>
                </a:cubicBezTo>
                <a:cubicBezTo>
                  <a:pt x="2077" y="1222"/>
                  <a:pt x="2078" y="1221"/>
                  <a:pt x="2078" y="1221"/>
                </a:cubicBezTo>
                <a:cubicBezTo>
                  <a:pt x="2078" y="1220"/>
                  <a:pt x="2078" y="1220"/>
                  <a:pt x="2077" y="1219"/>
                </a:cubicBezTo>
                <a:cubicBezTo>
                  <a:pt x="2075" y="1218"/>
                  <a:pt x="2073" y="1218"/>
                  <a:pt x="2071" y="1220"/>
                </a:cubicBezTo>
                <a:close/>
                <a:moveTo>
                  <a:pt x="1534" y="208"/>
                </a:moveTo>
                <a:cubicBezTo>
                  <a:pt x="1534" y="208"/>
                  <a:pt x="1533" y="208"/>
                  <a:pt x="1533" y="208"/>
                </a:cubicBezTo>
                <a:cubicBezTo>
                  <a:pt x="1531" y="209"/>
                  <a:pt x="1530" y="212"/>
                  <a:pt x="1532" y="213"/>
                </a:cubicBezTo>
                <a:cubicBezTo>
                  <a:pt x="1533" y="214"/>
                  <a:pt x="1534" y="215"/>
                  <a:pt x="1535" y="214"/>
                </a:cubicBezTo>
                <a:cubicBezTo>
                  <a:pt x="1536" y="214"/>
                  <a:pt x="1536" y="214"/>
                  <a:pt x="1537" y="213"/>
                </a:cubicBezTo>
                <a:cubicBezTo>
                  <a:pt x="1537" y="211"/>
                  <a:pt x="1536" y="209"/>
                  <a:pt x="1534" y="208"/>
                </a:cubicBezTo>
                <a:close/>
                <a:moveTo>
                  <a:pt x="2087" y="963"/>
                </a:moveTo>
                <a:cubicBezTo>
                  <a:pt x="2087" y="963"/>
                  <a:pt x="2086" y="963"/>
                  <a:pt x="2086" y="963"/>
                </a:cubicBezTo>
                <a:cubicBezTo>
                  <a:pt x="2085" y="965"/>
                  <a:pt x="2084" y="967"/>
                  <a:pt x="2084" y="970"/>
                </a:cubicBezTo>
                <a:cubicBezTo>
                  <a:pt x="2084" y="970"/>
                  <a:pt x="2085" y="971"/>
                  <a:pt x="2085" y="971"/>
                </a:cubicBezTo>
                <a:cubicBezTo>
                  <a:pt x="2085" y="971"/>
                  <a:pt x="2085" y="971"/>
                  <a:pt x="2086" y="971"/>
                </a:cubicBezTo>
                <a:cubicBezTo>
                  <a:pt x="2088" y="970"/>
                  <a:pt x="2089" y="967"/>
                  <a:pt x="2088" y="964"/>
                </a:cubicBezTo>
                <a:cubicBezTo>
                  <a:pt x="2088" y="963"/>
                  <a:pt x="2088" y="963"/>
                  <a:pt x="2087" y="963"/>
                </a:cubicBezTo>
                <a:close/>
                <a:moveTo>
                  <a:pt x="2059" y="1011"/>
                </a:moveTo>
                <a:cubicBezTo>
                  <a:pt x="2060" y="1011"/>
                  <a:pt x="2061" y="1010"/>
                  <a:pt x="2062" y="1009"/>
                </a:cubicBezTo>
                <a:cubicBezTo>
                  <a:pt x="2063" y="1008"/>
                  <a:pt x="2062" y="1007"/>
                  <a:pt x="2061" y="1007"/>
                </a:cubicBezTo>
                <a:cubicBezTo>
                  <a:pt x="2061" y="1006"/>
                  <a:pt x="2060" y="1006"/>
                  <a:pt x="2059" y="1006"/>
                </a:cubicBezTo>
                <a:cubicBezTo>
                  <a:pt x="2058" y="1006"/>
                  <a:pt x="2057" y="1006"/>
                  <a:pt x="2056" y="1007"/>
                </a:cubicBezTo>
                <a:cubicBezTo>
                  <a:pt x="2055" y="1007"/>
                  <a:pt x="2055" y="1007"/>
                  <a:pt x="2055" y="1008"/>
                </a:cubicBezTo>
                <a:cubicBezTo>
                  <a:pt x="2055" y="1008"/>
                  <a:pt x="2055" y="1009"/>
                  <a:pt x="2055" y="1009"/>
                </a:cubicBezTo>
                <a:cubicBezTo>
                  <a:pt x="2056" y="1010"/>
                  <a:pt x="2058" y="1010"/>
                  <a:pt x="2059" y="1011"/>
                </a:cubicBezTo>
                <a:close/>
                <a:moveTo>
                  <a:pt x="141" y="334"/>
                </a:moveTo>
                <a:cubicBezTo>
                  <a:pt x="139" y="336"/>
                  <a:pt x="137" y="337"/>
                  <a:pt x="137" y="339"/>
                </a:cubicBezTo>
                <a:cubicBezTo>
                  <a:pt x="139" y="339"/>
                  <a:pt x="141" y="340"/>
                  <a:pt x="143" y="339"/>
                </a:cubicBezTo>
                <a:cubicBezTo>
                  <a:pt x="143" y="339"/>
                  <a:pt x="144" y="338"/>
                  <a:pt x="144" y="338"/>
                </a:cubicBezTo>
                <a:cubicBezTo>
                  <a:pt x="145" y="337"/>
                  <a:pt x="144" y="336"/>
                  <a:pt x="144" y="335"/>
                </a:cubicBezTo>
                <a:cubicBezTo>
                  <a:pt x="143" y="334"/>
                  <a:pt x="141" y="334"/>
                  <a:pt x="141" y="334"/>
                </a:cubicBezTo>
                <a:close/>
                <a:moveTo>
                  <a:pt x="137" y="339"/>
                </a:moveTo>
                <a:cubicBezTo>
                  <a:pt x="136" y="340"/>
                  <a:pt x="134" y="341"/>
                  <a:pt x="133" y="340"/>
                </a:cubicBezTo>
                <a:cubicBezTo>
                  <a:pt x="131" y="340"/>
                  <a:pt x="130" y="340"/>
                  <a:pt x="129" y="342"/>
                </a:cubicBezTo>
                <a:cubicBezTo>
                  <a:pt x="129" y="342"/>
                  <a:pt x="129" y="343"/>
                  <a:pt x="128" y="343"/>
                </a:cubicBezTo>
                <a:cubicBezTo>
                  <a:pt x="128" y="343"/>
                  <a:pt x="128" y="343"/>
                  <a:pt x="127" y="343"/>
                </a:cubicBezTo>
                <a:cubicBezTo>
                  <a:pt x="121" y="344"/>
                  <a:pt x="120" y="345"/>
                  <a:pt x="120" y="351"/>
                </a:cubicBezTo>
                <a:cubicBezTo>
                  <a:pt x="120" y="352"/>
                  <a:pt x="120" y="353"/>
                  <a:pt x="121" y="353"/>
                </a:cubicBezTo>
                <a:cubicBezTo>
                  <a:pt x="122" y="354"/>
                  <a:pt x="122" y="355"/>
                  <a:pt x="122" y="355"/>
                </a:cubicBezTo>
                <a:cubicBezTo>
                  <a:pt x="123" y="356"/>
                  <a:pt x="124" y="356"/>
                  <a:pt x="124" y="356"/>
                </a:cubicBezTo>
                <a:cubicBezTo>
                  <a:pt x="127" y="353"/>
                  <a:pt x="130" y="351"/>
                  <a:pt x="134" y="349"/>
                </a:cubicBezTo>
                <a:cubicBezTo>
                  <a:pt x="136" y="349"/>
                  <a:pt x="137" y="347"/>
                  <a:pt x="139" y="346"/>
                </a:cubicBezTo>
                <a:cubicBezTo>
                  <a:pt x="140" y="345"/>
                  <a:pt x="140" y="344"/>
                  <a:pt x="140" y="342"/>
                </a:cubicBezTo>
                <a:cubicBezTo>
                  <a:pt x="140" y="341"/>
                  <a:pt x="139" y="341"/>
                  <a:pt x="138" y="340"/>
                </a:cubicBezTo>
                <a:cubicBezTo>
                  <a:pt x="138" y="340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lose/>
                <a:moveTo>
                  <a:pt x="2249" y="1366"/>
                </a:moveTo>
                <a:cubicBezTo>
                  <a:pt x="2248" y="1368"/>
                  <a:pt x="2247" y="1369"/>
                  <a:pt x="2247" y="1372"/>
                </a:cubicBezTo>
                <a:cubicBezTo>
                  <a:pt x="2247" y="1372"/>
                  <a:pt x="2247" y="1372"/>
                  <a:pt x="2247" y="1372"/>
                </a:cubicBezTo>
                <a:cubicBezTo>
                  <a:pt x="2248" y="1372"/>
                  <a:pt x="2250" y="1372"/>
                  <a:pt x="2251" y="1371"/>
                </a:cubicBezTo>
                <a:cubicBezTo>
                  <a:pt x="2252" y="1371"/>
                  <a:pt x="2252" y="1369"/>
                  <a:pt x="2251" y="1367"/>
                </a:cubicBezTo>
                <a:cubicBezTo>
                  <a:pt x="2251" y="1366"/>
                  <a:pt x="2250" y="1366"/>
                  <a:pt x="2249" y="1366"/>
                </a:cubicBezTo>
                <a:close/>
                <a:moveTo>
                  <a:pt x="673" y="843"/>
                </a:moveTo>
                <a:cubicBezTo>
                  <a:pt x="673" y="845"/>
                  <a:pt x="673" y="846"/>
                  <a:pt x="675" y="846"/>
                </a:cubicBezTo>
                <a:cubicBezTo>
                  <a:pt x="676" y="846"/>
                  <a:pt x="677" y="845"/>
                  <a:pt x="678" y="843"/>
                </a:cubicBezTo>
                <a:cubicBezTo>
                  <a:pt x="678" y="842"/>
                  <a:pt x="677" y="840"/>
                  <a:pt x="675" y="840"/>
                </a:cubicBezTo>
                <a:cubicBezTo>
                  <a:pt x="674" y="840"/>
                  <a:pt x="673" y="841"/>
                  <a:pt x="673" y="842"/>
                </a:cubicBezTo>
                <a:cubicBezTo>
                  <a:pt x="673" y="842"/>
                  <a:pt x="673" y="843"/>
                  <a:pt x="673" y="843"/>
                </a:cubicBezTo>
                <a:close/>
                <a:moveTo>
                  <a:pt x="1377" y="76"/>
                </a:moveTo>
                <a:cubicBezTo>
                  <a:pt x="1378" y="75"/>
                  <a:pt x="1379" y="75"/>
                  <a:pt x="1379" y="74"/>
                </a:cubicBezTo>
                <a:cubicBezTo>
                  <a:pt x="1379" y="73"/>
                  <a:pt x="1379" y="71"/>
                  <a:pt x="1377" y="71"/>
                </a:cubicBezTo>
                <a:cubicBezTo>
                  <a:pt x="1376" y="70"/>
                  <a:pt x="1375" y="71"/>
                  <a:pt x="1374" y="71"/>
                </a:cubicBezTo>
                <a:cubicBezTo>
                  <a:pt x="1372" y="72"/>
                  <a:pt x="1372" y="74"/>
                  <a:pt x="1374" y="75"/>
                </a:cubicBezTo>
                <a:cubicBezTo>
                  <a:pt x="1375" y="76"/>
                  <a:pt x="1376" y="76"/>
                  <a:pt x="1377" y="76"/>
                </a:cubicBezTo>
                <a:close/>
                <a:moveTo>
                  <a:pt x="1501" y="826"/>
                </a:moveTo>
                <a:cubicBezTo>
                  <a:pt x="1500" y="826"/>
                  <a:pt x="1500" y="826"/>
                  <a:pt x="1500" y="826"/>
                </a:cubicBezTo>
                <a:cubicBezTo>
                  <a:pt x="1499" y="826"/>
                  <a:pt x="1498" y="827"/>
                  <a:pt x="1498" y="827"/>
                </a:cubicBezTo>
                <a:cubicBezTo>
                  <a:pt x="1497" y="828"/>
                  <a:pt x="1499" y="830"/>
                  <a:pt x="1500" y="830"/>
                </a:cubicBezTo>
                <a:cubicBezTo>
                  <a:pt x="1501" y="830"/>
                  <a:pt x="1503" y="830"/>
                  <a:pt x="1504" y="828"/>
                </a:cubicBezTo>
                <a:cubicBezTo>
                  <a:pt x="1504" y="827"/>
                  <a:pt x="1504" y="827"/>
                  <a:pt x="1504" y="826"/>
                </a:cubicBezTo>
                <a:cubicBezTo>
                  <a:pt x="1503" y="826"/>
                  <a:pt x="1501" y="826"/>
                  <a:pt x="1501" y="826"/>
                </a:cubicBezTo>
                <a:close/>
                <a:moveTo>
                  <a:pt x="664" y="268"/>
                </a:moveTo>
                <a:cubicBezTo>
                  <a:pt x="664" y="269"/>
                  <a:pt x="663" y="269"/>
                  <a:pt x="663" y="269"/>
                </a:cubicBezTo>
                <a:cubicBezTo>
                  <a:pt x="661" y="270"/>
                  <a:pt x="659" y="270"/>
                  <a:pt x="658" y="272"/>
                </a:cubicBezTo>
                <a:cubicBezTo>
                  <a:pt x="658" y="272"/>
                  <a:pt x="658" y="273"/>
                  <a:pt x="658" y="274"/>
                </a:cubicBezTo>
                <a:cubicBezTo>
                  <a:pt x="658" y="274"/>
                  <a:pt x="658" y="274"/>
                  <a:pt x="659" y="274"/>
                </a:cubicBezTo>
                <a:cubicBezTo>
                  <a:pt x="660" y="274"/>
                  <a:pt x="661" y="274"/>
                  <a:pt x="661" y="274"/>
                </a:cubicBezTo>
                <a:cubicBezTo>
                  <a:pt x="663" y="273"/>
                  <a:pt x="664" y="272"/>
                  <a:pt x="665" y="271"/>
                </a:cubicBezTo>
                <a:cubicBezTo>
                  <a:pt x="666" y="270"/>
                  <a:pt x="666" y="269"/>
                  <a:pt x="666" y="269"/>
                </a:cubicBezTo>
                <a:cubicBezTo>
                  <a:pt x="665" y="268"/>
                  <a:pt x="665" y="268"/>
                  <a:pt x="664" y="268"/>
                </a:cubicBezTo>
                <a:close/>
                <a:moveTo>
                  <a:pt x="2319" y="1039"/>
                </a:moveTo>
                <a:cubicBezTo>
                  <a:pt x="2318" y="1038"/>
                  <a:pt x="2317" y="1037"/>
                  <a:pt x="2316" y="1036"/>
                </a:cubicBezTo>
                <a:cubicBezTo>
                  <a:pt x="2315" y="1036"/>
                  <a:pt x="2315" y="1036"/>
                  <a:pt x="2315" y="1037"/>
                </a:cubicBezTo>
                <a:cubicBezTo>
                  <a:pt x="2314" y="1038"/>
                  <a:pt x="2315" y="1040"/>
                  <a:pt x="2315" y="1041"/>
                </a:cubicBezTo>
                <a:cubicBezTo>
                  <a:pt x="2315" y="1042"/>
                  <a:pt x="2316" y="1042"/>
                  <a:pt x="2318" y="1042"/>
                </a:cubicBezTo>
                <a:cubicBezTo>
                  <a:pt x="2319" y="1041"/>
                  <a:pt x="2319" y="1040"/>
                  <a:pt x="2319" y="1039"/>
                </a:cubicBezTo>
                <a:close/>
                <a:moveTo>
                  <a:pt x="685" y="294"/>
                </a:moveTo>
                <a:cubicBezTo>
                  <a:pt x="685" y="294"/>
                  <a:pt x="686" y="293"/>
                  <a:pt x="686" y="293"/>
                </a:cubicBezTo>
                <a:cubicBezTo>
                  <a:pt x="686" y="292"/>
                  <a:pt x="686" y="292"/>
                  <a:pt x="686" y="291"/>
                </a:cubicBezTo>
                <a:cubicBezTo>
                  <a:pt x="685" y="290"/>
                  <a:pt x="683" y="290"/>
                  <a:pt x="682" y="290"/>
                </a:cubicBezTo>
                <a:cubicBezTo>
                  <a:pt x="681" y="290"/>
                  <a:pt x="680" y="290"/>
                  <a:pt x="680" y="291"/>
                </a:cubicBezTo>
                <a:cubicBezTo>
                  <a:pt x="680" y="292"/>
                  <a:pt x="680" y="293"/>
                  <a:pt x="681" y="293"/>
                </a:cubicBezTo>
                <a:cubicBezTo>
                  <a:pt x="682" y="294"/>
                  <a:pt x="683" y="295"/>
                  <a:pt x="685" y="294"/>
                </a:cubicBezTo>
                <a:close/>
                <a:moveTo>
                  <a:pt x="2282" y="993"/>
                </a:moveTo>
                <a:cubicBezTo>
                  <a:pt x="2282" y="993"/>
                  <a:pt x="2282" y="992"/>
                  <a:pt x="2282" y="992"/>
                </a:cubicBezTo>
                <a:cubicBezTo>
                  <a:pt x="2283" y="992"/>
                  <a:pt x="2283" y="992"/>
                  <a:pt x="2283" y="992"/>
                </a:cubicBezTo>
                <a:cubicBezTo>
                  <a:pt x="2282" y="991"/>
                  <a:pt x="2281" y="990"/>
                  <a:pt x="2281" y="989"/>
                </a:cubicBezTo>
                <a:cubicBezTo>
                  <a:pt x="2281" y="989"/>
                  <a:pt x="2281" y="989"/>
                  <a:pt x="2281" y="989"/>
                </a:cubicBezTo>
                <a:cubicBezTo>
                  <a:pt x="2280" y="988"/>
                  <a:pt x="2279" y="987"/>
                  <a:pt x="2278" y="986"/>
                </a:cubicBezTo>
                <a:cubicBezTo>
                  <a:pt x="2278" y="985"/>
                  <a:pt x="2277" y="985"/>
                  <a:pt x="2277" y="985"/>
                </a:cubicBezTo>
                <a:cubicBezTo>
                  <a:pt x="2277" y="985"/>
                  <a:pt x="2276" y="987"/>
                  <a:pt x="2277" y="987"/>
                </a:cubicBezTo>
                <a:cubicBezTo>
                  <a:pt x="2278" y="990"/>
                  <a:pt x="2279" y="991"/>
                  <a:pt x="2282" y="993"/>
                </a:cubicBezTo>
                <a:close/>
                <a:moveTo>
                  <a:pt x="1353" y="91"/>
                </a:moveTo>
                <a:cubicBezTo>
                  <a:pt x="1352" y="91"/>
                  <a:pt x="1351" y="90"/>
                  <a:pt x="1350" y="90"/>
                </a:cubicBezTo>
                <a:cubicBezTo>
                  <a:pt x="1350" y="90"/>
                  <a:pt x="1349" y="91"/>
                  <a:pt x="1349" y="91"/>
                </a:cubicBezTo>
                <a:cubicBezTo>
                  <a:pt x="1348" y="91"/>
                  <a:pt x="1348" y="92"/>
                  <a:pt x="1348" y="92"/>
                </a:cubicBezTo>
                <a:cubicBezTo>
                  <a:pt x="1347" y="93"/>
                  <a:pt x="1348" y="93"/>
                  <a:pt x="1348" y="93"/>
                </a:cubicBezTo>
                <a:cubicBezTo>
                  <a:pt x="1351" y="93"/>
                  <a:pt x="1353" y="94"/>
                  <a:pt x="1355" y="95"/>
                </a:cubicBezTo>
                <a:cubicBezTo>
                  <a:pt x="1355" y="94"/>
                  <a:pt x="1355" y="94"/>
                  <a:pt x="1355" y="93"/>
                </a:cubicBezTo>
                <a:cubicBezTo>
                  <a:pt x="1354" y="91"/>
                  <a:pt x="1354" y="91"/>
                  <a:pt x="1353" y="91"/>
                </a:cubicBezTo>
                <a:close/>
                <a:moveTo>
                  <a:pt x="1355" y="95"/>
                </a:move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lose/>
                <a:moveTo>
                  <a:pt x="1580" y="118"/>
                </a:moveTo>
                <a:cubicBezTo>
                  <a:pt x="1582" y="118"/>
                  <a:pt x="1584" y="116"/>
                  <a:pt x="1584" y="114"/>
                </a:cubicBezTo>
                <a:cubicBezTo>
                  <a:pt x="1584" y="114"/>
                  <a:pt x="1584" y="113"/>
                  <a:pt x="1583" y="113"/>
                </a:cubicBezTo>
                <a:cubicBezTo>
                  <a:pt x="1583" y="113"/>
                  <a:pt x="1583" y="113"/>
                  <a:pt x="1583" y="113"/>
                </a:cubicBezTo>
                <a:cubicBezTo>
                  <a:pt x="1582" y="113"/>
                  <a:pt x="1580" y="114"/>
                  <a:pt x="1579" y="115"/>
                </a:cubicBezTo>
                <a:cubicBezTo>
                  <a:pt x="1579" y="115"/>
                  <a:pt x="1579" y="116"/>
                  <a:pt x="1579" y="117"/>
                </a:cubicBezTo>
                <a:cubicBezTo>
                  <a:pt x="1579" y="117"/>
                  <a:pt x="1579" y="118"/>
                  <a:pt x="1580" y="118"/>
                </a:cubicBezTo>
                <a:close/>
                <a:moveTo>
                  <a:pt x="1624" y="77"/>
                </a:moveTo>
                <a:cubicBezTo>
                  <a:pt x="1624" y="77"/>
                  <a:pt x="1624" y="77"/>
                  <a:pt x="1624" y="77"/>
                </a:cubicBezTo>
                <a:cubicBezTo>
                  <a:pt x="1624" y="76"/>
                  <a:pt x="1624" y="76"/>
                  <a:pt x="1623" y="75"/>
                </a:cubicBezTo>
                <a:cubicBezTo>
                  <a:pt x="1621" y="75"/>
                  <a:pt x="1619" y="76"/>
                  <a:pt x="1617" y="75"/>
                </a:cubicBezTo>
                <a:cubicBezTo>
                  <a:pt x="1617" y="75"/>
                  <a:pt x="1616" y="75"/>
                  <a:pt x="1616" y="76"/>
                </a:cubicBezTo>
                <a:cubicBezTo>
                  <a:pt x="1616" y="76"/>
                  <a:pt x="1616" y="76"/>
                  <a:pt x="1616" y="76"/>
                </a:cubicBezTo>
                <a:cubicBezTo>
                  <a:pt x="1618" y="79"/>
                  <a:pt x="1621" y="79"/>
                  <a:pt x="1624" y="77"/>
                </a:cubicBezTo>
                <a:close/>
                <a:moveTo>
                  <a:pt x="761" y="1154"/>
                </a:move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lose/>
                <a:moveTo>
                  <a:pt x="755" y="1157"/>
                </a:moveTo>
                <a:cubicBezTo>
                  <a:pt x="755" y="1158"/>
                  <a:pt x="754" y="1159"/>
                  <a:pt x="753" y="1160"/>
                </a:cubicBezTo>
                <a:cubicBezTo>
                  <a:pt x="752" y="1161"/>
                  <a:pt x="752" y="1162"/>
                  <a:pt x="752" y="1162"/>
                </a:cubicBezTo>
                <a:cubicBezTo>
                  <a:pt x="757" y="1162"/>
                  <a:pt x="759" y="1159"/>
                  <a:pt x="761" y="1155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0" y="1154"/>
                  <a:pt x="759" y="1154"/>
                  <a:pt x="759" y="1155"/>
                </a:cubicBezTo>
                <a:cubicBezTo>
                  <a:pt x="757" y="1156"/>
                  <a:pt x="756" y="1156"/>
                  <a:pt x="755" y="1157"/>
                </a:cubicBezTo>
                <a:close/>
                <a:moveTo>
                  <a:pt x="755" y="1157"/>
                </a:moveTo>
                <a:cubicBezTo>
                  <a:pt x="755" y="1157"/>
                  <a:pt x="756" y="1157"/>
                  <a:pt x="756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lose/>
                <a:moveTo>
                  <a:pt x="922" y="39"/>
                </a:moveTo>
                <a:cubicBezTo>
                  <a:pt x="923" y="39"/>
                  <a:pt x="923" y="39"/>
                  <a:pt x="924" y="39"/>
                </a:cubicBezTo>
                <a:cubicBezTo>
                  <a:pt x="924" y="39"/>
                  <a:pt x="925" y="38"/>
                  <a:pt x="925" y="38"/>
                </a:cubicBezTo>
                <a:cubicBezTo>
                  <a:pt x="926" y="36"/>
                  <a:pt x="925" y="35"/>
                  <a:pt x="924" y="35"/>
                </a:cubicBezTo>
                <a:cubicBezTo>
                  <a:pt x="923" y="34"/>
                  <a:pt x="922" y="35"/>
                  <a:pt x="921" y="36"/>
                </a:cubicBezTo>
                <a:cubicBezTo>
                  <a:pt x="921" y="37"/>
                  <a:pt x="921" y="38"/>
                  <a:pt x="922" y="39"/>
                </a:cubicBezTo>
                <a:close/>
                <a:moveTo>
                  <a:pt x="2020" y="936"/>
                </a:moveTo>
                <a:cubicBezTo>
                  <a:pt x="2021" y="936"/>
                  <a:pt x="2022" y="936"/>
                  <a:pt x="2023" y="936"/>
                </a:cubicBezTo>
                <a:cubicBezTo>
                  <a:pt x="2023" y="936"/>
                  <a:pt x="2024" y="936"/>
                  <a:pt x="2024" y="935"/>
                </a:cubicBezTo>
                <a:cubicBezTo>
                  <a:pt x="2024" y="935"/>
                  <a:pt x="2024" y="935"/>
                  <a:pt x="2023" y="935"/>
                </a:cubicBezTo>
                <a:cubicBezTo>
                  <a:pt x="2021" y="935"/>
                  <a:pt x="2018" y="934"/>
                  <a:pt x="2016" y="934"/>
                </a:cubicBezTo>
                <a:cubicBezTo>
                  <a:pt x="2015" y="934"/>
                  <a:pt x="2015" y="935"/>
                  <a:pt x="2015" y="935"/>
                </a:cubicBezTo>
                <a:cubicBezTo>
                  <a:pt x="2014" y="936"/>
                  <a:pt x="2015" y="936"/>
                  <a:pt x="2015" y="936"/>
                </a:cubicBezTo>
                <a:cubicBezTo>
                  <a:pt x="2017" y="936"/>
                  <a:pt x="2018" y="936"/>
                  <a:pt x="2020" y="936"/>
                </a:cubicBezTo>
                <a:cubicBezTo>
                  <a:pt x="2020" y="936"/>
                  <a:pt x="2020" y="936"/>
                  <a:pt x="2020" y="936"/>
                </a:cubicBezTo>
                <a:close/>
                <a:moveTo>
                  <a:pt x="2275" y="995"/>
                </a:moveTo>
                <a:cubicBezTo>
                  <a:pt x="2275" y="995"/>
                  <a:pt x="2276" y="995"/>
                  <a:pt x="2276" y="994"/>
                </a:cubicBezTo>
                <a:cubicBezTo>
                  <a:pt x="2276" y="994"/>
                  <a:pt x="2276" y="993"/>
                  <a:pt x="2276" y="993"/>
                </a:cubicBezTo>
                <a:cubicBezTo>
                  <a:pt x="2275" y="992"/>
                  <a:pt x="2273" y="991"/>
                  <a:pt x="2271" y="991"/>
                </a:cubicBezTo>
                <a:cubicBezTo>
                  <a:pt x="2271" y="991"/>
                  <a:pt x="2270" y="991"/>
                  <a:pt x="2270" y="992"/>
                </a:cubicBezTo>
                <a:cubicBezTo>
                  <a:pt x="2269" y="992"/>
                  <a:pt x="2270" y="993"/>
                  <a:pt x="2270" y="994"/>
                </a:cubicBezTo>
                <a:cubicBezTo>
                  <a:pt x="2272" y="995"/>
                  <a:pt x="2273" y="995"/>
                  <a:pt x="2275" y="995"/>
                </a:cubicBezTo>
                <a:close/>
                <a:moveTo>
                  <a:pt x="2107" y="528"/>
                </a:move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7" y="528"/>
                </a:cubicBezTo>
                <a:cubicBezTo>
                  <a:pt x="2107" y="528"/>
                  <a:pt x="2107" y="528"/>
                  <a:pt x="2107" y="528"/>
                </a:cubicBezTo>
                <a:close/>
                <a:moveTo>
                  <a:pt x="2110" y="521"/>
                </a:moveTo>
                <a:cubicBezTo>
                  <a:pt x="2110" y="520"/>
                  <a:pt x="2109" y="520"/>
                  <a:pt x="2109" y="520"/>
                </a:cubicBezTo>
                <a:cubicBezTo>
                  <a:pt x="2108" y="521"/>
                  <a:pt x="2108" y="521"/>
                  <a:pt x="2108" y="522"/>
                </a:cubicBezTo>
                <a:cubicBezTo>
                  <a:pt x="2107" y="524"/>
                  <a:pt x="2106" y="526"/>
                  <a:pt x="2107" y="528"/>
                </a:cubicBezTo>
                <a:cubicBezTo>
                  <a:pt x="2109" y="526"/>
                  <a:pt x="2111" y="524"/>
                  <a:pt x="2111" y="521"/>
                </a:cubicBezTo>
                <a:cubicBezTo>
                  <a:pt x="2111" y="521"/>
                  <a:pt x="2111" y="521"/>
                  <a:pt x="2110" y="521"/>
                </a:cubicBezTo>
                <a:close/>
                <a:moveTo>
                  <a:pt x="1337" y="106"/>
                </a:moveTo>
                <a:cubicBezTo>
                  <a:pt x="1337" y="107"/>
                  <a:pt x="1337" y="108"/>
                  <a:pt x="1337" y="108"/>
                </a:cubicBezTo>
                <a:cubicBezTo>
                  <a:pt x="1338" y="109"/>
                  <a:pt x="1341" y="108"/>
                  <a:pt x="1342" y="107"/>
                </a:cubicBezTo>
                <a:cubicBezTo>
                  <a:pt x="1342" y="107"/>
                  <a:pt x="1342" y="107"/>
                  <a:pt x="1342" y="106"/>
                </a:cubicBezTo>
                <a:cubicBezTo>
                  <a:pt x="1341" y="106"/>
                  <a:pt x="1341" y="104"/>
                  <a:pt x="1340" y="104"/>
                </a:cubicBezTo>
                <a:cubicBezTo>
                  <a:pt x="1339" y="103"/>
                  <a:pt x="1338" y="104"/>
                  <a:pt x="1337" y="104"/>
                </a:cubicBezTo>
                <a:cubicBezTo>
                  <a:pt x="1337" y="105"/>
                  <a:pt x="1337" y="106"/>
                  <a:pt x="1337" y="106"/>
                </a:cubicBezTo>
                <a:close/>
                <a:moveTo>
                  <a:pt x="1376" y="100"/>
                </a:moveTo>
                <a:cubicBezTo>
                  <a:pt x="1376" y="101"/>
                  <a:pt x="1377" y="102"/>
                  <a:pt x="1378" y="102"/>
                </a:cubicBezTo>
                <a:cubicBezTo>
                  <a:pt x="1380" y="101"/>
                  <a:pt x="1381" y="100"/>
                  <a:pt x="1381" y="99"/>
                </a:cubicBezTo>
                <a:cubicBezTo>
                  <a:pt x="1381" y="98"/>
                  <a:pt x="1379" y="97"/>
                  <a:pt x="1378" y="97"/>
                </a:cubicBezTo>
                <a:cubicBezTo>
                  <a:pt x="1377" y="97"/>
                  <a:pt x="1376" y="98"/>
                  <a:pt x="1376" y="100"/>
                </a:cubicBezTo>
                <a:close/>
                <a:moveTo>
                  <a:pt x="1820" y="911"/>
                </a:moveTo>
                <a:cubicBezTo>
                  <a:pt x="1820" y="911"/>
                  <a:pt x="1819" y="911"/>
                  <a:pt x="1819" y="911"/>
                </a:cubicBezTo>
                <a:cubicBezTo>
                  <a:pt x="1819" y="911"/>
                  <a:pt x="1818" y="911"/>
                  <a:pt x="1818" y="912"/>
                </a:cubicBezTo>
                <a:cubicBezTo>
                  <a:pt x="1818" y="914"/>
                  <a:pt x="1819" y="915"/>
                  <a:pt x="1821" y="916"/>
                </a:cubicBezTo>
                <a:cubicBezTo>
                  <a:pt x="1821" y="916"/>
                  <a:pt x="1821" y="916"/>
                  <a:pt x="1821" y="916"/>
                </a:cubicBezTo>
                <a:cubicBezTo>
                  <a:pt x="1822" y="916"/>
                  <a:pt x="1822" y="915"/>
                  <a:pt x="1822" y="915"/>
                </a:cubicBezTo>
                <a:cubicBezTo>
                  <a:pt x="1822" y="913"/>
                  <a:pt x="1821" y="912"/>
                  <a:pt x="1820" y="911"/>
                </a:cubicBezTo>
                <a:close/>
                <a:moveTo>
                  <a:pt x="1349" y="101"/>
                </a:moveTo>
                <a:cubicBezTo>
                  <a:pt x="1351" y="100"/>
                  <a:pt x="1353" y="99"/>
                  <a:pt x="1354" y="97"/>
                </a:cubicBezTo>
                <a:cubicBezTo>
                  <a:pt x="1352" y="97"/>
                  <a:pt x="1351" y="97"/>
                  <a:pt x="1349" y="97"/>
                </a:cubicBezTo>
                <a:cubicBezTo>
                  <a:pt x="1348" y="97"/>
                  <a:pt x="1347" y="98"/>
                  <a:pt x="1347" y="100"/>
                </a:cubicBezTo>
                <a:cubicBezTo>
                  <a:pt x="1347" y="100"/>
                  <a:pt x="1347" y="101"/>
                  <a:pt x="1348" y="101"/>
                </a:cubicBezTo>
                <a:cubicBezTo>
                  <a:pt x="1348" y="101"/>
                  <a:pt x="1349" y="101"/>
                  <a:pt x="1349" y="101"/>
                </a:cubicBezTo>
                <a:close/>
                <a:moveTo>
                  <a:pt x="188" y="316"/>
                </a:move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lose/>
                <a:moveTo>
                  <a:pt x="2129" y="503"/>
                </a:moveTo>
                <a:cubicBezTo>
                  <a:pt x="2132" y="502"/>
                  <a:pt x="2133" y="500"/>
                  <a:pt x="2132" y="497"/>
                </a:cubicBezTo>
                <a:cubicBezTo>
                  <a:pt x="2132" y="497"/>
                  <a:pt x="2132" y="497"/>
                  <a:pt x="2132" y="497"/>
                </a:cubicBezTo>
                <a:cubicBezTo>
                  <a:pt x="2132" y="497"/>
                  <a:pt x="2131" y="497"/>
                  <a:pt x="2131" y="497"/>
                </a:cubicBezTo>
                <a:cubicBezTo>
                  <a:pt x="2130" y="498"/>
                  <a:pt x="2129" y="500"/>
                  <a:pt x="2128" y="502"/>
                </a:cubicBezTo>
                <a:cubicBezTo>
                  <a:pt x="2128" y="502"/>
                  <a:pt x="2128" y="502"/>
                  <a:pt x="2129" y="503"/>
                </a:cubicBezTo>
                <a:cubicBezTo>
                  <a:pt x="2129" y="503"/>
                  <a:pt x="2129" y="503"/>
                  <a:pt x="2129" y="503"/>
                </a:cubicBezTo>
                <a:close/>
                <a:moveTo>
                  <a:pt x="1067" y="446"/>
                </a:move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lose/>
                <a:moveTo>
                  <a:pt x="1072" y="441"/>
                </a:moveTo>
                <a:cubicBezTo>
                  <a:pt x="1072" y="440"/>
                  <a:pt x="1072" y="440"/>
                  <a:pt x="1071" y="440"/>
                </a:cubicBezTo>
                <a:cubicBezTo>
                  <a:pt x="1071" y="439"/>
                  <a:pt x="1071" y="439"/>
                  <a:pt x="1071" y="439"/>
                </a:cubicBezTo>
                <a:cubicBezTo>
                  <a:pt x="1069" y="440"/>
                  <a:pt x="1068" y="441"/>
                  <a:pt x="1068" y="442"/>
                </a:cubicBezTo>
                <a:cubicBezTo>
                  <a:pt x="1067" y="443"/>
                  <a:pt x="1067" y="444"/>
                  <a:pt x="1067" y="446"/>
                </a:cubicBezTo>
                <a:cubicBezTo>
                  <a:pt x="1068" y="445"/>
                  <a:pt x="1068" y="445"/>
                  <a:pt x="1069" y="445"/>
                </a:cubicBezTo>
                <a:cubicBezTo>
                  <a:pt x="1071" y="444"/>
                  <a:pt x="1071" y="443"/>
                  <a:pt x="1072" y="441"/>
                </a:cubicBezTo>
                <a:close/>
                <a:moveTo>
                  <a:pt x="1894" y="941"/>
                </a:moveTo>
                <a:cubicBezTo>
                  <a:pt x="1893" y="941"/>
                  <a:pt x="1893" y="941"/>
                  <a:pt x="1893" y="941"/>
                </a:cubicBezTo>
                <a:cubicBezTo>
                  <a:pt x="1893" y="942"/>
                  <a:pt x="1892" y="943"/>
                  <a:pt x="1893" y="944"/>
                </a:cubicBezTo>
                <a:cubicBezTo>
                  <a:pt x="1893" y="945"/>
                  <a:pt x="1894" y="945"/>
                  <a:pt x="1896" y="945"/>
                </a:cubicBezTo>
                <a:cubicBezTo>
                  <a:pt x="1896" y="945"/>
                  <a:pt x="1897" y="944"/>
                  <a:pt x="1898" y="944"/>
                </a:cubicBezTo>
                <a:cubicBezTo>
                  <a:pt x="1898" y="944"/>
                  <a:pt x="1898" y="943"/>
                  <a:pt x="1898" y="943"/>
                </a:cubicBezTo>
                <a:cubicBezTo>
                  <a:pt x="1897" y="941"/>
                  <a:pt x="1895" y="940"/>
                  <a:pt x="1894" y="941"/>
                </a:cubicBezTo>
                <a:close/>
                <a:moveTo>
                  <a:pt x="2268" y="983"/>
                </a:moveTo>
                <a:cubicBezTo>
                  <a:pt x="2268" y="983"/>
                  <a:pt x="2269" y="983"/>
                  <a:pt x="2269" y="983"/>
                </a:cubicBezTo>
                <a:cubicBezTo>
                  <a:pt x="2269" y="982"/>
                  <a:pt x="2269" y="982"/>
                  <a:pt x="2269" y="981"/>
                </a:cubicBezTo>
                <a:cubicBezTo>
                  <a:pt x="2268" y="979"/>
                  <a:pt x="2266" y="978"/>
                  <a:pt x="2264" y="978"/>
                </a:cubicBezTo>
                <a:cubicBezTo>
                  <a:pt x="2264" y="978"/>
                  <a:pt x="2263" y="978"/>
                  <a:pt x="2263" y="978"/>
                </a:cubicBezTo>
                <a:cubicBezTo>
                  <a:pt x="2263" y="979"/>
                  <a:pt x="2263" y="979"/>
                  <a:pt x="2263" y="979"/>
                </a:cubicBezTo>
                <a:cubicBezTo>
                  <a:pt x="2264" y="981"/>
                  <a:pt x="2266" y="982"/>
                  <a:pt x="2268" y="983"/>
                </a:cubicBezTo>
                <a:close/>
                <a:moveTo>
                  <a:pt x="538" y="247"/>
                </a:moveTo>
                <a:cubicBezTo>
                  <a:pt x="537" y="248"/>
                  <a:pt x="536" y="248"/>
                  <a:pt x="535" y="249"/>
                </a:cubicBezTo>
                <a:cubicBezTo>
                  <a:pt x="534" y="250"/>
                  <a:pt x="534" y="251"/>
                  <a:pt x="534" y="252"/>
                </a:cubicBezTo>
                <a:cubicBezTo>
                  <a:pt x="535" y="253"/>
                  <a:pt x="535" y="253"/>
                  <a:pt x="536" y="253"/>
                </a:cubicBezTo>
                <a:cubicBezTo>
                  <a:pt x="537" y="252"/>
                  <a:pt x="539" y="250"/>
                  <a:pt x="539" y="248"/>
                </a:cubicBezTo>
                <a:cubicBezTo>
                  <a:pt x="539" y="248"/>
                  <a:pt x="539" y="248"/>
                  <a:pt x="539" y="248"/>
                </a:cubicBezTo>
                <a:cubicBezTo>
                  <a:pt x="539" y="247"/>
                  <a:pt x="538" y="247"/>
                  <a:pt x="538" y="247"/>
                </a:cubicBezTo>
                <a:close/>
                <a:moveTo>
                  <a:pt x="1830" y="930"/>
                </a:moveTo>
                <a:cubicBezTo>
                  <a:pt x="1830" y="929"/>
                  <a:pt x="1829" y="930"/>
                  <a:pt x="1829" y="930"/>
                </a:cubicBezTo>
                <a:cubicBezTo>
                  <a:pt x="1828" y="930"/>
                  <a:pt x="1828" y="931"/>
                  <a:pt x="1828" y="931"/>
                </a:cubicBezTo>
                <a:cubicBezTo>
                  <a:pt x="1829" y="933"/>
                  <a:pt x="1829" y="934"/>
                  <a:pt x="1831" y="934"/>
                </a:cubicBezTo>
                <a:cubicBezTo>
                  <a:pt x="1831" y="934"/>
                  <a:pt x="1831" y="934"/>
                  <a:pt x="1832" y="934"/>
                </a:cubicBezTo>
                <a:cubicBezTo>
                  <a:pt x="1832" y="934"/>
                  <a:pt x="1832" y="933"/>
                  <a:pt x="1832" y="933"/>
                </a:cubicBezTo>
                <a:cubicBezTo>
                  <a:pt x="1832" y="931"/>
                  <a:pt x="1831" y="930"/>
                  <a:pt x="1830" y="930"/>
                </a:cubicBezTo>
                <a:close/>
                <a:moveTo>
                  <a:pt x="690" y="393"/>
                </a:moveTo>
                <a:cubicBezTo>
                  <a:pt x="689" y="393"/>
                  <a:pt x="688" y="394"/>
                  <a:pt x="688" y="394"/>
                </a:cubicBezTo>
                <a:cubicBezTo>
                  <a:pt x="688" y="395"/>
                  <a:pt x="688" y="395"/>
                  <a:pt x="688" y="395"/>
                </a:cubicBezTo>
                <a:cubicBezTo>
                  <a:pt x="688" y="396"/>
                  <a:pt x="689" y="396"/>
                  <a:pt x="689" y="396"/>
                </a:cubicBezTo>
                <a:cubicBezTo>
                  <a:pt x="690" y="396"/>
                  <a:pt x="691" y="395"/>
                  <a:pt x="691" y="395"/>
                </a:cubicBezTo>
                <a:cubicBezTo>
                  <a:pt x="692" y="394"/>
                  <a:pt x="692" y="394"/>
                  <a:pt x="692" y="393"/>
                </a:cubicBezTo>
                <a:cubicBezTo>
                  <a:pt x="691" y="392"/>
                  <a:pt x="690" y="392"/>
                  <a:pt x="690" y="393"/>
                </a:cubicBezTo>
                <a:close/>
                <a:moveTo>
                  <a:pt x="2281" y="1000"/>
                </a:moveTo>
                <a:cubicBezTo>
                  <a:pt x="2281" y="1000"/>
                  <a:pt x="2281" y="1000"/>
                  <a:pt x="2281" y="1001"/>
                </a:cubicBezTo>
                <a:cubicBezTo>
                  <a:pt x="2282" y="1002"/>
                  <a:pt x="2283" y="1003"/>
                  <a:pt x="2284" y="1003"/>
                </a:cubicBezTo>
                <a:cubicBezTo>
                  <a:pt x="2285" y="1003"/>
                  <a:pt x="2286" y="1002"/>
                  <a:pt x="2286" y="1002"/>
                </a:cubicBezTo>
                <a:cubicBezTo>
                  <a:pt x="2286" y="1002"/>
                  <a:pt x="2286" y="1001"/>
                  <a:pt x="2286" y="1001"/>
                </a:cubicBezTo>
                <a:cubicBezTo>
                  <a:pt x="2285" y="1000"/>
                  <a:pt x="2284" y="999"/>
                  <a:pt x="2282" y="999"/>
                </a:cubicBezTo>
                <a:cubicBezTo>
                  <a:pt x="2282" y="999"/>
                  <a:pt x="2281" y="999"/>
                  <a:pt x="2281" y="1000"/>
                </a:cubicBezTo>
                <a:close/>
                <a:moveTo>
                  <a:pt x="608" y="112"/>
                </a:moveTo>
                <a:cubicBezTo>
                  <a:pt x="608" y="112"/>
                  <a:pt x="608" y="111"/>
                  <a:pt x="607" y="111"/>
                </a:cubicBezTo>
                <a:cubicBezTo>
                  <a:pt x="606" y="111"/>
                  <a:pt x="604" y="111"/>
                  <a:pt x="603" y="112"/>
                </a:cubicBezTo>
                <a:cubicBezTo>
                  <a:pt x="602" y="112"/>
                  <a:pt x="602" y="113"/>
                  <a:pt x="603" y="113"/>
                </a:cubicBezTo>
                <a:cubicBezTo>
                  <a:pt x="603" y="114"/>
                  <a:pt x="604" y="114"/>
                  <a:pt x="605" y="115"/>
                </a:cubicBezTo>
                <a:cubicBezTo>
                  <a:pt x="606" y="114"/>
                  <a:pt x="607" y="113"/>
                  <a:pt x="608" y="113"/>
                </a:cubicBezTo>
                <a:cubicBezTo>
                  <a:pt x="608" y="112"/>
                  <a:pt x="608" y="112"/>
                  <a:pt x="608" y="112"/>
                </a:cubicBezTo>
                <a:close/>
                <a:moveTo>
                  <a:pt x="605" y="115"/>
                </a:moveTo>
                <a:cubicBezTo>
                  <a:pt x="605" y="115"/>
                  <a:pt x="604" y="115"/>
                  <a:pt x="604" y="115"/>
                </a:cubicBezTo>
                <a:cubicBezTo>
                  <a:pt x="604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lose/>
                <a:moveTo>
                  <a:pt x="615" y="310"/>
                </a:moveTo>
                <a:cubicBezTo>
                  <a:pt x="614" y="310"/>
                  <a:pt x="614" y="311"/>
                  <a:pt x="614" y="311"/>
                </a:cubicBezTo>
                <a:cubicBezTo>
                  <a:pt x="614" y="312"/>
                  <a:pt x="614" y="312"/>
                  <a:pt x="614" y="313"/>
                </a:cubicBezTo>
                <a:cubicBezTo>
                  <a:pt x="614" y="314"/>
                  <a:pt x="615" y="314"/>
                  <a:pt x="616" y="315"/>
                </a:cubicBezTo>
                <a:cubicBezTo>
                  <a:pt x="616" y="315"/>
                  <a:pt x="617" y="315"/>
                  <a:pt x="617" y="315"/>
                </a:cubicBezTo>
                <a:cubicBezTo>
                  <a:pt x="617" y="315"/>
                  <a:pt x="618" y="315"/>
                  <a:pt x="617" y="314"/>
                </a:cubicBezTo>
                <a:cubicBezTo>
                  <a:pt x="617" y="312"/>
                  <a:pt x="616" y="311"/>
                  <a:pt x="615" y="310"/>
                </a:cubicBezTo>
                <a:close/>
                <a:moveTo>
                  <a:pt x="713" y="380"/>
                </a:moveTo>
                <a:cubicBezTo>
                  <a:pt x="712" y="380"/>
                  <a:pt x="712" y="380"/>
                  <a:pt x="712" y="380"/>
                </a:cubicBezTo>
                <a:cubicBezTo>
                  <a:pt x="711" y="381"/>
                  <a:pt x="710" y="381"/>
                  <a:pt x="710" y="382"/>
                </a:cubicBezTo>
                <a:cubicBezTo>
                  <a:pt x="710" y="383"/>
                  <a:pt x="711" y="384"/>
                  <a:pt x="711" y="384"/>
                </a:cubicBezTo>
                <a:cubicBezTo>
                  <a:pt x="711" y="385"/>
                  <a:pt x="712" y="385"/>
                  <a:pt x="712" y="385"/>
                </a:cubicBezTo>
                <a:cubicBezTo>
                  <a:pt x="713" y="384"/>
                  <a:pt x="713" y="384"/>
                  <a:pt x="714" y="383"/>
                </a:cubicBezTo>
                <a:cubicBezTo>
                  <a:pt x="714" y="382"/>
                  <a:pt x="714" y="381"/>
                  <a:pt x="713" y="380"/>
                </a:cubicBezTo>
                <a:cubicBezTo>
                  <a:pt x="713" y="380"/>
                  <a:pt x="713" y="380"/>
                  <a:pt x="713" y="380"/>
                </a:cubicBezTo>
                <a:close/>
                <a:moveTo>
                  <a:pt x="2219" y="947"/>
                </a:moveTo>
                <a:cubicBezTo>
                  <a:pt x="2219" y="950"/>
                  <a:pt x="2220" y="952"/>
                  <a:pt x="2221" y="955"/>
                </a:cubicBezTo>
                <a:cubicBezTo>
                  <a:pt x="2221" y="955"/>
                  <a:pt x="2221" y="955"/>
                  <a:pt x="2222" y="955"/>
                </a:cubicBezTo>
                <a:cubicBezTo>
                  <a:pt x="2222" y="955"/>
                  <a:pt x="2223" y="954"/>
                  <a:pt x="2223" y="953"/>
                </a:cubicBezTo>
                <a:cubicBezTo>
                  <a:pt x="2223" y="951"/>
                  <a:pt x="2221" y="948"/>
                  <a:pt x="2219" y="947"/>
                </a:cubicBezTo>
                <a:close/>
                <a:moveTo>
                  <a:pt x="1356" y="57"/>
                </a:moveTo>
                <a:cubicBezTo>
                  <a:pt x="1357" y="57"/>
                  <a:pt x="1357" y="57"/>
                  <a:pt x="1358" y="57"/>
                </a:cubicBezTo>
                <a:cubicBezTo>
                  <a:pt x="1359" y="57"/>
                  <a:pt x="1360" y="55"/>
                  <a:pt x="1359" y="54"/>
                </a:cubicBezTo>
                <a:cubicBezTo>
                  <a:pt x="1359" y="54"/>
                  <a:pt x="1358" y="53"/>
                  <a:pt x="1357" y="53"/>
                </a:cubicBezTo>
                <a:cubicBezTo>
                  <a:pt x="1356" y="53"/>
                  <a:pt x="1355" y="54"/>
                  <a:pt x="1355" y="55"/>
                </a:cubicBezTo>
                <a:cubicBezTo>
                  <a:pt x="1355" y="56"/>
                  <a:pt x="1356" y="56"/>
                  <a:pt x="1356" y="57"/>
                </a:cubicBezTo>
                <a:close/>
                <a:moveTo>
                  <a:pt x="1378" y="56"/>
                </a:moveTo>
                <a:cubicBezTo>
                  <a:pt x="1380" y="56"/>
                  <a:pt x="1380" y="55"/>
                  <a:pt x="1380" y="55"/>
                </a:cubicBezTo>
                <a:cubicBezTo>
                  <a:pt x="1380" y="54"/>
                  <a:pt x="1379" y="54"/>
                  <a:pt x="1378" y="54"/>
                </a:cubicBezTo>
                <a:cubicBezTo>
                  <a:pt x="1377" y="54"/>
                  <a:pt x="1376" y="55"/>
                  <a:pt x="1377" y="55"/>
                </a:cubicBezTo>
                <a:cubicBezTo>
                  <a:pt x="1377" y="56"/>
                  <a:pt x="1378" y="56"/>
                  <a:pt x="1378" y="56"/>
                </a:cubicBezTo>
                <a:close/>
                <a:moveTo>
                  <a:pt x="540" y="89"/>
                </a:moveTo>
                <a:cubicBezTo>
                  <a:pt x="540" y="90"/>
                  <a:pt x="541" y="90"/>
                  <a:pt x="541" y="91"/>
                </a:cubicBezTo>
                <a:cubicBezTo>
                  <a:pt x="541" y="92"/>
                  <a:pt x="542" y="92"/>
                  <a:pt x="543" y="92"/>
                </a:cubicBezTo>
                <a:cubicBezTo>
                  <a:pt x="544" y="92"/>
                  <a:pt x="545" y="91"/>
                  <a:pt x="545" y="90"/>
                </a:cubicBezTo>
                <a:cubicBezTo>
                  <a:pt x="544" y="90"/>
                  <a:pt x="544" y="89"/>
                  <a:pt x="544" y="89"/>
                </a:cubicBezTo>
                <a:cubicBezTo>
                  <a:pt x="543" y="89"/>
                  <a:pt x="542" y="88"/>
                  <a:pt x="542" y="88"/>
                </a:cubicBezTo>
                <a:cubicBezTo>
                  <a:pt x="541" y="88"/>
                  <a:pt x="540" y="89"/>
                  <a:pt x="540" y="89"/>
                </a:cubicBezTo>
                <a:close/>
                <a:moveTo>
                  <a:pt x="1872" y="914"/>
                </a:moveTo>
                <a:cubicBezTo>
                  <a:pt x="1872" y="914"/>
                  <a:pt x="1872" y="914"/>
                  <a:pt x="1872" y="913"/>
                </a:cubicBezTo>
                <a:cubicBezTo>
                  <a:pt x="1872" y="913"/>
                  <a:pt x="1872" y="912"/>
                  <a:pt x="1871" y="912"/>
                </a:cubicBezTo>
                <a:cubicBezTo>
                  <a:pt x="1871" y="912"/>
                  <a:pt x="1870" y="912"/>
                  <a:pt x="1869" y="912"/>
                </a:cubicBezTo>
                <a:cubicBezTo>
                  <a:pt x="1868" y="912"/>
                  <a:pt x="1868" y="912"/>
                  <a:pt x="1867" y="912"/>
                </a:cubicBezTo>
                <a:cubicBezTo>
                  <a:pt x="1868" y="913"/>
                  <a:pt x="1869" y="914"/>
                  <a:pt x="1871" y="915"/>
                </a:cubicBezTo>
                <a:cubicBezTo>
                  <a:pt x="1871" y="915"/>
                  <a:pt x="1872" y="914"/>
                  <a:pt x="1872" y="914"/>
                </a:cubicBezTo>
                <a:close/>
                <a:moveTo>
                  <a:pt x="2060" y="922"/>
                </a:moveTo>
                <a:cubicBezTo>
                  <a:pt x="2060" y="922"/>
                  <a:pt x="2060" y="923"/>
                  <a:pt x="2060" y="923"/>
                </a:cubicBezTo>
                <a:cubicBezTo>
                  <a:pt x="2060" y="923"/>
                  <a:pt x="2061" y="924"/>
                  <a:pt x="2061" y="924"/>
                </a:cubicBezTo>
                <a:cubicBezTo>
                  <a:pt x="2062" y="924"/>
                  <a:pt x="2063" y="924"/>
                  <a:pt x="2064" y="924"/>
                </a:cubicBezTo>
                <a:cubicBezTo>
                  <a:pt x="2064" y="924"/>
                  <a:pt x="2065" y="923"/>
                  <a:pt x="2065" y="923"/>
                </a:cubicBezTo>
                <a:cubicBezTo>
                  <a:pt x="2065" y="923"/>
                  <a:pt x="2065" y="923"/>
                  <a:pt x="2065" y="922"/>
                </a:cubicBezTo>
                <a:cubicBezTo>
                  <a:pt x="2063" y="921"/>
                  <a:pt x="2062" y="921"/>
                  <a:pt x="2060" y="922"/>
                </a:cubicBezTo>
                <a:close/>
                <a:moveTo>
                  <a:pt x="1528" y="166"/>
                </a:moveTo>
                <a:cubicBezTo>
                  <a:pt x="1529" y="166"/>
                  <a:pt x="1530" y="166"/>
                  <a:pt x="1530" y="164"/>
                </a:cubicBezTo>
                <a:cubicBezTo>
                  <a:pt x="1530" y="164"/>
                  <a:pt x="1529" y="163"/>
                  <a:pt x="1529" y="163"/>
                </a:cubicBezTo>
                <a:cubicBezTo>
                  <a:pt x="1528" y="162"/>
                  <a:pt x="1527" y="163"/>
                  <a:pt x="1527" y="164"/>
                </a:cubicBezTo>
                <a:cubicBezTo>
                  <a:pt x="1527" y="165"/>
                  <a:pt x="1527" y="166"/>
                  <a:pt x="1528" y="166"/>
                </a:cubicBezTo>
                <a:close/>
                <a:moveTo>
                  <a:pt x="615" y="143"/>
                </a:moveTo>
                <a:cubicBezTo>
                  <a:pt x="616" y="143"/>
                  <a:pt x="616" y="143"/>
                  <a:pt x="617" y="142"/>
                </a:cubicBezTo>
                <a:cubicBezTo>
                  <a:pt x="615" y="141"/>
                  <a:pt x="613" y="141"/>
                  <a:pt x="610" y="141"/>
                </a:cubicBezTo>
                <a:cubicBezTo>
                  <a:pt x="611" y="144"/>
                  <a:pt x="611" y="144"/>
                  <a:pt x="615" y="143"/>
                </a:cubicBezTo>
                <a:close/>
                <a:moveTo>
                  <a:pt x="610" y="141"/>
                </a:move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lose/>
                <a:moveTo>
                  <a:pt x="2011" y="844"/>
                </a:moveTo>
                <a:cubicBezTo>
                  <a:pt x="2010" y="844"/>
                  <a:pt x="2009" y="845"/>
                  <a:pt x="2008" y="845"/>
                </a:cubicBezTo>
                <a:cubicBezTo>
                  <a:pt x="2010" y="848"/>
                  <a:pt x="2011" y="848"/>
                  <a:pt x="2012" y="847"/>
                </a:cubicBezTo>
                <a:cubicBezTo>
                  <a:pt x="2013" y="847"/>
                  <a:pt x="2014" y="845"/>
                  <a:pt x="2013" y="845"/>
                </a:cubicBezTo>
                <a:cubicBezTo>
                  <a:pt x="2013" y="844"/>
                  <a:pt x="2012" y="844"/>
                  <a:pt x="2011" y="844"/>
                </a:cubicBezTo>
                <a:close/>
                <a:moveTo>
                  <a:pt x="2010" y="839"/>
                </a:moveTo>
                <a:cubicBezTo>
                  <a:pt x="2010" y="839"/>
                  <a:pt x="2010" y="839"/>
                  <a:pt x="2010" y="838"/>
                </a:cubicBezTo>
                <a:cubicBezTo>
                  <a:pt x="2009" y="838"/>
                  <a:pt x="2009" y="838"/>
                  <a:pt x="2008" y="838"/>
                </a:cubicBezTo>
                <a:cubicBezTo>
                  <a:pt x="2008" y="839"/>
                  <a:pt x="2007" y="840"/>
                  <a:pt x="2007" y="840"/>
                </a:cubicBezTo>
                <a:cubicBezTo>
                  <a:pt x="2007" y="842"/>
                  <a:pt x="2007" y="844"/>
                  <a:pt x="2007" y="845"/>
                </a:cubicBezTo>
                <a:cubicBezTo>
                  <a:pt x="2007" y="845"/>
                  <a:pt x="2008" y="845"/>
                  <a:pt x="2008" y="845"/>
                </a:cubicBezTo>
                <a:cubicBezTo>
                  <a:pt x="2009" y="844"/>
                  <a:pt x="2009" y="843"/>
                  <a:pt x="2010" y="842"/>
                </a:cubicBezTo>
                <a:cubicBezTo>
                  <a:pt x="2010" y="841"/>
                  <a:pt x="2010" y="840"/>
                  <a:pt x="2010" y="839"/>
                </a:cubicBezTo>
                <a:close/>
                <a:moveTo>
                  <a:pt x="2007" y="840"/>
                </a:moveTo>
                <a:cubicBezTo>
                  <a:pt x="2007" y="840"/>
                  <a:pt x="2007" y="840"/>
                  <a:pt x="2007" y="840"/>
                </a:cubicBezTo>
                <a:cubicBezTo>
                  <a:pt x="2007" y="840"/>
                  <a:pt x="2006" y="840"/>
                  <a:pt x="2006" y="840"/>
                </a:cubicBezTo>
                <a:cubicBezTo>
                  <a:pt x="2006" y="840"/>
                  <a:pt x="2006" y="840"/>
                  <a:pt x="2006" y="840"/>
                </a:cubicBezTo>
                <a:cubicBezTo>
                  <a:pt x="2006" y="840"/>
                  <a:pt x="2007" y="840"/>
                  <a:pt x="2007" y="840"/>
                </a:cubicBezTo>
                <a:close/>
                <a:moveTo>
                  <a:pt x="2008" y="845"/>
                </a:move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lose/>
                <a:moveTo>
                  <a:pt x="678" y="810"/>
                </a:moveTo>
                <a:cubicBezTo>
                  <a:pt x="678" y="810"/>
                  <a:pt x="677" y="809"/>
                  <a:pt x="677" y="810"/>
                </a:cubicBezTo>
                <a:cubicBezTo>
                  <a:pt x="676" y="810"/>
                  <a:pt x="676" y="811"/>
                  <a:pt x="676" y="811"/>
                </a:cubicBezTo>
                <a:cubicBezTo>
                  <a:pt x="677" y="812"/>
                  <a:pt x="677" y="812"/>
                  <a:pt x="678" y="813"/>
                </a:cubicBezTo>
                <a:cubicBezTo>
                  <a:pt x="678" y="813"/>
                  <a:pt x="679" y="812"/>
                  <a:pt x="679" y="812"/>
                </a:cubicBezTo>
                <a:cubicBezTo>
                  <a:pt x="679" y="811"/>
                  <a:pt x="679" y="811"/>
                  <a:pt x="678" y="810"/>
                </a:cubicBezTo>
                <a:close/>
                <a:moveTo>
                  <a:pt x="677" y="798"/>
                </a:moveTo>
                <a:cubicBezTo>
                  <a:pt x="677" y="798"/>
                  <a:pt x="676" y="797"/>
                  <a:pt x="676" y="797"/>
                </a:cubicBezTo>
                <a:cubicBezTo>
                  <a:pt x="675" y="797"/>
                  <a:pt x="674" y="798"/>
                  <a:pt x="673" y="799"/>
                </a:cubicBezTo>
                <a:cubicBezTo>
                  <a:pt x="673" y="799"/>
                  <a:pt x="674" y="800"/>
                  <a:pt x="674" y="800"/>
                </a:cubicBezTo>
                <a:cubicBezTo>
                  <a:pt x="675" y="801"/>
                  <a:pt x="677" y="799"/>
                  <a:pt x="677" y="798"/>
                </a:cubicBezTo>
                <a:close/>
                <a:moveTo>
                  <a:pt x="644" y="347"/>
                </a:moveTo>
                <a:cubicBezTo>
                  <a:pt x="644" y="348"/>
                  <a:pt x="644" y="348"/>
                  <a:pt x="644" y="349"/>
                </a:cubicBezTo>
                <a:cubicBezTo>
                  <a:pt x="644" y="350"/>
                  <a:pt x="645" y="351"/>
                  <a:pt x="646" y="351"/>
                </a:cubicBezTo>
                <a:cubicBezTo>
                  <a:pt x="647" y="351"/>
                  <a:pt x="647" y="351"/>
                  <a:pt x="648" y="350"/>
                </a:cubicBezTo>
                <a:cubicBezTo>
                  <a:pt x="648" y="350"/>
                  <a:pt x="648" y="349"/>
                  <a:pt x="648" y="349"/>
                </a:cubicBezTo>
                <a:cubicBezTo>
                  <a:pt x="647" y="348"/>
                  <a:pt x="646" y="347"/>
                  <a:pt x="644" y="347"/>
                </a:cubicBezTo>
                <a:close/>
                <a:moveTo>
                  <a:pt x="562" y="731"/>
                </a:moveTo>
                <a:cubicBezTo>
                  <a:pt x="561" y="731"/>
                  <a:pt x="560" y="732"/>
                  <a:pt x="560" y="733"/>
                </a:cubicBezTo>
                <a:cubicBezTo>
                  <a:pt x="560" y="734"/>
                  <a:pt x="561" y="735"/>
                  <a:pt x="562" y="735"/>
                </a:cubicBezTo>
                <a:cubicBezTo>
                  <a:pt x="562" y="735"/>
                  <a:pt x="563" y="734"/>
                  <a:pt x="563" y="733"/>
                </a:cubicBezTo>
                <a:cubicBezTo>
                  <a:pt x="563" y="732"/>
                  <a:pt x="562" y="731"/>
                  <a:pt x="562" y="731"/>
                </a:cubicBezTo>
                <a:close/>
                <a:moveTo>
                  <a:pt x="569" y="721"/>
                </a:moveTo>
                <a:cubicBezTo>
                  <a:pt x="571" y="720"/>
                  <a:pt x="570" y="717"/>
                  <a:pt x="569" y="716"/>
                </a:cubicBezTo>
                <a:cubicBezTo>
                  <a:pt x="568" y="716"/>
                  <a:pt x="568" y="716"/>
                  <a:pt x="568" y="717"/>
                </a:cubicBezTo>
                <a:cubicBezTo>
                  <a:pt x="567" y="718"/>
                  <a:pt x="568" y="720"/>
                  <a:pt x="569" y="721"/>
                </a:cubicBezTo>
                <a:cubicBezTo>
                  <a:pt x="569" y="721"/>
                  <a:pt x="569" y="721"/>
                  <a:pt x="569" y="721"/>
                </a:cubicBezTo>
                <a:close/>
                <a:moveTo>
                  <a:pt x="559" y="716"/>
                </a:moveTo>
                <a:cubicBezTo>
                  <a:pt x="558" y="717"/>
                  <a:pt x="558" y="717"/>
                  <a:pt x="559" y="718"/>
                </a:cubicBezTo>
                <a:cubicBezTo>
                  <a:pt x="559" y="718"/>
                  <a:pt x="559" y="718"/>
                  <a:pt x="559" y="718"/>
                </a:cubicBezTo>
                <a:cubicBezTo>
                  <a:pt x="560" y="719"/>
                  <a:pt x="561" y="718"/>
                  <a:pt x="562" y="717"/>
                </a:cubicBezTo>
                <a:cubicBezTo>
                  <a:pt x="563" y="717"/>
                  <a:pt x="563" y="717"/>
                  <a:pt x="563" y="716"/>
                </a:cubicBezTo>
                <a:cubicBezTo>
                  <a:pt x="562" y="716"/>
                  <a:pt x="562" y="716"/>
                  <a:pt x="562" y="716"/>
                </a:cubicBezTo>
                <a:cubicBezTo>
                  <a:pt x="561" y="716"/>
                  <a:pt x="560" y="716"/>
                  <a:pt x="559" y="716"/>
                </a:cubicBezTo>
                <a:close/>
                <a:moveTo>
                  <a:pt x="593" y="763"/>
                </a:moveTo>
                <a:cubicBezTo>
                  <a:pt x="593" y="763"/>
                  <a:pt x="594" y="762"/>
                  <a:pt x="594" y="762"/>
                </a:cubicBezTo>
                <a:cubicBezTo>
                  <a:pt x="594" y="762"/>
                  <a:pt x="593" y="761"/>
                  <a:pt x="593" y="761"/>
                </a:cubicBezTo>
                <a:cubicBezTo>
                  <a:pt x="592" y="760"/>
                  <a:pt x="592" y="760"/>
                  <a:pt x="591" y="761"/>
                </a:cubicBezTo>
                <a:cubicBezTo>
                  <a:pt x="591" y="761"/>
                  <a:pt x="590" y="762"/>
                  <a:pt x="590" y="762"/>
                </a:cubicBezTo>
                <a:cubicBezTo>
                  <a:pt x="590" y="763"/>
                  <a:pt x="591" y="763"/>
                  <a:pt x="591" y="763"/>
                </a:cubicBezTo>
                <a:cubicBezTo>
                  <a:pt x="592" y="763"/>
                  <a:pt x="593" y="763"/>
                  <a:pt x="593" y="763"/>
                </a:cubicBezTo>
                <a:close/>
                <a:moveTo>
                  <a:pt x="2215" y="945"/>
                </a:move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lose/>
                <a:moveTo>
                  <a:pt x="2208" y="942"/>
                </a:moveTo>
                <a:cubicBezTo>
                  <a:pt x="2210" y="944"/>
                  <a:pt x="2212" y="945"/>
                  <a:pt x="2215" y="945"/>
                </a:cubicBezTo>
                <a:cubicBezTo>
                  <a:pt x="2213" y="942"/>
                  <a:pt x="2211" y="942"/>
                  <a:pt x="2208" y="942"/>
                </a:cubicBezTo>
                <a:close/>
                <a:moveTo>
                  <a:pt x="2036" y="927"/>
                </a:moveTo>
                <a:cubicBezTo>
                  <a:pt x="2036" y="927"/>
                  <a:pt x="2037" y="928"/>
                  <a:pt x="2038" y="927"/>
                </a:cubicBezTo>
                <a:cubicBezTo>
                  <a:pt x="2039" y="927"/>
                  <a:pt x="2039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1" y="926"/>
                  <a:pt x="2041" y="926"/>
                </a:cubicBezTo>
                <a:cubicBezTo>
                  <a:pt x="2041" y="924"/>
                  <a:pt x="2041" y="923"/>
                  <a:pt x="2041" y="922"/>
                </a:cubicBezTo>
                <a:cubicBezTo>
                  <a:pt x="2040" y="921"/>
                  <a:pt x="2041" y="920"/>
                  <a:pt x="2042" y="920"/>
                </a:cubicBezTo>
                <a:cubicBezTo>
                  <a:pt x="2042" y="919"/>
                  <a:pt x="2042" y="919"/>
                  <a:pt x="2042" y="919"/>
                </a:cubicBezTo>
                <a:cubicBezTo>
                  <a:pt x="2044" y="919"/>
                  <a:pt x="2045" y="919"/>
                  <a:pt x="2044" y="916"/>
                </a:cubicBezTo>
                <a:cubicBezTo>
                  <a:pt x="2044" y="916"/>
                  <a:pt x="2045" y="915"/>
                  <a:pt x="2045" y="914"/>
                </a:cubicBezTo>
                <a:cubicBezTo>
                  <a:pt x="2046" y="913"/>
                  <a:pt x="2047" y="913"/>
                  <a:pt x="2047" y="911"/>
                </a:cubicBezTo>
                <a:cubicBezTo>
                  <a:pt x="2047" y="911"/>
                  <a:pt x="2046" y="910"/>
                  <a:pt x="2046" y="910"/>
                </a:cubicBezTo>
                <a:cubicBezTo>
                  <a:pt x="2045" y="910"/>
                  <a:pt x="2044" y="909"/>
                  <a:pt x="2044" y="909"/>
                </a:cubicBezTo>
                <a:cubicBezTo>
                  <a:pt x="2043" y="909"/>
                  <a:pt x="2042" y="909"/>
                  <a:pt x="2042" y="908"/>
                </a:cubicBezTo>
                <a:cubicBezTo>
                  <a:pt x="2041" y="908"/>
                  <a:pt x="2041" y="907"/>
                  <a:pt x="2043" y="906"/>
                </a:cubicBezTo>
                <a:cubicBezTo>
                  <a:pt x="2043" y="906"/>
                  <a:pt x="2044" y="906"/>
                  <a:pt x="2044" y="906"/>
                </a:cubicBezTo>
                <a:cubicBezTo>
                  <a:pt x="2044" y="905"/>
                  <a:pt x="2044" y="905"/>
                  <a:pt x="2044" y="904"/>
                </a:cubicBezTo>
                <a:cubicBezTo>
                  <a:pt x="2044" y="904"/>
                  <a:pt x="2044" y="904"/>
                  <a:pt x="2043" y="904"/>
                </a:cubicBezTo>
                <a:cubicBezTo>
                  <a:pt x="2037" y="905"/>
                  <a:pt x="2036" y="909"/>
                  <a:pt x="2036" y="915"/>
                </a:cubicBezTo>
                <a:cubicBezTo>
                  <a:pt x="2036" y="916"/>
                  <a:pt x="2037" y="917"/>
                  <a:pt x="2037" y="918"/>
                </a:cubicBezTo>
                <a:cubicBezTo>
                  <a:pt x="2037" y="920"/>
                  <a:pt x="2038" y="922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9" y="925"/>
                  <a:pt x="2039" y="925"/>
                </a:cubicBezTo>
                <a:cubicBezTo>
                  <a:pt x="2039" y="925"/>
                  <a:pt x="2038" y="924"/>
                  <a:pt x="2038" y="924"/>
                </a:cubicBezTo>
                <a:cubicBezTo>
                  <a:pt x="2038" y="924"/>
                  <a:pt x="2037" y="924"/>
                  <a:pt x="2037" y="925"/>
                </a:cubicBezTo>
                <a:cubicBezTo>
                  <a:pt x="2036" y="925"/>
                  <a:pt x="2035" y="926"/>
                  <a:pt x="2036" y="927"/>
                </a:cubicBezTo>
                <a:close/>
                <a:moveTo>
                  <a:pt x="1783" y="821"/>
                </a:moveTo>
                <a:cubicBezTo>
                  <a:pt x="1783" y="820"/>
                  <a:pt x="1783" y="821"/>
                  <a:pt x="1782" y="821"/>
                </a:cubicBezTo>
                <a:cubicBezTo>
                  <a:pt x="1782" y="822"/>
                  <a:pt x="1782" y="823"/>
                  <a:pt x="1782" y="823"/>
                </a:cubicBezTo>
                <a:cubicBezTo>
                  <a:pt x="1782" y="824"/>
                  <a:pt x="1782" y="824"/>
                  <a:pt x="1782" y="825"/>
                </a:cubicBezTo>
                <a:cubicBezTo>
                  <a:pt x="1782" y="825"/>
                  <a:pt x="1783" y="826"/>
                  <a:pt x="1783" y="826"/>
                </a:cubicBezTo>
                <a:cubicBezTo>
                  <a:pt x="1783" y="826"/>
                  <a:pt x="1784" y="825"/>
                  <a:pt x="1784" y="825"/>
                </a:cubicBezTo>
                <a:cubicBezTo>
                  <a:pt x="1784" y="824"/>
                  <a:pt x="1784" y="823"/>
                  <a:pt x="1784" y="821"/>
                </a:cubicBezTo>
                <a:cubicBezTo>
                  <a:pt x="1784" y="821"/>
                  <a:pt x="1784" y="821"/>
                  <a:pt x="1783" y="821"/>
                </a:cubicBezTo>
                <a:close/>
                <a:moveTo>
                  <a:pt x="2063" y="979"/>
                </a:moveTo>
                <a:cubicBezTo>
                  <a:pt x="2063" y="979"/>
                  <a:pt x="2063" y="980"/>
                  <a:pt x="2064" y="980"/>
                </a:cubicBezTo>
                <a:cubicBezTo>
                  <a:pt x="2064" y="980"/>
                  <a:pt x="2064" y="980"/>
                  <a:pt x="2065" y="980"/>
                </a:cubicBezTo>
                <a:cubicBezTo>
                  <a:pt x="2066" y="979"/>
                  <a:pt x="2066" y="979"/>
                  <a:pt x="2066" y="977"/>
                </a:cubicBezTo>
                <a:cubicBezTo>
                  <a:pt x="2066" y="977"/>
                  <a:pt x="2066" y="976"/>
                  <a:pt x="2065" y="976"/>
                </a:cubicBezTo>
                <a:cubicBezTo>
                  <a:pt x="2065" y="976"/>
                  <a:pt x="2064" y="976"/>
                  <a:pt x="2064" y="976"/>
                </a:cubicBezTo>
                <a:cubicBezTo>
                  <a:pt x="2063" y="977"/>
                  <a:pt x="2063" y="978"/>
                  <a:pt x="2063" y="979"/>
                </a:cubicBezTo>
                <a:close/>
                <a:moveTo>
                  <a:pt x="1509" y="217"/>
                </a:moveTo>
                <a:cubicBezTo>
                  <a:pt x="1510" y="217"/>
                  <a:pt x="1510" y="217"/>
                  <a:pt x="1510" y="216"/>
                </a:cubicBezTo>
                <a:cubicBezTo>
                  <a:pt x="1510" y="216"/>
                  <a:pt x="1510" y="215"/>
                  <a:pt x="1509" y="214"/>
                </a:cubicBezTo>
                <a:cubicBezTo>
                  <a:pt x="1509" y="214"/>
                  <a:pt x="1509" y="213"/>
                  <a:pt x="1508" y="213"/>
                </a:cubicBezTo>
                <a:cubicBezTo>
                  <a:pt x="1508" y="213"/>
                  <a:pt x="1507" y="214"/>
                  <a:pt x="1507" y="214"/>
                </a:cubicBezTo>
                <a:cubicBezTo>
                  <a:pt x="1507" y="215"/>
                  <a:pt x="1507" y="216"/>
                  <a:pt x="1508" y="217"/>
                </a:cubicBezTo>
                <a:cubicBezTo>
                  <a:pt x="1508" y="217"/>
                  <a:pt x="1509" y="217"/>
                  <a:pt x="1509" y="217"/>
                </a:cubicBezTo>
                <a:close/>
                <a:moveTo>
                  <a:pt x="675" y="270"/>
                </a:moveTo>
                <a:cubicBezTo>
                  <a:pt x="675" y="270"/>
                  <a:pt x="674" y="269"/>
                  <a:pt x="673" y="269"/>
                </a:cubicBezTo>
                <a:cubicBezTo>
                  <a:pt x="673" y="270"/>
                  <a:pt x="672" y="270"/>
                  <a:pt x="672" y="271"/>
                </a:cubicBezTo>
                <a:cubicBezTo>
                  <a:pt x="672" y="272"/>
                  <a:pt x="672" y="272"/>
                  <a:pt x="673" y="273"/>
                </a:cubicBezTo>
                <a:cubicBezTo>
                  <a:pt x="673" y="273"/>
                  <a:pt x="674" y="273"/>
                  <a:pt x="674" y="272"/>
                </a:cubicBezTo>
                <a:cubicBezTo>
                  <a:pt x="675" y="272"/>
                  <a:pt x="675" y="271"/>
                  <a:pt x="675" y="270"/>
                </a:cubicBezTo>
                <a:close/>
                <a:moveTo>
                  <a:pt x="2004" y="646"/>
                </a:moveTo>
                <a:cubicBezTo>
                  <a:pt x="2004" y="645"/>
                  <a:pt x="2004" y="644"/>
                  <a:pt x="2003" y="644"/>
                </a:cubicBezTo>
                <a:cubicBezTo>
                  <a:pt x="2002" y="644"/>
                  <a:pt x="2002" y="644"/>
                  <a:pt x="2001" y="645"/>
                </a:cubicBezTo>
                <a:cubicBezTo>
                  <a:pt x="2001" y="645"/>
                  <a:pt x="2000" y="646"/>
                  <a:pt x="2001" y="647"/>
                </a:cubicBezTo>
                <a:cubicBezTo>
                  <a:pt x="2001" y="647"/>
                  <a:pt x="2001" y="647"/>
                  <a:pt x="2002" y="647"/>
                </a:cubicBezTo>
                <a:cubicBezTo>
                  <a:pt x="2003" y="647"/>
                  <a:pt x="2004" y="647"/>
                  <a:pt x="2004" y="646"/>
                </a:cubicBezTo>
                <a:close/>
                <a:moveTo>
                  <a:pt x="1922" y="1122"/>
                </a:moveTo>
                <a:cubicBezTo>
                  <a:pt x="1921" y="1122"/>
                  <a:pt x="1921" y="1121"/>
                  <a:pt x="1920" y="1121"/>
                </a:cubicBezTo>
                <a:cubicBezTo>
                  <a:pt x="1920" y="1122"/>
                  <a:pt x="1919" y="1122"/>
                  <a:pt x="1919" y="1123"/>
                </a:cubicBezTo>
                <a:cubicBezTo>
                  <a:pt x="1920" y="1124"/>
                  <a:pt x="1920" y="1125"/>
                  <a:pt x="1921" y="1126"/>
                </a:cubicBezTo>
                <a:cubicBezTo>
                  <a:pt x="1921" y="1126"/>
                  <a:pt x="1922" y="1126"/>
                  <a:pt x="1922" y="1126"/>
                </a:cubicBezTo>
                <a:cubicBezTo>
                  <a:pt x="1923" y="1124"/>
                  <a:pt x="1923" y="1123"/>
                  <a:pt x="1922" y="1122"/>
                </a:cubicBezTo>
                <a:close/>
                <a:moveTo>
                  <a:pt x="1921" y="1126"/>
                </a:move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lose/>
                <a:moveTo>
                  <a:pt x="1337" y="104"/>
                </a:move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lose/>
                <a:moveTo>
                  <a:pt x="1335" y="101"/>
                </a:moveTo>
                <a:cubicBezTo>
                  <a:pt x="1334" y="101"/>
                  <a:pt x="1333" y="101"/>
                  <a:pt x="1333" y="102"/>
                </a:cubicBezTo>
                <a:cubicBezTo>
                  <a:pt x="1333" y="102"/>
                  <a:pt x="1334" y="104"/>
                  <a:pt x="1334" y="104"/>
                </a:cubicBezTo>
                <a:cubicBezTo>
                  <a:pt x="1335" y="104"/>
                  <a:pt x="1336" y="104"/>
                  <a:pt x="1337" y="104"/>
                </a:cubicBezTo>
                <a:cubicBezTo>
                  <a:pt x="1337" y="103"/>
                  <a:pt x="1336" y="102"/>
                  <a:pt x="1336" y="101"/>
                </a:cubicBezTo>
                <a:cubicBezTo>
                  <a:pt x="1336" y="101"/>
                  <a:pt x="1335" y="101"/>
                  <a:pt x="1335" y="101"/>
                </a:cubicBezTo>
                <a:close/>
                <a:moveTo>
                  <a:pt x="1981" y="829"/>
                </a:moveTo>
                <a:cubicBezTo>
                  <a:pt x="1980" y="828"/>
                  <a:pt x="1980" y="828"/>
                  <a:pt x="1979" y="827"/>
                </a:cubicBezTo>
                <a:cubicBezTo>
                  <a:pt x="1978" y="827"/>
                  <a:pt x="1977" y="828"/>
                  <a:pt x="1977" y="829"/>
                </a:cubicBezTo>
                <a:cubicBezTo>
                  <a:pt x="1977" y="829"/>
                  <a:pt x="1978" y="830"/>
                  <a:pt x="1978" y="830"/>
                </a:cubicBezTo>
                <a:cubicBezTo>
                  <a:pt x="1979" y="831"/>
                  <a:pt x="1980" y="830"/>
                  <a:pt x="1981" y="829"/>
                </a:cubicBezTo>
                <a:close/>
                <a:moveTo>
                  <a:pt x="2026" y="980"/>
                </a:moveTo>
                <a:cubicBezTo>
                  <a:pt x="2027" y="980"/>
                  <a:pt x="2027" y="980"/>
                  <a:pt x="2028" y="980"/>
                </a:cubicBezTo>
                <a:cubicBezTo>
                  <a:pt x="2028" y="980"/>
                  <a:pt x="2029" y="980"/>
                  <a:pt x="2029" y="979"/>
                </a:cubicBezTo>
                <a:cubicBezTo>
                  <a:pt x="2029" y="979"/>
                  <a:pt x="2028" y="978"/>
                  <a:pt x="2028" y="978"/>
                </a:cubicBezTo>
                <a:cubicBezTo>
                  <a:pt x="2028" y="978"/>
                  <a:pt x="2027" y="978"/>
                  <a:pt x="2027" y="978"/>
                </a:cubicBezTo>
                <a:cubicBezTo>
                  <a:pt x="2027" y="978"/>
                  <a:pt x="2026" y="978"/>
                  <a:pt x="2026" y="978"/>
                </a:cubicBezTo>
                <a:cubicBezTo>
                  <a:pt x="2025" y="978"/>
                  <a:pt x="2024" y="978"/>
                  <a:pt x="2024" y="979"/>
                </a:cubicBezTo>
                <a:cubicBezTo>
                  <a:pt x="2024" y="980"/>
                  <a:pt x="2025" y="980"/>
                  <a:pt x="2026" y="980"/>
                </a:cubicBezTo>
                <a:close/>
                <a:moveTo>
                  <a:pt x="1029" y="79"/>
                </a:moveTo>
                <a:cubicBezTo>
                  <a:pt x="1029" y="79"/>
                  <a:pt x="1029" y="78"/>
                  <a:pt x="1030" y="77"/>
                </a:cubicBezTo>
                <a:cubicBezTo>
                  <a:pt x="1030" y="77"/>
                  <a:pt x="1029" y="76"/>
                  <a:pt x="1029" y="76"/>
                </a:cubicBezTo>
                <a:cubicBezTo>
                  <a:pt x="1029" y="75"/>
                  <a:pt x="1027" y="76"/>
                  <a:pt x="1027" y="77"/>
                </a:cubicBezTo>
                <a:cubicBezTo>
                  <a:pt x="1027" y="78"/>
                  <a:pt x="1028" y="79"/>
                  <a:pt x="1029" y="79"/>
                </a:cubicBezTo>
                <a:close/>
                <a:moveTo>
                  <a:pt x="1424" y="1005"/>
                </a:moveTo>
                <a:cubicBezTo>
                  <a:pt x="1425" y="1004"/>
                  <a:pt x="1424" y="1003"/>
                  <a:pt x="1424" y="1003"/>
                </a:cubicBezTo>
                <a:cubicBezTo>
                  <a:pt x="1423" y="1002"/>
                  <a:pt x="1422" y="1003"/>
                  <a:pt x="1422" y="1004"/>
                </a:cubicBezTo>
                <a:cubicBezTo>
                  <a:pt x="1422" y="1005"/>
                  <a:pt x="1422" y="1005"/>
                  <a:pt x="1423" y="1005"/>
                </a:cubicBezTo>
                <a:cubicBezTo>
                  <a:pt x="1423" y="1006"/>
                  <a:pt x="1424" y="1006"/>
                  <a:pt x="1424" y="1005"/>
                </a:cubicBezTo>
                <a:close/>
                <a:moveTo>
                  <a:pt x="1025" y="137"/>
                </a:moveTo>
                <a:cubicBezTo>
                  <a:pt x="1024" y="138"/>
                  <a:pt x="1024" y="138"/>
                  <a:pt x="1024" y="139"/>
                </a:cubicBezTo>
                <a:cubicBezTo>
                  <a:pt x="1024" y="140"/>
                  <a:pt x="1024" y="140"/>
                  <a:pt x="1024" y="140"/>
                </a:cubicBezTo>
                <a:cubicBezTo>
                  <a:pt x="1025" y="140"/>
                  <a:pt x="1026" y="140"/>
                  <a:pt x="1026" y="140"/>
                </a:cubicBezTo>
                <a:cubicBezTo>
                  <a:pt x="1026" y="139"/>
                  <a:pt x="1026" y="139"/>
                  <a:pt x="1027" y="138"/>
                </a:cubicBezTo>
                <a:cubicBezTo>
                  <a:pt x="1026" y="137"/>
                  <a:pt x="1026" y="137"/>
                  <a:pt x="1025" y="137"/>
                </a:cubicBezTo>
                <a:close/>
                <a:moveTo>
                  <a:pt x="1254" y="627"/>
                </a:moveTo>
                <a:cubicBezTo>
                  <a:pt x="1253" y="627"/>
                  <a:pt x="1253" y="627"/>
                  <a:pt x="1253" y="627"/>
                </a:cubicBezTo>
                <a:cubicBezTo>
                  <a:pt x="1252" y="627"/>
                  <a:pt x="1252" y="626"/>
                  <a:pt x="1251" y="627"/>
                </a:cubicBezTo>
                <a:cubicBezTo>
                  <a:pt x="1251" y="627"/>
                  <a:pt x="1251" y="628"/>
                  <a:pt x="1251" y="628"/>
                </a:cubicBezTo>
                <a:cubicBezTo>
                  <a:pt x="1251" y="629"/>
                  <a:pt x="1251" y="629"/>
                  <a:pt x="1252" y="630"/>
                </a:cubicBezTo>
                <a:cubicBezTo>
                  <a:pt x="1253" y="630"/>
                  <a:pt x="1254" y="630"/>
                  <a:pt x="1255" y="630"/>
                </a:cubicBezTo>
                <a:cubicBezTo>
                  <a:pt x="1255" y="629"/>
                  <a:pt x="1255" y="629"/>
                  <a:pt x="1255" y="628"/>
                </a:cubicBezTo>
                <a:cubicBezTo>
                  <a:pt x="1254" y="628"/>
                  <a:pt x="1254" y="628"/>
                  <a:pt x="1254" y="627"/>
                </a:cubicBezTo>
                <a:close/>
                <a:moveTo>
                  <a:pt x="1255" y="630"/>
                </a:move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lose/>
                <a:moveTo>
                  <a:pt x="2111" y="1269"/>
                </a:moveTo>
                <a:cubicBezTo>
                  <a:pt x="2112" y="1268"/>
                  <a:pt x="2112" y="1268"/>
                  <a:pt x="2112" y="1267"/>
                </a:cubicBezTo>
                <a:cubicBezTo>
                  <a:pt x="2112" y="1267"/>
                  <a:pt x="2112" y="1266"/>
                  <a:pt x="2112" y="1266"/>
                </a:cubicBezTo>
                <a:cubicBezTo>
                  <a:pt x="2112" y="1266"/>
                  <a:pt x="2111" y="1265"/>
                  <a:pt x="2111" y="1265"/>
                </a:cubicBezTo>
                <a:cubicBezTo>
                  <a:pt x="2111" y="1265"/>
                  <a:pt x="2110" y="1265"/>
                  <a:pt x="2110" y="1266"/>
                </a:cubicBezTo>
                <a:cubicBezTo>
                  <a:pt x="2109" y="1266"/>
                  <a:pt x="2109" y="1267"/>
                  <a:pt x="2109" y="1268"/>
                </a:cubicBezTo>
                <a:cubicBezTo>
                  <a:pt x="2109" y="1268"/>
                  <a:pt x="2110" y="1269"/>
                  <a:pt x="2110" y="1269"/>
                </a:cubicBezTo>
                <a:cubicBezTo>
                  <a:pt x="2111" y="1269"/>
                  <a:pt x="2111" y="1269"/>
                  <a:pt x="2111" y="1269"/>
                </a:cubicBezTo>
                <a:close/>
                <a:moveTo>
                  <a:pt x="2039" y="935"/>
                </a:moveTo>
                <a:cubicBezTo>
                  <a:pt x="2040" y="934"/>
                  <a:pt x="2040" y="934"/>
                  <a:pt x="2041" y="934"/>
                </a:cubicBezTo>
                <a:cubicBezTo>
                  <a:pt x="2040" y="933"/>
                  <a:pt x="2040" y="933"/>
                  <a:pt x="2040" y="933"/>
                </a:cubicBezTo>
                <a:cubicBezTo>
                  <a:pt x="2040" y="932"/>
                  <a:pt x="2039" y="932"/>
                  <a:pt x="2038" y="932"/>
                </a:cubicBezTo>
                <a:cubicBezTo>
                  <a:pt x="2037" y="932"/>
                  <a:pt x="2037" y="933"/>
                  <a:pt x="2037" y="934"/>
                </a:cubicBezTo>
                <a:cubicBezTo>
                  <a:pt x="2038" y="935"/>
                  <a:pt x="2038" y="935"/>
                  <a:pt x="2039" y="935"/>
                </a:cubicBezTo>
                <a:close/>
                <a:moveTo>
                  <a:pt x="614" y="1281"/>
                </a:moveTo>
                <a:cubicBezTo>
                  <a:pt x="614" y="1281"/>
                  <a:pt x="614" y="1280"/>
                  <a:pt x="614" y="1280"/>
                </a:cubicBezTo>
                <a:cubicBezTo>
                  <a:pt x="614" y="1279"/>
                  <a:pt x="614" y="1278"/>
                  <a:pt x="613" y="1277"/>
                </a:cubicBezTo>
                <a:cubicBezTo>
                  <a:pt x="612" y="1278"/>
                  <a:pt x="612" y="1278"/>
                  <a:pt x="611" y="1278"/>
                </a:cubicBezTo>
                <a:cubicBezTo>
                  <a:pt x="611" y="1279"/>
                  <a:pt x="611" y="1280"/>
                  <a:pt x="613" y="1281"/>
                </a:cubicBezTo>
                <a:cubicBezTo>
                  <a:pt x="613" y="1281"/>
                  <a:pt x="613" y="1281"/>
                  <a:pt x="614" y="1281"/>
                </a:cubicBezTo>
                <a:close/>
                <a:moveTo>
                  <a:pt x="2098" y="1028"/>
                </a:moveTo>
                <a:cubicBezTo>
                  <a:pt x="2098" y="1028"/>
                  <a:pt x="2099" y="1029"/>
                  <a:pt x="2099" y="1029"/>
                </a:cubicBezTo>
                <a:cubicBezTo>
                  <a:pt x="2100" y="1029"/>
                  <a:pt x="2100" y="1029"/>
                  <a:pt x="2101" y="1028"/>
                </a:cubicBezTo>
                <a:cubicBezTo>
                  <a:pt x="2101" y="1028"/>
                  <a:pt x="2100" y="1027"/>
                  <a:pt x="2100" y="1027"/>
                </a:cubicBezTo>
                <a:cubicBezTo>
                  <a:pt x="2100" y="1026"/>
                  <a:pt x="2099" y="1026"/>
                  <a:pt x="2099" y="1026"/>
                </a:cubicBezTo>
                <a:cubicBezTo>
                  <a:pt x="2098" y="1026"/>
                  <a:pt x="2097" y="1027"/>
                  <a:pt x="2098" y="1028"/>
                </a:cubicBezTo>
                <a:close/>
                <a:moveTo>
                  <a:pt x="909" y="50"/>
                </a:moveTo>
                <a:cubicBezTo>
                  <a:pt x="909" y="50"/>
                  <a:pt x="909" y="50"/>
                  <a:pt x="909" y="49"/>
                </a:cubicBezTo>
                <a:cubicBezTo>
                  <a:pt x="910" y="48"/>
                  <a:pt x="909" y="47"/>
                  <a:pt x="908" y="47"/>
                </a:cubicBezTo>
                <a:cubicBezTo>
                  <a:pt x="908" y="47"/>
                  <a:pt x="907" y="47"/>
                  <a:pt x="907" y="47"/>
                </a:cubicBezTo>
                <a:cubicBezTo>
                  <a:pt x="907" y="48"/>
                  <a:pt x="907" y="49"/>
                  <a:pt x="907" y="49"/>
                </a:cubicBezTo>
                <a:cubicBezTo>
                  <a:pt x="908" y="50"/>
                  <a:pt x="908" y="50"/>
                  <a:pt x="909" y="50"/>
                </a:cubicBezTo>
                <a:close/>
                <a:moveTo>
                  <a:pt x="2322" y="1048"/>
                </a:moveTo>
                <a:cubicBezTo>
                  <a:pt x="2321" y="1048"/>
                  <a:pt x="2321" y="1047"/>
                  <a:pt x="2320" y="1046"/>
                </a:cubicBezTo>
                <a:cubicBezTo>
                  <a:pt x="2320" y="1046"/>
                  <a:pt x="2320" y="1046"/>
                  <a:pt x="2320" y="1046"/>
                </a:cubicBezTo>
                <a:cubicBezTo>
                  <a:pt x="2320" y="1046"/>
                  <a:pt x="2319" y="1046"/>
                  <a:pt x="2319" y="1046"/>
                </a:cubicBezTo>
                <a:cubicBezTo>
                  <a:pt x="2319" y="1048"/>
                  <a:pt x="2319" y="1050"/>
                  <a:pt x="2320" y="1050"/>
                </a:cubicBezTo>
                <a:cubicBezTo>
                  <a:pt x="2321" y="1050"/>
                  <a:pt x="2321" y="1050"/>
                  <a:pt x="2322" y="1049"/>
                </a:cubicBezTo>
                <a:cubicBezTo>
                  <a:pt x="2322" y="1049"/>
                  <a:pt x="2322" y="1049"/>
                  <a:pt x="2322" y="1048"/>
                </a:cubicBezTo>
                <a:close/>
                <a:moveTo>
                  <a:pt x="1400" y="260"/>
                </a:moveTo>
                <a:cubicBezTo>
                  <a:pt x="1400" y="260"/>
                  <a:pt x="1399" y="260"/>
                  <a:pt x="1399" y="261"/>
                </a:cubicBezTo>
                <a:cubicBezTo>
                  <a:pt x="1399" y="261"/>
                  <a:pt x="1399" y="261"/>
                  <a:pt x="1399" y="262"/>
                </a:cubicBezTo>
                <a:cubicBezTo>
                  <a:pt x="1400" y="262"/>
                  <a:pt x="1401" y="263"/>
                  <a:pt x="1402" y="264"/>
                </a:cubicBezTo>
                <a:cubicBezTo>
                  <a:pt x="1402" y="264"/>
                  <a:pt x="1403" y="264"/>
                  <a:pt x="1403" y="264"/>
                </a:cubicBezTo>
                <a:cubicBezTo>
                  <a:pt x="1404" y="264"/>
                  <a:pt x="1404" y="262"/>
                  <a:pt x="1403" y="262"/>
                </a:cubicBezTo>
                <a:cubicBezTo>
                  <a:pt x="1402" y="261"/>
                  <a:pt x="1402" y="260"/>
                  <a:pt x="1400" y="260"/>
                </a:cubicBezTo>
                <a:close/>
                <a:moveTo>
                  <a:pt x="1898" y="890"/>
                </a:moveTo>
                <a:cubicBezTo>
                  <a:pt x="1898" y="889"/>
                  <a:pt x="1897" y="889"/>
                  <a:pt x="1897" y="889"/>
                </a:cubicBezTo>
                <a:cubicBezTo>
                  <a:pt x="1896" y="889"/>
                  <a:pt x="1895" y="890"/>
                  <a:pt x="1896" y="891"/>
                </a:cubicBezTo>
                <a:cubicBezTo>
                  <a:pt x="1896" y="891"/>
                  <a:pt x="1897" y="891"/>
                  <a:pt x="1897" y="892"/>
                </a:cubicBezTo>
                <a:cubicBezTo>
                  <a:pt x="1898" y="892"/>
                  <a:pt x="1899" y="891"/>
                  <a:pt x="1898" y="890"/>
                </a:cubicBezTo>
                <a:close/>
                <a:moveTo>
                  <a:pt x="2009" y="815"/>
                </a:moveTo>
                <a:cubicBezTo>
                  <a:pt x="2009" y="815"/>
                  <a:pt x="2009" y="817"/>
                  <a:pt x="2010" y="817"/>
                </a:cubicBezTo>
                <a:cubicBezTo>
                  <a:pt x="2010" y="817"/>
                  <a:pt x="2011" y="816"/>
                  <a:pt x="2011" y="816"/>
                </a:cubicBezTo>
                <a:cubicBezTo>
                  <a:pt x="2011" y="815"/>
                  <a:pt x="2011" y="815"/>
                  <a:pt x="2010" y="815"/>
                </a:cubicBezTo>
                <a:cubicBezTo>
                  <a:pt x="2010" y="814"/>
                  <a:pt x="2009" y="815"/>
                  <a:pt x="2009" y="815"/>
                </a:cubicBezTo>
                <a:close/>
                <a:moveTo>
                  <a:pt x="679" y="817"/>
                </a:moveTo>
                <a:cubicBezTo>
                  <a:pt x="679" y="817"/>
                  <a:pt x="678" y="816"/>
                  <a:pt x="678" y="817"/>
                </a:cubicBezTo>
                <a:cubicBezTo>
                  <a:pt x="678" y="817"/>
                  <a:pt x="677" y="817"/>
                  <a:pt x="677" y="817"/>
                </a:cubicBezTo>
                <a:cubicBezTo>
                  <a:pt x="677" y="818"/>
                  <a:pt x="677" y="818"/>
                  <a:pt x="678" y="818"/>
                </a:cubicBezTo>
                <a:cubicBezTo>
                  <a:pt x="678" y="818"/>
                  <a:pt x="679" y="818"/>
                  <a:pt x="679" y="817"/>
                </a:cubicBezTo>
                <a:close/>
                <a:moveTo>
                  <a:pt x="2248" y="972"/>
                </a:moveTo>
                <a:cubicBezTo>
                  <a:pt x="2248" y="972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2"/>
                  <a:pt x="2248" y="972"/>
                </a:cubicBezTo>
                <a:cubicBezTo>
                  <a:pt x="2248" y="972"/>
                  <a:pt x="2248" y="972"/>
                  <a:pt x="2248" y="972"/>
                </a:cubicBezTo>
                <a:close/>
                <a:moveTo>
                  <a:pt x="2252" y="975"/>
                </a:moveTo>
                <a:cubicBezTo>
                  <a:pt x="2252" y="975"/>
                  <a:pt x="2253" y="974"/>
                  <a:pt x="2253" y="974"/>
                </a:cubicBezTo>
                <a:cubicBezTo>
                  <a:pt x="2253" y="974"/>
                  <a:pt x="2253" y="974"/>
                  <a:pt x="2253" y="973"/>
                </a:cubicBezTo>
                <a:cubicBezTo>
                  <a:pt x="2252" y="972"/>
                  <a:pt x="2250" y="971"/>
                  <a:pt x="2248" y="972"/>
                </a:cubicBezTo>
                <a:cubicBezTo>
                  <a:pt x="2249" y="974"/>
                  <a:pt x="2250" y="975"/>
                  <a:pt x="2252" y="975"/>
                </a:cubicBezTo>
                <a:close/>
                <a:moveTo>
                  <a:pt x="626" y="137"/>
                </a:moveTo>
                <a:cubicBezTo>
                  <a:pt x="625" y="137"/>
                  <a:pt x="624" y="138"/>
                  <a:pt x="625" y="139"/>
                </a:cubicBezTo>
                <a:cubicBezTo>
                  <a:pt x="625" y="140"/>
                  <a:pt x="625" y="140"/>
                  <a:pt x="625" y="140"/>
                </a:cubicBezTo>
                <a:cubicBezTo>
                  <a:pt x="626" y="140"/>
                  <a:pt x="628" y="139"/>
                  <a:pt x="627" y="138"/>
                </a:cubicBezTo>
                <a:cubicBezTo>
                  <a:pt x="627" y="137"/>
                  <a:pt x="627" y="137"/>
                  <a:pt x="626" y="137"/>
                </a:cubicBezTo>
                <a:close/>
                <a:moveTo>
                  <a:pt x="2033" y="693"/>
                </a:moveTo>
                <a:cubicBezTo>
                  <a:pt x="2033" y="692"/>
                  <a:pt x="2033" y="692"/>
                  <a:pt x="2033" y="692"/>
                </a:cubicBezTo>
                <a:cubicBezTo>
                  <a:pt x="2032" y="692"/>
                  <a:pt x="2032" y="692"/>
                  <a:pt x="2031" y="692"/>
                </a:cubicBezTo>
                <a:cubicBezTo>
                  <a:pt x="2030" y="693"/>
                  <a:pt x="2030" y="694"/>
                  <a:pt x="2031" y="694"/>
                </a:cubicBezTo>
                <a:cubicBezTo>
                  <a:pt x="2032" y="694"/>
                  <a:pt x="2032" y="694"/>
                  <a:pt x="2033" y="693"/>
                </a:cubicBezTo>
                <a:cubicBezTo>
                  <a:pt x="2033" y="693"/>
                  <a:pt x="2033" y="693"/>
                  <a:pt x="2033" y="693"/>
                </a:cubicBezTo>
                <a:close/>
                <a:moveTo>
                  <a:pt x="619" y="248"/>
                </a:moveTo>
                <a:cubicBezTo>
                  <a:pt x="619" y="248"/>
                  <a:pt x="620" y="249"/>
                  <a:pt x="621" y="250"/>
                </a:cubicBezTo>
                <a:cubicBezTo>
                  <a:pt x="622" y="250"/>
                  <a:pt x="623" y="249"/>
                  <a:pt x="624" y="248"/>
                </a:cubicBezTo>
                <a:cubicBezTo>
                  <a:pt x="623" y="248"/>
                  <a:pt x="622" y="247"/>
                  <a:pt x="621" y="247"/>
                </a:cubicBezTo>
                <a:cubicBezTo>
                  <a:pt x="620" y="247"/>
                  <a:pt x="620" y="248"/>
                  <a:pt x="619" y="248"/>
                </a:cubicBezTo>
                <a:close/>
                <a:moveTo>
                  <a:pt x="624" y="248"/>
                </a:move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lose/>
                <a:moveTo>
                  <a:pt x="757" y="136"/>
                </a:moveTo>
                <a:cubicBezTo>
                  <a:pt x="757" y="135"/>
                  <a:pt x="756" y="135"/>
                  <a:pt x="755" y="136"/>
                </a:cubicBezTo>
                <a:cubicBezTo>
                  <a:pt x="755" y="136"/>
                  <a:pt x="754" y="136"/>
                  <a:pt x="754" y="136"/>
                </a:cubicBezTo>
                <a:cubicBezTo>
                  <a:pt x="754" y="136"/>
                  <a:pt x="754" y="137"/>
                  <a:pt x="754" y="137"/>
                </a:cubicBezTo>
                <a:cubicBezTo>
                  <a:pt x="755" y="138"/>
                  <a:pt x="755" y="138"/>
                  <a:pt x="756" y="138"/>
                </a:cubicBezTo>
                <a:cubicBezTo>
                  <a:pt x="757" y="138"/>
                  <a:pt x="757" y="137"/>
                  <a:pt x="757" y="137"/>
                </a:cubicBezTo>
                <a:cubicBezTo>
                  <a:pt x="757" y="137"/>
                  <a:pt x="757" y="136"/>
                  <a:pt x="757" y="136"/>
                </a:cubicBezTo>
                <a:close/>
                <a:moveTo>
                  <a:pt x="2098" y="934"/>
                </a:moveTo>
                <a:cubicBezTo>
                  <a:pt x="2099" y="935"/>
                  <a:pt x="2099" y="935"/>
                  <a:pt x="2099" y="935"/>
                </a:cubicBezTo>
                <a:cubicBezTo>
                  <a:pt x="2100" y="935"/>
                  <a:pt x="2101" y="935"/>
                  <a:pt x="2101" y="934"/>
                </a:cubicBezTo>
                <a:cubicBezTo>
                  <a:pt x="2101" y="934"/>
                  <a:pt x="2100" y="933"/>
                  <a:pt x="2100" y="933"/>
                </a:cubicBezTo>
                <a:cubicBezTo>
                  <a:pt x="2099" y="933"/>
                  <a:pt x="2099" y="933"/>
                  <a:pt x="2098" y="933"/>
                </a:cubicBezTo>
                <a:cubicBezTo>
                  <a:pt x="2098" y="933"/>
                  <a:pt x="2098" y="934"/>
                  <a:pt x="2098" y="934"/>
                </a:cubicBezTo>
                <a:cubicBezTo>
                  <a:pt x="2098" y="934"/>
                  <a:pt x="2098" y="934"/>
                  <a:pt x="2098" y="934"/>
                </a:cubicBezTo>
                <a:close/>
                <a:moveTo>
                  <a:pt x="1284" y="613"/>
                </a:moveTo>
                <a:cubicBezTo>
                  <a:pt x="1284" y="612"/>
                  <a:pt x="1284" y="612"/>
                  <a:pt x="1283" y="611"/>
                </a:cubicBezTo>
                <a:cubicBezTo>
                  <a:pt x="1283" y="611"/>
                  <a:pt x="1283" y="611"/>
                  <a:pt x="1282" y="612"/>
                </a:cubicBezTo>
                <a:cubicBezTo>
                  <a:pt x="1282" y="612"/>
                  <a:pt x="1282" y="612"/>
                  <a:pt x="1282" y="613"/>
                </a:cubicBezTo>
                <a:cubicBezTo>
                  <a:pt x="1283" y="613"/>
                  <a:pt x="1283" y="613"/>
                  <a:pt x="1284" y="613"/>
                </a:cubicBezTo>
                <a:close/>
                <a:moveTo>
                  <a:pt x="1548" y="120"/>
                </a:moveTo>
                <a:cubicBezTo>
                  <a:pt x="1549" y="120"/>
                  <a:pt x="1548" y="119"/>
                  <a:pt x="1547" y="119"/>
                </a:cubicBezTo>
                <a:cubicBezTo>
                  <a:pt x="1547" y="118"/>
                  <a:pt x="1546" y="118"/>
                  <a:pt x="1546" y="119"/>
                </a:cubicBezTo>
                <a:cubicBezTo>
                  <a:pt x="1546" y="120"/>
                  <a:pt x="1546" y="121"/>
                  <a:pt x="1547" y="121"/>
                </a:cubicBezTo>
                <a:cubicBezTo>
                  <a:pt x="1547" y="121"/>
                  <a:pt x="1548" y="121"/>
                  <a:pt x="1548" y="120"/>
                </a:cubicBezTo>
                <a:close/>
                <a:moveTo>
                  <a:pt x="2254" y="983"/>
                </a:moveTo>
                <a:cubicBezTo>
                  <a:pt x="2254" y="984"/>
                  <a:pt x="2255" y="983"/>
                  <a:pt x="2255" y="983"/>
                </a:cubicBezTo>
                <a:cubicBezTo>
                  <a:pt x="2256" y="983"/>
                  <a:pt x="2256" y="982"/>
                  <a:pt x="2256" y="982"/>
                </a:cubicBezTo>
                <a:cubicBezTo>
                  <a:pt x="2255" y="980"/>
                  <a:pt x="2253" y="980"/>
                  <a:pt x="2252" y="980"/>
                </a:cubicBezTo>
                <a:cubicBezTo>
                  <a:pt x="2252" y="982"/>
                  <a:pt x="2253" y="983"/>
                  <a:pt x="2254" y="983"/>
                </a:cubicBezTo>
                <a:close/>
                <a:moveTo>
                  <a:pt x="249" y="409"/>
                </a:moveTo>
                <a:cubicBezTo>
                  <a:pt x="249" y="408"/>
                  <a:pt x="249" y="407"/>
                  <a:pt x="248" y="407"/>
                </a:cubicBezTo>
                <a:cubicBezTo>
                  <a:pt x="247" y="407"/>
                  <a:pt x="247" y="408"/>
                  <a:pt x="248" y="409"/>
                </a:cubicBezTo>
                <a:cubicBezTo>
                  <a:pt x="248" y="410"/>
                  <a:pt x="248" y="410"/>
                  <a:pt x="249" y="410"/>
                </a:cubicBezTo>
                <a:cubicBezTo>
                  <a:pt x="249" y="410"/>
                  <a:pt x="249" y="409"/>
                  <a:pt x="249" y="409"/>
                </a:cubicBezTo>
                <a:close/>
                <a:moveTo>
                  <a:pt x="1819" y="108"/>
                </a:moveTo>
                <a:cubicBezTo>
                  <a:pt x="1820" y="110"/>
                  <a:pt x="1821" y="110"/>
                  <a:pt x="1823" y="110"/>
                </a:cubicBezTo>
                <a:cubicBezTo>
                  <a:pt x="1823" y="110"/>
                  <a:pt x="1823" y="109"/>
                  <a:pt x="1823" y="109"/>
                </a:cubicBezTo>
                <a:cubicBezTo>
                  <a:pt x="1823" y="109"/>
                  <a:pt x="1823" y="108"/>
                  <a:pt x="1823" y="108"/>
                </a:cubicBezTo>
                <a:cubicBezTo>
                  <a:pt x="1822" y="107"/>
                  <a:pt x="1821" y="107"/>
                  <a:pt x="1819" y="108"/>
                </a:cubicBezTo>
                <a:close/>
                <a:moveTo>
                  <a:pt x="2099" y="929"/>
                </a:moveTo>
                <a:cubicBezTo>
                  <a:pt x="2100" y="929"/>
                  <a:pt x="2100" y="929"/>
                  <a:pt x="2100" y="928"/>
                </a:cubicBezTo>
                <a:cubicBezTo>
                  <a:pt x="2100" y="927"/>
                  <a:pt x="2099" y="926"/>
                  <a:pt x="2098" y="926"/>
                </a:cubicBezTo>
                <a:cubicBezTo>
                  <a:pt x="2097" y="927"/>
                  <a:pt x="2097" y="927"/>
                  <a:pt x="2097" y="927"/>
                </a:cubicBezTo>
                <a:cubicBezTo>
                  <a:pt x="2097" y="928"/>
                  <a:pt x="2098" y="928"/>
                  <a:pt x="2098" y="929"/>
                </a:cubicBezTo>
                <a:cubicBezTo>
                  <a:pt x="2098" y="929"/>
                  <a:pt x="2099" y="929"/>
                  <a:pt x="2099" y="929"/>
                </a:cubicBezTo>
                <a:close/>
                <a:moveTo>
                  <a:pt x="708" y="155"/>
                </a:move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lose/>
                <a:moveTo>
                  <a:pt x="706" y="158"/>
                </a:moveTo>
                <a:cubicBezTo>
                  <a:pt x="707" y="158"/>
                  <a:pt x="707" y="158"/>
                  <a:pt x="708" y="157"/>
                </a:cubicBezTo>
                <a:cubicBezTo>
                  <a:pt x="708" y="157"/>
                  <a:pt x="708" y="156"/>
                  <a:pt x="708" y="155"/>
                </a:cubicBezTo>
                <a:cubicBezTo>
                  <a:pt x="707" y="155"/>
                  <a:pt x="706" y="155"/>
                  <a:pt x="706" y="156"/>
                </a:cubicBezTo>
                <a:cubicBezTo>
                  <a:pt x="705" y="156"/>
                  <a:pt x="705" y="158"/>
                  <a:pt x="706" y="158"/>
                </a:cubicBezTo>
                <a:close/>
                <a:moveTo>
                  <a:pt x="2180" y="936"/>
                </a:moveTo>
                <a:cubicBezTo>
                  <a:pt x="2180" y="936"/>
                  <a:pt x="2180" y="936"/>
                  <a:pt x="2180" y="935"/>
                </a:cubicBezTo>
                <a:cubicBezTo>
                  <a:pt x="2180" y="935"/>
                  <a:pt x="2179" y="935"/>
                  <a:pt x="2178" y="935"/>
                </a:cubicBezTo>
                <a:cubicBezTo>
                  <a:pt x="2178" y="935"/>
                  <a:pt x="2177" y="935"/>
                  <a:pt x="2177" y="935"/>
                </a:cubicBezTo>
                <a:cubicBezTo>
                  <a:pt x="2177" y="936"/>
                  <a:pt x="2177" y="936"/>
                  <a:pt x="2178" y="937"/>
                </a:cubicBezTo>
                <a:cubicBezTo>
                  <a:pt x="2179" y="937"/>
                  <a:pt x="2180" y="937"/>
                  <a:pt x="2180" y="936"/>
                </a:cubicBezTo>
                <a:close/>
                <a:moveTo>
                  <a:pt x="2315" y="1089"/>
                </a:moveTo>
                <a:cubicBezTo>
                  <a:pt x="2315" y="1089"/>
                  <a:pt x="2315" y="1088"/>
                  <a:pt x="2315" y="1087"/>
                </a:cubicBezTo>
                <a:cubicBezTo>
                  <a:pt x="2315" y="1087"/>
                  <a:pt x="2314" y="1087"/>
                  <a:pt x="2314" y="1087"/>
                </a:cubicBezTo>
                <a:cubicBezTo>
                  <a:pt x="2314" y="1087"/>
                  <a:pt x="2313" y="1088"/>
                  <a:pt x="2313" y="1088"/>
                </a:cubicBezTo>
                <a:cubicBezTo>
                  <a:pt x="2313" y="1088"/>
                  <a:pt x="2314" y="1089"/>
                  <a:pt x="2314" y="1089"/>
                </a:cubicBezTo>
                <a:cubicBezTo>
                  <a:pt x="2314" y="1090"/>
                  <a:pt x="2315" y="1090"/>
                  <a:pt x="2315" y="1089"/>
                </a:cubicBezTo>
                <a:close/>
                <a:moveTo>
                  <a:pt x="823" y="282"/>
                </a:moveTo>
                <a:cubicBezTo>
                  <a:pt x="823" y="282"/>
                  <a:pt x="823" y="281"/>
                  <a:pt x="822" y="282"/>
                </a:cubicBezTo>
                <a:cubicBezTo>
                  <a:pt x="822" y="282"/>
                  <a:pt x="821" y="282"/>
                  <a:pt x="821" y="282"/>
                </a:cubicBezTo>
                <a:cubicBezTo>
                  <a:pt x="821" y="283"/>
                  <a:pt x="821" y="283"/>
                  <a:pt x="822" y="284"/>
                </a:cubicBezTo>
                <a:cubicBezTo>
                  <a:pt x="822" y="284"/>
                  <a:pt x="823" y="284"/>
                  <a:pt x="824" y="284"/>
                </a:cubicBezTo>
                <a:cubicBezTo>
                  <a:pt x="824" y="284"/>
                  <a:pt x="824" y="284"/>
                  <a:pt x="824" y="283"/>
                </a:cubicBezTo>
                <a:cubicBezTo>
                  <a:pt x="824" y="283"/>
                  <a:pt x="823" y="283"/>
                  <a:pt x="823" y="282"/>
                </a:cubicBezTo>
                <a:close/>
                <a:moveTo>
                  <a:pt x="617" y="1285"/>
                </a:moveTo>
                <a:cubicBezTo>
                  <a:pt x="617" y="1285"/>
                  <a:pt x="616" y="1284"/>
                  <a:pt x="615" y="1284"/>
                </a:cubicBezTo>
                <a:cubicBezTo>
                  <a:pt x="615" y="1284"/>
                  <a:pt x="614" y="1285"/>
                  <a:pt x="615" y="1286"/>
                </a:cubicBezTo>
                <a:cubicBezTo>
                  <a:pt x="615" y="1287"/>
                  <a:pt x="615" y="1288"/>
                  <a:pt x="615" y="1289"/>
                </a:cubicBezTo>
                <a:cubicBezTo>
                  <a:pt x="616" y="1288"/>
                  <a:pt x="617" y="1287"/>
                  <a:pt x="617" y="1287"/>
                </a:cubicBezTo>
                <a:cubicBezTo>
                  <a:pt x="617" y="1286"/>
                  <a:pt x="617" y="1286"/>
                  <a:pt x="617" y="1285"/>
                </a:cubicBezTo>
                <a:close/>
                <a:moveTo>
                  <a:pt x="615" y="1289"/>
                </a:move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lose/>
                <a:moveTo>
                  <a:pt x="1635" y="93"/>
                </a:moveTo>
                <a:cubicBezTo>
                  <a:pt x="1636" y="93"/>
                  <a:pt x="1636" y="92"/>
                  <a:pt x="1635" y="91"/>
                </a:cubicBezTo>
                <a:cubicBezTo>
                  <a:pt x="1634" y="91"/>
                  <a:pt x="1634" y="91"/>
                  <a:pt x="1633" y="92"/>
                </a:cubicBezTo>
                <a:cubicBezTo>
                  <a:pt x="1633" y="93"/>
                  <a:pt x="1633" y="94"/>
                  <a:pt x="1634" y="94"/>
                </a:cubicBezTo>
                <a:cubicBezTo>
                  <a:pt x="1635" y="94"/>
                  <a:pt x="1635" y="94"/>
                  <a:pt x="1635" y="93"/>
                </a:cubicBezTo>
                <a:close/>
                <a:moveTo>
                  <a:pt x="914" y="39"/>
                </a:moveTo>
                <a:cubicBezTo>
                  <a:pt x="915" y="39"/>
                  <a:pt x="915" y="38"/>
                  <a:pt x="915" y="37"/>
                </a:cubicBezTo>
                <a:cubicBezTo>
                  <a:pt x="915" y="37"/>
                  <a:pt x="914" y="37"/>
                  <a:pt x="914" y="36"/>
                </a:cubicBezTo>
                <a:cubicBezTo>
                  <a:pt x="914" y="36"/>
                  <a:pt x="913" y="36"/>
                  <a:pt x="913" y="36"/>
                </a:cubicBezTo>
                <a:cubicBezTo>
                  <a:pt x="912" y="37"/>
                  <a:pt x="912" y="37"/>
                  <a:pt x="913" y="38"/>
                </a:cubicBezTo>
                <a:cubicBezTo>
                  <a:pt x="913" y="38"/>
                  <a:pt x="914" y="38"/>
                  <a:pt x="914" y="39"/>
                </a:cubicBezTo>
                <a:close/>
                <a:moveTo>
                  <a:pt x="1331" y="79"/>
                </a:moveTo>
                <a:cubicBezTo>
                  <a:pt x="1331" y="79"/>
                  <a:pt x="1331" y="78"/>
                  <a:pt x="1331" y="78"/>
                </a:cubicBezTo>
                <a:cubicBezTo>
                  <a:pt x="1331" y="78"/>
                  <a:pt x="1331" y="77"/>
                  <a:pt x="1330" y="77"/>
                </a:cubicBezTo>
                <a:cubicBezTo>
                  <a:pt x="1330" y="77"/>
                  <a:pt x="1329" y="77"/>
                  <a:pt x="1329" y="78"/>
                </a:cubicBezTo>
                <a:cubicBezTo>
                  <a:pt x="1330" y="79"/>
                  <a:pt x="1330" y="79"/>
                  <a:pt x="1331" y="79"/>
                </a:cubicBezTo>
                <a:close/>
                <a:moveTo>
                  <a:pt x="2138" y="1270"/>
                </a:moveTo>
                <a:cubicBezTo>
                  <a:pt x="2137" y="1270"/>
                  <a:pt x="2137" y="1271"/>
                  <a:pt x="2137" y="1271"/>
                </a:cubicBezTo>
                <a:cubicBezTo>
                  <a:pt x="2137" y="1272"/>
                  <a:pt x="2138" y="1272"/>
                  <a:pt x="2138" y="1273"/>
                </a:cubicBezTo>
                <a:cubicBezTo>
                  <a:pt x="2139" y="1273"/>
                  <a:pt x="2139" y="1273"/>
                  <a:pt x="2139" y="1272"/>
                </a:cubicBezTo>
                <a:cubicBezTo>
                  <a:pt x="2140" y="1272"/>
                  <a:pt x="2139" y="1271"/>
                  <a:pt x="2139" y="1271"/>
                </a:cubicBezTo>
                <a:cubicBezTo>
                  <a:pt x="2139" y="1270"/>
                  <a:pt x="2138" y="1270"/>
                  <a:pt x="2138" y="1270"/>
                </a:cubicBezTo>
                <a:close/>
                <a:moveTo>
                  <a:pt x="618" y="1335"/>
                </a:moveTo>
                <a:cubicBezTo>
                  <a:pt x="617" y="1335"/>
                  <a:pt x="617" y="1337"/>
                  <a:pt x="618" y="1337"/>
                </a:cubicBezTo>
                <a:cubicBezTo>
                  <a:pt x="619" y="1337"/>
                  <a:pt x="620" y="1337"/>
                  <a:pt x="620" y="1338"/>
                </a:cubicBezTo>
                <a:cubicBezTo>
                  <a:pt x="620" y="1337"/>
                  <a:pt x="620" y="1335"/>
                  <a:pt x="620" y="1334"/>
                </a:cubicBezTo>
                <a:cubicBezTo>
                  <a:pt x="620" y="1334"/>
                  <a:pt x="619" y="1335"/>
                  <a:pt x="618" y="1335"/>
                </a:cubicBezTo>
                <a:close/>
                <a:moveTo>
                  <a:pt x="2204" y="994"/>
                </a:moveTo>
                <a:cubicBezTo>
                  <a:pt x="2203" y="991"/>
                  <a:pt x="2203" y="991"/>
                  <a:pt x="2201" y="992"/>
                </a:cubicBezTo>
                <a:cubicBezTo>
                  <a:pt x="2200" y="992"/>
                  <a:pt x="2200" y="992"/>
                  <a:pt x="2199" y="992"/>
                </a:cubicBezTo>
                <a:cubicBezTo>
                  <a:pt x="2201" y="992"/>
                  <a:pt x="2203" y="993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lose/>
                <a:moveTo>
                  <a:pt x="2199" y="992"/>
                </a:move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lose/>
                <a:moveTo>
                  <a:pt x="522" y="253"/>
                </a:moveTo>
                <a:cubicBezTo>
                  <a:pt x="522" y="253"/>
                  <a:pt x="522" y="253"/>
                  <a:pt x="522" y="253"/>
                </a:cubicBezTo>
                <a:cubicBezTo>
                  <a:pt x="523" y="254"/>
                  <a:pt x="524" y="253"/>
                  <a:pt x="524" y="253"/>
                </a:cubicBezTo>
                <a:cubicBezTo>
                  <a:pt x="524" y="252"/>
                  <a:pt x="523" y="252"/>
                  <a:pt x="523" y="252"/>
                </a:cubicBezTo>
                <a:cubicBezTo>
                  <a:pt x="522" y="252"/>
                  <a:pt x="522" y="252"/>
                  <a:pt x="522" y="253"/>
                </a:cubicBezTo>
                <a:close/>
                <a:moveTo>
                  <a:pt x="1013" y="710"/>
                </a:moveTo>
                <a:cubicBezTo>
                  <a:pt x="1013" y="710"/>
                  <a:pt x="1013" y="710"/>
                  <a:pt x="1013" y="710"/>
                </a:cubicBezTo>
                <a:cubicBezTo>
                  <a:pt x="1014" y="709"/>
                  <a:pt x="1014" y="709"/>
                  <a:pt x="1014" y="709"/>
                </a:cubicBezTo>
                <a:cubicBezTo>
                  <a:pt x="1014" y="708"/>
                  <a:pt x="1014" y="708"/>
                  <a:pt x="1014" y="707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9"/>
                  <a:pt x="1012" y="709"/>
                  <a:pt x="1013" y="710"/>
                </a:cubicBezTo>
                <a:close/>
                <a:moveTo>
                  <a:pt x="2025" y="708"/>
                </a:moveTo>
                <a:cubicBezTo>
                  <a:pt x="2025" y="708"/>
                  <a:pt x="2024" y="708"/>
                  <a:pt x="2024" y="708"/>
                </a:cubicBezTo>
                <a:cubicBezTo>
                  <a:pt x="2023" y="708"/>
                  <a:pt x="2023" y="708"/>
                  <a:pt x="2023" y="709"/>
                </a:cubicBezTo>
                <a:cubicBezTo>
                  <a:pt x="2023" y="709"/>
                  <a:pt x="2023" y="710"/>
                  <a:pt x="2023" y="710"/>
                </a:cubicBezTo>
                <a:cubicBezTo>
                  <a:pt x="2024" y="710"/>
                  <a:pt x="2024" y="710"/>
                  <a:pt x="2024" y="710"/>
                </a:cubicBezTo>
                <a:cubicBezTo>
                  <a:pt x="2024" y="709"/>
                  <a:pt x="2025" y="709"/>
                  <a:pt x="2025" y="708"/>
                </a:cubicBezTo>
                <a:close/>
                <a:moveTo>
                  <a:pt x="580" y="737"/>
                </a:moveTo>
                <a:cubicBezTo>
                  <a:pt x="580" y="737"/>
                  <a:pt x="580" y="736"/>
                  <a:pt x="579" y="736"/>
                </a:cubicBezTo>
                <a:cubicBezTo>
                  <a:pt x="579" y="737"/>
                  <a:pt x="579" y="737"/>
                  <a:pt x="579" y="737"/>
                </a:cubicBezTo>
                <a:cubicBezTo>
                  <a:pt x="579" y="738"/>
                  <a:pt x="579" y="738"/>
                  <a:pt x="580" y="738"/>
                </a:cubicBezTo>
                <a:cubicBezTo>
                  <a:pt x="580" y="738"/>
                  <a:pt x="580" y="738"/>
                  <a:pt x="580" y="737"/>
                </a:cubicBezTo>
                <a:close/>
                <a:moveTo>
                  <a:pt x="564" y="740"/>
                </a:moveTo>
                <a:cubicBezTo>
                  <a:pt x="564" y="740"/>
                  <a:pt x="564" y="740"/>
                  <a:pt x="564" y="739"/>
                </a:cubicBezTo>
                <a:cubicBezTo>
                  <a:pt x="564" y="739"/>
                  <a:pt x="564" y="738"/>
                  <a:pt x="564" y="738"/>
                </a:cubicBezTo>
                <a:cubicBezTo>
                  <a:pt x="563" y="738"/>
                  <a:pt x="563" y="739"/>
                  <a:pt x="563" y="739"/>
                </a:cubicBezTo>
                <a:cubicBezTo>
                  <a:pt x="562" y="740"/>
                  <a:pt x="563" y="741"/>
                  <a:pt x="564" y="740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lose/>
                <a:moveTo>
                  <a:pt x="589" y="751"/>
                </a:moveTo>
                <a:cubicBezTo>
                  <a:pt x="589" y="751"/>
                  <a:pt x="589" y="750"/>
                  <a:pt x="589" y="750"/>
                </a:cubicBezTo>
                <a:cubicBezTo>
                  <a:pt x="590" y="750"/>
                  <a:pt x="589" y="749"/>
                  <a:pt x="589" y="749"/>
                </a:cubicBezTo>
                <a:cubicBezTo>
                  <a:pt x="588" y="749"/>
                  <a:pt x="588" y="749"/>
                  <a:pt x="587" y="749"/>
                </a:cubicBezTo>
                <a:cubicBezTo>
                  <a:pt x="587" y="750"/>
                  <a:pt x="587" y="750"/>
                  <a:pt x="588" y="751"/>
                </a:cubicBezTo>
                <a:cubicBezTo>
                  <a:pt x="588" y="751"/>
                  <a:pt x="588" y="751"/>
                  <a:pt x="589" y="751"/>
                </a:cubicBezTo>
                <a:close/>
                <a:moveTo>
                  <a:pt x="815" y="261"/>
                </a:moveTo>
                <a:cubicBezTo>
                  <a:pt x="815" y="260"/>
                  <a:pt x="814" y="260"/>
                  <a:pt x="814" y="259"/>
                </a:cubicBezTo>
                <a:cubicBezTo>
                  <a:pt x="814" y="259"/>
                  <a:pt x="813" y="259"/>
                  <a:pt x="813" y="260"/>
                </a:cubicBezTo>
                <a:cubicBezTo>
                  <a:pt x="812" y="260"/>
                  <a:pt x="813" y="261"/>
                  <a:pt x="813" y="261"/>
                </a:cubicBezTo>
                <a:cubicBezTo>
                  <a:pt x="814" y="261"/>
                  <a:pt x="814" y="261"/>
                  <a:pt x="815" y="261"/>
                </a:cubicBezTo>
                <a:close/>
                <a:moveTo>
                  <a:pt x="524" y="756"/>
                </a:moveTo>
                <a:cubicBezTo>
                  <a:pt x="524" y="757"/>
                  <a:pt x="524" y="757"/>
                  <a:pt x="524" y="758"/>
                </a:cubicBezTo>
                <a:cubicBezTo>
                  <a:pt x="525" y="758"/>
                  <a:pt x="525" y="758"/>
                  <a:pt x="526" y="757"/>
                </a:cubicBezTo>
                <a:cubicBezTo>
                  <a:pt x="526" y="757"/>
                  <a:pt x="526" y="756"/>
                  <a:pt x="525" y="756"/>
                </a:cubicBezTo>
                <a:cubicBezTo>
                  <a:pt x="525" y="755"/>
                  <a:pt x="524" y="756"/>
                  <a:pt x="524" y="756"/>
                </a:cubicBezTo>
                <a:close/>
                <a:moveTo>
                  <a:pt x="688" y="822"/>
                </a:moveTo>
                <a:cubicBezTo>
                  <a:pt x="688" y="822"/>
                  <a:pt x="689" y="823"/>
                  <a:pt x="689" y="823"/>
                </a:cubicBezTo>
                <a:cubicBezTo>
                  <a:pt x="690" y="823"/>
                  <a:pt x="690" y="823"/>
                  <a:pt x="690" y="822"/>
                </a:cubicBezTo>
                <a:cubicBezTo>
                  <a:pt x="690" y="822"/>
                  <a:pt x="690" y="821"/>
                  <a:pt x="689" y="821"/>
                </a:cubicBezTo>
                <a:cubicBezTo>
                  <a:pt x="689" y="821"/>
                  <a:pt x="688" y="822"/>
                  <a:pt x="688" y="822"/>
                </a:cubicBezTo>
                <a:close/>
                <a:moveTo>
                  <a:pt x="669" y="264"/>
                </a:moveTo>
                <a:cubicBezTo>
                  <a:pt x="668" y="263"/>
                  <a:pt x="668" y="263"/>
                  <a:pt x="667" y="264"/>
                </a:cubicBezTo>
                <a:cubicBezTo>
                  <a:pt x="667" y="264"/>
                  <a:pt x="667" y="264"/>
                  <a:pt x="667" y="264"/>
                </a:cubicBezTo>
                <a:cubicBezTo>
                  <a:pt x="667" y="264"/>
                  <a:pt x="668" y="265"/>
                  <a:pt x="668" y="265"/>
                </a:cubicBezTo>
                <a:cubicBezTo>
                  <a:pt x="669" y="265"/>
                  <a:pt x="669" y="264"/>
                  <a:pt x="669" y="264"/>
                </a:cubicBezTo>
                <a:close/>
                <a:moveTo>
                  <a:pt x="1996" y="827"/>
                </a:moveTo>
                <a:cubicBezTo>
                  <a:pt x="1995" y="826"/>
                  <a:pt x="1995" y="826"/>
                  <a:pt x="1995" y="826"/>
                </a:cubicBezTo>
                <a:cubicBezTo>
                  <a:pt x="1995" y="826"/>
                  <a:pt x="1994" y="826"/>
                  <a:pt x="1994" y="827"/>
                </a:cubicBezTo>
                <a:cubicBezTo>
                  <a:pt x="1994" y="827"/>
                  <a:pt x="1995" y="827"/>
                  <a:pt x="1995" y="827"/>
                </a:cubicBezTo>
                <a:cubicBezTo>
                  <a:pt x="1995" y="827"/>
                  <a:pt x="1996" y="827"/>
                  <a:pt x="1996" y="827"/>
                </a:cubicBezTo>
                <a:close/>
                <a:moveTo>
                  <a:pt x="1781" y="831"/>
                </a:moveTo>
                <a:cubicBezTo>
                  <a:pt x="1781" y="832"/>
                  <a:pt x="1781" y="833"/>
                  <a:pt x="1781" y="833"/>
                </a:cubicBezTo>
                <a:cubicBezTo>
                  <a:pt x="1782" y="833"/>
                  <a:pt x="1782" y="833"/>
                  <a:pt x="1782" y="833"/>
                </a:cubicBezTo>
                <a:cubicBezTo>
                  <a:pt x="1782" y="832"/>
                  <a:pt x="1782" y="832"/>
                  <a:pt x="1782" y="831"/>
                </a:cubicBezTo>
                <a:cubicBezTo>
                  <a:pt x="1782" y="831"/>
                  <a:pt x="1781" y="831"/>
                  <a:pt x="1781" y="831"/>
                </a:cubicBezTo>
                <a:close/>
                <a:moveTo>
                  <a:pt x="1997" y="871"/>
                </a:moveTo>
                <a:cubicBezTo>
                  <a:pt x="1997" y="870"/>
                  <a:pt x="1997" y="870"/>
                  <a:pt x="1996" y="870"/>
                </a:cubicBezTo>
                <a:cubicBezTo>
                  <a:pt x="1996" y="871"/>
                  <a:pt x="1995" y="871"/>
                  <a:pt x="1996" y="872"/>
                </a:cubicBezTo>
                <a:cubicBezTo>
                  <a:pt x="1996" y="872"/>
                  <a:pt x="1996" y="872"/>
                  <a:pt x="1997" y="872"/>
                </a:cubicBezTo>
                <a:cubicBezTo>
                  <a:pt x="1997" y="872"/>
                  <a:pt x="1998" y="871"/>
                  <a:pt x="1997" y="871"/>
                </a:cubicBezTo>
                <a:close/>
                <a:moveTo>
                  <a:pt x="2056" y="934"/>
                </a:moveTo>
                <a:cubicBezTo>
                  <a:pt x="2055" y="935"/>
                  <a:pt x="2055" y="935"/>
                  <a:pt x="2055" y="935"/>
                </a:cubicBezTo>
                <a:cubicBezTo>
                  <a:pt x="2054" y="936"/>
                  <a:pt x="2055" y="936"/>
                  <a:pt x="2055" y="936"/>
                </a:cubicBezTo>
                <a:cubicBezTo>
                  <a:pt x="2056" y="936"/>
                  <a:pt x="2057" y="936"/>
                  <a:pt x="2057" y="935"/>
                </a:cubicBezTo>
                <a:cubicBezTo>
                  <a:pt x="2057" y="935"/>
                  <a:pt x="2056" y="935"/>
                  <a:pt x="2056" y="934"/>
                </a:cubicBezTo>
                <a:close/>
                <a:moveTo>
                  <a:pt x="1022" y="168"/>
                </a:moveTo>
                <a:cubicBezTo>
                  <a:pt x="1022" y="168"/>
                  <a:pt x="1022" y="168"/>
                  <a:pt x="1023" y="167"/>
                </a:cubicBezTo>
                <a:cubicBezTo>
                  <a:pt x="1023" y="167"/>
                  <a:pt x="1023" y="167"/>
                  <a:pt x="1022" y="167"/>
                </a:cubicBezTo>
                <a:cubicBezTo>
                  <a:pt x="1022" y="167"/>
                  <a:pt x="1022" y="167"/>
                  <a:pt x="1021" y="168"/>
                </a:cubicBezTo>
                <a:cubicBezTo>
                  <a:pt x="1021" y="168"/>
                  <a:pt x="1022" y="168"/>
                  <a:pt x="1022" y="168"/>
                </a:cubicBezTo>
                <a:close/>
                <a:moveTo>
                  <a:pt x="2016" y="983"/>
                </a:moveTo>
                <a:cubicBezTo>
                  <a:pt x="2016" y="983"/>
                  <a:pt x="2016" y="983"/>
                  <a:pt x="2016" y="983"/>
                </a:cubicBezTo>
                <a:cubicBezTo>
                  <a:pt x="2015" y="982"/>
                  <a:pt x="2014" y="983"/>
                  <a:pt x="2014" y="983"/>
                </a:cubicBezTo>
                <a:cubicBezTo>
                  <a:pt x="2014" y="984"/>
                  <a:pt x="2015" y="984"/>
                  <a:pt x="2015" y="984"/>
                </a:cubicBezTo>
                <a:cubicBezTo>
                  <a:pt x="2016" y="984"/>
                  <a:pt x="2017" y="984"/>
                  <a:pt x="2016" y="983"/>
                </a:cubicBezTo>
                <a:close/>
                <a:moveTo>
                  <a:pt x="2207" y="996"/>
                </a:moveTo>
                <a:cubicBezTo>
                  <a:pt x="2207" y="995"/>
                  <a:pt x="2207" y="995"/>
                  <a:pt x="2207" y="995"/>
                </a:cubicBezTo>
                <a:cubicBezTo>
                  <a:pt x="2206" y="995"/>
                  <a:pt x="2205" y="995"/>
                  <a:pt x="2205" y="995"/>
                </a:cubicBezTo>
                <a:cubicBezTo>
                  <a:pt x="2205" y="995"/>
                  <a:pt x="2205" y="996"/>
                  <a:pt x="2206" y="996"/>
                </a:cubicBezTo>
                <a:cubicBezTo>
                  <a:pt x="2206" y="997"/>
                  <a:pt x="2207" y="996"/>
                  <a:pt x="2207" y="996"/>
                </a:cubicBezTo>
                <a:close/>
                <a:moveTo>
                  <a:pt x="2205" y="995"/>
                </a:moveTo>
                <a:cubicBezTo>
                  <a:pt x="2205" y="994"/>
                  <a:pt x="2205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5"/>
                  <a:pt x="2205" y="995"/>
                  <a:pt x="2205" y="995"/>
                </a:cubicBezTo>
                <a:close/>
                <a:moveTo>
                  <a:pt x="2115" y="1050"/>
                </a:move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lose/>
                <a:moveTo>
                  <a:pt x="2117" y="1048"/>
                </a:moveTo>
                <a:cubicBezTo>
                  <a:pt x="2117" y="1048"/>
                  <a:pt x="2117" y="1048"/>
                  <a:pt x="2117" y="1048"/>
                </a:cubicBezTo>
                <a:cubicBezTo>
                  <a:pt x="2116" y="1049"/>
                  <a:pt x="2116" y="1050"/>
                  <a:pt x="2115" y="1050"/>
                </a:cubicBezTo>
                <a:cubicBezTo>
                  <a:pt x="2116" y="1050"/>
                  <a:pt x="2117" y="1050"/>
                  <a:pt x="2117" y="1050"/>
                </a:cubicBezTo>
                <a:cubicBezTo>
                  <a:pt x="2118" y="1049"/>
                  <a:pt x="2118" y="1049"/>
                  <a:pt x="2117" y="1048"/>
                </a:cubicBezTo>
                <a:close/>
                <a:moveTo>
                  <a:pt x="1920" y="1126"/>
                </a:moveTo>
                <a:cubicBezTo>
                  <a:pt x="1918" y="1126"/>
                  <a:pt x="1918" y="1127"/>
                  <a:pt x="1919" y="1129"/>
                </a:cubicBezTo>
                <a:cubicBezTo>
                  <a:pt x="1920" y="1129"/>
                  <a:pt x="1920" y="1129"/>
                  <a:pt x="1921" y="1129"/>
                </a:cubicBezTo>
                <a:cubicBezTo>
                  <a:pt x="1921" y="1128"/>
                  <a:pt x="1921" y="1127"/>
                  <a:pt x="1921" y="1126"/>
                </a:cubicBezTo>
                <a:cubicBezTo>
                  <a:pt x="1920" y="1126"/>
                  <a:pt x="1920" y="1126"/>
                  <a:pt x="1920" y="1126"/>
                </a:cubicBezTo>
                <a:close/>
                <a:moveTo>
                  <a:pt x="1035" y="75"/>
                </a:moveTo>
                <a:cubicBezTo>
                  <a:pt x="1035" y="75"/>
                  <a:pt x="1035" y="74"/>
                  <a:pt x="1035" y="74"/>
                </a:cubicBezTo>
                <a:cubicBezTo>
                  <a:pt x="1035" y="74"/>
                  <a:pt x="1034" y="75"/>
                  <a:pt x="1034" y="75"/>
                </a:cubicBezTo>
                <a:cubicBezTo>
                  <a:pt x="1034" y="76"/>
                  <a:pt x="1035" y="76"/>
                  <a:pt x="1035" y="77"/>
                </a:cubicBezTo>
                <a:cubicBezTo>
                  <a:pt x="1035" y="76"/>
                  <a:pt x="1035" y="76"/>
                  <a:pt x="1035" y="75"/>
                </a:cubicBezTo>
                <a:close/>
                <a:moveTo>
                  <a:pt x="1364" y="73"/>
                </a:moveTo>
                <a:cubicBezTo>
                  <a:pt x="1364" y="73"/>
                  <a:pt x="1363" y="73"/>
                  <a:pt x="1363" y="73"/>
                </a:cubicBezTo>
                <a:cubicBezTo>
                  <a:pt x="1362" y="73"/>
                  <a:pt x="1362" y="73"/>
                  <a:pt x="1362" y="74"/>
                </a:cubicBezTo>
                <a:cubicBezTo>
                  <a:pt x="1363" y="75"/>
                  <a:pt x="1363" y="75"/>
                  <a:pt x="1363" y="76"/>
                </a:cubicBezTo>
                <a:cubicBezTo>
                  <a:pt x="1364" y="76"/>
                  <a:pt x="1365" y="76"/>
                  <a:pt x="1365" y="76"/>
                </a:cubicBezTo>
                <a:cubicBezTo>
                  <a:pt x="1365" y="75"/>
                  <a:pt x="1365" y="74"/>
                  <a:pt x="1364" y="73"/>
                </a:cubicBezTo>
                <a:close/>
                <a:moveTo>
                  <a:pt x="590" y="185"/>
                </a:moveTo>
                <a:cubicBezTo>
                  <a:pt x="590" y="185"/>
                  <a:pt x="589" y="185"/>
                  <a:pt x="589" y="186"/>
                </a:cubicBezTo>
                <a:cubicBezTo>
                  <a:pt x="589" y="186"/>
                  <a:pt x="589" y="187"/>
                  <a:pt x="590" y="187"/>
                </a:cubicBezTo>
                <a:cubicBezTo>
                  <a:pt x="590" y="188"/>
                  <a:pt x="591" y="187"/>
                  <a:pt x="591" y="186"/>
                </a:cubicBezTo>
                <a:cubicBezTo>
                  <a:pt x="591" y="186"/>
                  <a:pt x="591" y="185"/>
                  <a:pt x="590" y="185"/>
                </a:cubicBezTo>
                <a:close/>
                <a:moveTo>
                  <a:pt x="1510" y="206"/>
                </a:moveTo>
                <a:cubicBezTo>
                  <a:pt x="1510" y="206"/>
                  <a:pt x="1510" y="205"/>
                  <a:pt x="1510" y="205"/>
                </a:cubicBezTo>
                <a:cubicBezTo>
                  <a:pt x="1510" y="205"/>
                  <a:pt x="1510" y="204"/>
                  <a:pt x="1510" y="204"/>
                </a:cubicBezTo>
                <a:cubicBezTo>
                  <a:pt x="1509" y="205"/>
                  <a:pt x="1509" y="205"/>
                  <a:pt x="1509" y="205"/>
                </a:cubicBezTo>
                <a:cubicBezTo>
                  <a:pt x="1508" y="206"/>
                  <a:pt x="1508" y="206"/>
                  <a:pt x="1509" y="207"/>
                </a:cubicBezTo>
                <a:cubicBezTo>
                  <a:pt x="1509" y="207"/>
                  <a:pt x="1510" y="206"/>
                  <a:pt x="1510" y="206"/>
                </a:cubicBezTo>
                <a:close/>
                <a:moveTo>
                  <a:pt x="194" y="315"/>
                </a:moveTo>
                <a:cubicBezTo>
                  <a:pt x="194" y="315"/>
                  <a:pt x="193" y="315"/>
                  <a:pt x="193" y="316"/>
                </a:cubicBezTo>
                <a:cubicBezTo>
                  <a:pt x="193" y="317"/>
                  <a:pt x="194" y="317"/>
                  <a:pt x="195" y="317"/>
                </a:cubicBezTo>
                <a:cubicBezTo>
                  <a:pt x="195" y="317"/>
                  <a:pt x="195" y="317"/>
                  <a:pt x="195" y="317"/>
                </a:cubicBezTo>
                <a:cubicBezTo>
                  <a:pt x="195" y="316"/>
                  <a:pt x="194" y="315"/>
                  <a:pt x="194" y="315"/>
                </a:cubicBezTo>
                <a:close/>
                <a:moveTo>
                  <a:pt x="1188" y="320"/>
                </a:moveTo>
                <a:cubicBezTo>
                  <a:pt x="1188" y="320"/>
                  <a:pt x="1188" y="320"/>
                  <a:pt x="1188" y="320"/>
                </a:cubicBezTo>
                <a:cubicBezTo>
                  <a:pt x="1189" y="319"/>
                  <a:pt x="1189" y="319"/>
                  <a:pt x="1190" y="318"/>
                </a:cubicBezTo>
                <a:cubicBezTo>
                  <a:pt x="1189" y="318"/>
                  <a:pt x="1188" y="318"/>
                  <a:pt x="1188" y="319"/>
                </a:cubicBezTo>
                <a:cubicBezTo>
                  <a:pt x="1187" y="319"/>
                  <a:pt x="1187" y="320"/>
                  <a:pt x="1188" y="320"/>
                </a:cubicBezTo>
                <a:close/>
                <a:moveTo>
                  <a:pt x="1190" y="318"/>
                </a:move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lose/>
                <a:moveTo>
                  <a:pt x="1319" y="354"/>
                </a:moveTo>
                <a:cubicBezTo>
                  <a:pt x="1319" y="354"/>
                  <a:pt x="1319" y="355"/>
                  <a:pt x="1320" y="355"/>
                </a:cubicBezTo>
                <a:cubicBezTo>
                  <a:pt x="1320" y="355"/>
                  <a:pt x="1320" y="355"/>
                  <a:pt x="1320" y="355"/>
                </a:cubicBezTo>
                <a:cubicBezTo>
                  <a:pt x="1321" y="354"/>
                  <a:pt x="1320" y="354"/>
                  <a:pt x="1319" y="354"/>
                </a:cubicBezTo>
                <a:cubicBezTo>
                  <a:pt x="1319" y="354"/>
                  <a:pt x="1319" y="354"/>
                  <a:pt x="1319" y="354"/>
                </a:cubicBezTo>
                <a:close/>
                <a:moveTo>
                  <a:pt x="682" y="363"/>
                </a:moveTo>
                <a:cubicBezTo>
                  <a:pt x="682" y="364"/>
                  <a:pt x="681" y="364"/>
                  <a:pt x="681" y="364"/>
                </a:cubicBezTo>
                <a:cubicBezTo>
                  <a:pt x="681" y="365"/>
                  <a:pt x="682" y="365"/>
                  <a:pt x="682" y="366"/>
                </a:cubicBezTo>
                <a:cubicBezTo>
                  <a:pt x="682" y="366"/>
                  <a:pt x="683" y="366"/>
                  <a:pt x="683" y="365"/>
                </a:cubicBezTo>
                <a:cubicBezTo>
                  <a:pt x="683" y="365"/>
                  <a:pt x="683" y="364"/>
                  <a:pt x="683" y="364"/>
                </a:cubicBezTo>
                <a:cubicBezTo>
                  <a:pt x="683" y="363"/>
                  <a:pt x="682" y="363"/>
                  <a:pt x="682" y="363"/>
                </a:cubicBezTo>
                <a:close/>
                <a:moveTo>
                  <a:pt x="1588" y="123"/>
                </a:moveTo>
                <a:cubicBezTo>
                  <a:pt x="1588" y="123"/>
                  <a:pt x="1587" y="123"/>
                  <a:pt x="1587" y="124"/>
                </a:cubicBezTo>
                <a:cubicBezTo>
                  <a:pt x="1587" y="124"/>
                  <a:pt x="1588" y="125"/>
                  <a:pt x="1588" y="125"/>
                </a:cubicBezTo>
                <a:cubicBezTo>
                  <a:pt x="1589" y="125"/>
                  <a:pt x="1589" y="124"/>
                  <a:pt x="1589" y="124"/>
                </a:cubicBezTo>
                <a:cubicBezTo>
                  <a:pt x="1589" y="123"/>
                  <a:pt x="1589" y="123"/>
                  <a:pt x="1588" y="123"/>
                </a:cubicBezTo>
                <a:close/>
                <a:moveTo>
                  <a:pt x="2145" y="436"/>
                </a:moveTo>
                <a:cubicBezTo>
                  <a:pt x="2145" y="435"/>
                  <a:pt x="2145" y="435"/>
                  <a:pt x="2145" y="435"/>
                </a:cubicBezTo>
                <a:cubicBezTo>
                  <a:pt x="2145" y="435"/>
                  <a:pt x="2144" y="435"/>
                  <a:pt x="2144" y="435"/>
                </a:cubicBezTo>
                <a:cubicBezTo>
                  <a:pt x="2144" y="435"/>
                  <a:pt x="2144" y="436"/>
                  <a:pt x="2144" y="436"/>
                </a:cubicBezTo>
                <a:cubicBezTo>
                  <a:pt x="2145" y="436"/>
                  <a:pt x="2145" y="436"/>
                  <a:pt x="2145" y="436"/>
                </a:cubicBezTo>
                <a:close/>
                <a:moveTo>
                  <a:pt x="2076" y="597"/>
                </a:moveTo>
                <a:cubicBezTo>
                  <a:pt x="2076" y="596"/>
                  <a:pt x="2076" y="596"/>
                  <a:pt x="2077" y="596"/>
                </a:cubicBezTo>
                <a:cubicBezTo>
                  <a:pt x="2076" y="595"/>
                  <a:pt x="2076" y="595"/>
                  <a:pt x="2076" y="594"/>
                </a:cubicBezTo>
                <a:cubicBezTo>
                  <a:pt x="2076" y="595"/>
                  <a:pt x="2075" y="595"/>
                  <a:pt x="2075" y="596"/>
                </a:cubicBezTo>
                <a:cubicBezTo>
                  <a:pt x="2075" y="596"/>
                  <a:pt x="2075" y="596"/>
                  <a:pt x="2076" y="597"/>
                </a:cubicBezTo>
                <a:close/>
                <a:moveTo>
                  <a:pt x="1132" y="616"/>
                </a:moveTo>
                <a:cubicBezTo>
                  <a:pt x="1132" y="616"/>
                  <a:pt x="1131" y="616"/>
                  <a:pt x="1131" y="615"/>
                </a:cubicBezTo>
                <a:cubicBezTo>
                  <a:pt x="1130" y="615"/>
                  <a:pt x="1129" y="616"/>
                  <a:pt x="1129" y="617"/>
                </a:cubicBezTo>
                <a:cubicBezTo>
                  <a:pt x="1130" y="617"/>
                  <a:pt x="1130" y="617"/>
                  <a:pt x="1131" y="617"/>
                </a:cubicBezTo>
                <a:cubicBezTo>
                  <a:pt x="1131" y="617"/>
                  <a:pt x="1132" y="617"/>
                  <a:pt x="1132" y="616"/>
                </a:cubicBezTo>
                <a:close/>
                <a:moveTo>
                  <a:pt x="1303" y="647"/>
                </a:moveTo>
                <a:cubicBezTo>
                  <a:pt x="1304" y="646"/>
                  <a:pt x="1304" y="646"/>
                  <a:pt x="1304" y="646"/>
                </a:cubicBezTo>
                <a:cubicBezTo>
                  <a:pt x="1305" y="646"/>
                  <a:pt x="1305" y="645"/>
                  <a:pt x="1305" y="645"/>
                </a:cubicBezTo>
                <a:cubicBezTo>
                  <a:pt x="1305" y="645"/>
                  <a:pt x="1304" y="644"/>
                  <a:pt x="1304" y="644"/>
                </a:cubicBezTo>
                <a:cubicBezTo>
                  <a:pt x="1303" y="644"/>
                  <a:pt x="1303" y="645"/>
                  <a:pt x="1303" y="646"/>
                </a:cubicBezTo>
                <a:cubicBezTo>
                  <a:pt x="1303" y="646"/>
                  <a:pt x="1303" y="646"/>
                  <a:pt x="1303" y="647"/>
                </a:cubicBezTo>
                <a:close/>
                <a:moveTo>
                  <a:pt x="482" y="695"/>
                </a:move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lose/>
                <a:moveTo>
                  <a:pt x="483" y="697"/>
                </a:moveTo>
                <a:cubicBezTo>
                  <a:pt x="484" y="697"/>
                  <a:pt x="485" y="697"/>
                  <a:pt x="485" y="696"/>
                </a:cubicBezTo>
                <a:cubicBezTo>
                  <a:pt x="485" y="696"/>
                  <a:pt x="485" y="695"/>
                  <a:pt x="484" y="695"/>
                </a:cubicBezTo>
                <a:cubicBezTo>
                  <a:pt x="484" y="695"/>
                  <a:pt x="483" y="695"/>
                  <a:pt x="482" y="695"/>
                </a:cubicBezTo>
                <a:cubicBezTo>
                  <a:pt x="482" y="696"/>
                  <a:pt x="483" y="696"/>
                  <a:pt x="483" y="697"/>
                </a:cubicBezTo>
                <a:close/>
                <a:moveTo>
                  <a:pt x="611" y="160"/>
                </a:moveTo>
                <a:cubicBezTo>
                  <a:pt x="611" y="160"/>
                  <a:pt x="611" y="160"/>
                  <a:pt x="611" y="160"/>
                </a:cubicBezTo>
                <a:cubicBezTo>
                  <a:pt x="611" y="160"/>
                  <a:pt x="611" y="160"/>
                  <a:pt x="611" y="160"/>
                </a:cubicBezTo>
                <a:cubicBezTo>
                  <a:pt x="610" y="160"/>
                  <a:pt x="611" y="160"/>
                  <a:pt x="611" y="160"/>
                </a:cubicBezTo>
                <a:close/>
                <a:moveTo>
                  <a:pt x="535" y="161"/>
                </a:moveTo>
                <a:cubicBezTo>
                  <a:pt x="535" y="161"/>
                  <a:pt x="535" y="161"/>
                  <a:pt x="535" y="161"/>
                </a:cubicBezTo>
                <a:cubicBezTo>
                  <a:pt x="535" y="161"/>
                  <a:pt x="535" y="161"/>
                  <a:pt x="535" y="161"/>
                </a:cubicBezTo>
                <a:cubicBezTo>
                  <a:pt x="534" y="161"/>
                  <a:pt x="534" y="161"/>
                  <a:pt x="535" y="161"/>
                </a:cubicBezTo>
                <a:close/>
                <a:moveTo>
                  <a:pt x="1998" y="402"/>
                </a:moveTo>
                <a:cubicBezTo>
                  <a:pt x="1998" y="403"/>
                  <a:pt x="1999" y="403"/>
                  <a:pt x="1999" y="403"/>
                </a:cubicBezTo>
                <a:cubicBezTo>
                  <a:pt x="1999" y="403"/>
                  <a:pt x="1999" y="402"/>
                  <a:pt x="1999" y="402"/>
                </a:cubicBezTo>
                <a:cubicBezTo>
                  <a:pt x="1999" y="402"/>
                  <a:pt x="1999" y="401"/>
                  <a:pt x="1999" y="401"/>
                </a:cubicBezTo>
                <a:cubicBezTo>
                  <a:pt x="1999" y="402"/>
                  <a:pt x="1998" y="402"/>
                  <a:pt x="1998" y="402"/>
                </a:cubicBezTo>
                <a:close/>
                <a:moveTo>
                  <a:pt x="1552" y="173"/>
                </a:moveTo>
                <a:cubicBezTo>
                  <a:pt x="1552" y="172"/>
                  <a:pt x="1552" y="172"/>
                  <a:pt x="1552" y="172"/>
                </a:cubicBezTo>
                <a:cubicBezTo>
                  <a:pt x="1552" y="172"/>
                  <a:pt x="1552" y="172"/>
                  <a:pt x="1552" y="173"/>
                </a:cubicBezTo>
                <a:cubicBezTo>
                  <a:pt x="1552" y="173"/>
                  <a:pt x="1552" y="173"/>
                  <a:pt x="1552" y="173"/>
                </a:cubicBezTo>
                <a:close/>
                <a:moveTo>
                  <a:pt x="1551" y="179"/>
                </a:moveTo>
                <a:cubicBezTo>
                  <a:pt x="1551" y="178"/>
                  <a:pt x="1551" y="178"/>
                  <a:pt x="1551" y="178"/>
                </a:cubicBezTo>
                <a:cubicBezTo>
                  <a:pt x="1551" y="179"/>
                  <a:pt x="1551" y="179"/>
                  <a:pt x="1551" y="179"/>
                </a:cubicBezTo>
                <a:close/>
                <a:moveTo>
                  <a:pt x="321" y="181"/>
                </a:move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lose/>
                <a:moveTo>
                  <a:pt x="323" y="181"/>
                </a:moveTo>
                <a:cubicBezTo>
                  <a:pt x="323" y="181"/>
                  <a:pt x="323" y="180"/>
                  <a:pt x="323" y="180"/>
                </a:cubicBezTo>
                <a:cubicBezTo>
                  <a:pt x="323" y="180"/>
                  <a:pt x="322" y="180"/>
                  <a:pt x="322" y="180"/>
                </a:cubicBezTo>
                <a:cubicBezTo>
                  <a:pt x="321" y="180"/>
                  <a:pt x="321" y="181"/>
                  <a:pt x="321" y="181"/>
                </a:cubicBezTo>
                <a:cubicBezTo>
                  <a:pt x="321" y="181"/>
                  <a:pt x="322" y="181"/>
                  <a:pt x="322" y="181"/>
                </a:cubicBezTo>
                <a:cubicBezTo>
                  <a:pt x="323" y="181"/>
                  <a:pt x="323" y="181"/>
                  <a:pt x="323" y="181"/>
                </a:cubicBezTo>
                <a:close/>
                <a:moveTo>
                  <a:pt x="1521" y="181"/>
                </a:moveTo>
                <a:cubicBezTo>
                  <a:pt x="1521" y="181"/>
                  <a:pt x="1521" y="182"/>
                  <a:pt x="1522" y="182"/>
                </a:cubicBezTo>
                <a:cubicBezTo>
                  <a:pt x="1522" y="182"/>
                  <a:pt x="1522" y="182"/>
                  <a:pt x="1523" y="182"/>
                </a:cubicBezTo>
                <a:cubicBezTo>
                  <a:pt x="1523" y="181"/>
                  <a:pt x="1523" y="181"/>
                  <a:pt x="1522" y="180"/>
                </a:cubicBezTo>
                <a:cubicBezTo>
                  <a:pt x="1522" y="180"/>
                  <a:pt x="1521" y="181"/>
                  <a:pt x="1521" y="181"/>
                </a:cubicBezTo>
                <a:close/>
                <a:moveTo>
                  <a:pt x="1138" y="613"/>
                </a:moveTo>
                <a:cubicBezTo>
                  <a:pt x="1138" y="613"/>
                  <a:pt x="1138" y="613"/>
                  <a:pt x="1138" y="613"/>
                </a:cubicBezTo>
                <a:cubicBezTo>
                  <a:pt x="1137" y="613"/>
                  <a:pt x="1137" y="613"/>
                  <a:pt x="1137" y="613"/>
                </a:cubicBezTo>
                <a:cubicBezTo>
                  <a:pt x="1136" y="613"/>
                  <a:pt x="1136" y="613"/>
                  <a:pt x="1137" y="614"/>
                </a:cubicBezTo>
                <a:cubicBezTo>
                  <a:pt x="1137" y="614"/>
                  <a:pt x="1138" y="614"/>
                  <a:pt x="1138" y="613"/>
                </a:cubicBezTo>
                <a:close/>
                <a:moveTo>
                  <a:pt x="658" y="283"/>
                </a:moveTo>
                <a:cubicBezTo>
                  <a:pt x="658" y="282"/>
                  <a:pt x="658" y="282"/>
                  <a:pt x="658" y="282"/>
                </a:cubicBezTo>
                <a:cubicBezTo>
                  <a:pt x="658" y="283"/>
                  <a:pt x="658" y="283"/>
                  <a:pt x="658" y="283"/>
                </a:cubicBezTo>
                <a:close/>
                <a:moveTo>
                  <a:pt x="1363" y="64"/>
                </a:moveTo>
                <a:cubicBezTo>
                  <a:pt x="1363" y="63"/>
                  <a:pt x="1363" y="63"/>
                  <a:pt x="1363" y="63"/>
                </a:cubicBezTo>
                <a:cubicBezTo>
                  <a:pt x="1362" y="63"/>
                  <a:pt x="1362" y="63"/>
                  <a:pt x="1362" y="63"/>
                </a:cubicBezTo>
                <a:cubicBezTo>
                  <a:pt x="1362" y="64"/>
                  <a:pt x="1362" y="64"/>
                  <a:pt x="1362" y="65"/>
                </a:cubicBezTo>
                <a:cubicBezTo>
                  <a:pt x="1363" y="65"/>
                  <a:pt x="1363" y="64"/>
                  <a:pt x="1363" y="64"/>
                </a:cubicBezTo>
                <a:close/>
                <a:moveTo>
                  <a:pt x="2020" y="652"/>
                </a:moveTo>
                <a:cubicBezTo>
                  <a:pt x="2020" y="652"/>
                  <a:pt x="2020" y="652"/>
                  <a:pt x="2020" y="652"/>
                </a:cubicBezTo>
                <a:cubicBezTo>
                  <a:pt x="2020" y="652"/>
                  <a:pt x="2019" y="652"/>
                  <a:pt x="2019" y="652"/>
                </a:cubicBezTo>
                <a:cubicBezTo>
                  <a:pt x="2019" y="652"/>
                  <a:pt x="2019" y="652"/>
                  <a:pt x="2019" y="653"/>
                </a:cubicBezTo>
                <a:cubicBezTo>
                  <a:pt x="2020" y="653"/>
                  <a:pt x="2020" y="653"/>
                  <a:pt x="2020" y="652"/>
                </a:cubicBezTo>
                <a:close/>
                <a:moveTo>
                  <a:pt x="1545" y="187"/>
                </a:moveTo>
                <a:cubicBezTo>
                  <a:pt x="1545" y="187"/>
                  <a:pt x="1546" y="188"/>
                  <a:pt x="1546" y="188"/>
                </a:cubicBezTo>
                <a:cubicBezTo>
                  <a:pt x="1546" y="188"/>
                  <a:pt x="1546" y="187"/>
                  <a:pt x="1546" y="187"/>
                </a:cubicBezTo>
                <a:cubicBezTo>
                  <a:pt x="1546" y="187"/>
                  <a:pt x="1545" y="187"/>
                  <a:pt x="1545" y="187"/>
                </a:cubicBezTo>
                <a:close/>
                <a:moveTo>
                  <a:pt x="1004" y="189"/>
                </a:moveTo>
                <a:cubicBezTo>
                  <a:pt x="1004" y="190"/>
                  <a:pt x="1004" y="190"/>
                  <a:pt x="1004" y="191"/>
                </a:cubicBezTo>
                <a:cubicBezTo>
                  <a:pt x="1006" y="190"/>
                  <a:pt x="1006" y="190"/>
                  <a:pt x="1004" y="189"/>
                </a:cubicBezTo>
                <a:close/>
                <a:moveTo>
                  <a:pt x="616" y="79"/>
                </a:moveTo>
                <a:cubicBezTo>
                  <a:pt x="617" y="79"/>
                  <a:pt x="617" y="79"/>
                  <a:pt x="617" y="78"/>
                </a:cubicBezTo>
                <a:cubicBezTo>
                  <a:pt x="617" y="78"/>
                  <a:pt x="616" y="79"/>
                  <a:pt x="616" y="79"/>
                </a:cubicBezTo>
                <a:cubicBezTo>
                  <a:pt x="616" y="79"/>
                  <a:pt x="616" y="79"/>
                  <a:pt x="616" y="79"/>
                </a:cubicBezTo>
                <a:close/>
                <a:moveTo>
                  <a:pt x="1517" y="210"/>
                </a:moveTo>
                <a:cubicBezTo>
                  <a:pt x="1517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1"/>
                </a:cubicBezTo>
                <a:cubicBezTo>
                  <a:pt x="1517" y="211"/>
                  <a:pt x="1517" y="210"/>
                  <a:pt x="1517" y="210"/>
                </a:cubicBezTo>
                <a:close/>
                <a:moveTo>
                  <a:pt x="1030" y="81"/>
                </a:moveTo>
                <a:cubicBezTo>
                  <a:pt x="1030" y="81"/>
                  <a:pt x="1030" y="81"/>
                  <a:pt x="1030" y="81"/>
                </a:cubicBezTo>
                <a:cubicBezTo>
                  <a:pt x="1030" y="80"/>
                  <a:pt x="1029" y="80"/>
                  <a:pt x="1029" y="80"/>
                </a:cubicBezTo>
                <a:cubicBezTo>
                  <a:pt x="1029" y="80"/>
                  <a:pt x="1029" y="81"/>
                  <a:pt x="1029" y="81"/>
                </a:cubicBezTo>
                <a:cubicBezTo>
                  <a:pt x="1029" y="82"/>
                  <a:pt x="1030" y="82"/>
                  <a:pt x="1030" y="81"/>
                </a:cubicBezTo>
                <a:close/>
                <a:moveTo>
                  <a:pt x="1029" y="80"/>
                </a:moveTo>
                <a:cubicBezTo>
                  <a:pt x="1029" y="80"/>
                  <a:pt x="1029" y="79"/>
                  <a:pt x="1029" y="79"/>
                </a:cubicBezTo>
                <a:cubicBezTo>
                  <a:pt x="1029" y="79"/>
                  <a:pt x="1029" y="79"/>
                  <a:pt x="1029" y="79"/>
                </a:cubicBezTo>
                <a:cubicBezTo>
                  <a:pt x="1029" y="79"/>
                  <a:pt x="1029" y="79"/>
                  <a:pt x="1029" y="80"/>
                </a:cubicBezTo>
                <a:cubicBezTo>
                  <a:pt x="1029" y="80"/>
                  <a:pt x="1029" y="80"/>
                  <a:pt x="1029" y="80"/>
                </a:cubicBezTo>
                <a:close/>
                <a:moveTo>
                  <a:pt x="1444" y="286"/>
                </a:moveTo>
                <a:cubicBezTo>
                  <a:pt x="1445" y="285"/>
                  <a:pt x="1445" y="285"/>
                  <a:pt x="1445" y="285"/>
                </a:cubicBezTo>
                <a:cubicBezTo>
                  <a:pt x="1444" y="285"/>
                  <a:pt x="1444" y="285"/>
                  <a:pt x="1444" y="285"/>
                </a:cubicBezTo>
                <a:lnTo>
                  <a:pt x="1444" y="286"/>
                </a:lnTo>
                <a:close/>
                <a:moveTo>
                  <a:pt x="548" y="224"/>
                </a:moveTo>
                <a:cubicBezTo>
                  <a:pt x="548" y="224"/>
                  <a:pt x="548" y="223"/>
                  <a:pt x="548" y="223"/>
                </a:cubicBezTo>
                <a:cubicBezTo>
                  <a:pt x="548" y="223"/>
                  <a:pt x="548" y="223"/>
                  <a:pt x="548" y="223"/>
                </a:cubicBezTo>
                <a:cubicBezTo>
                  <a:pt x="548" y="223"/>
                  <a:pt x="547" y="223"/>
                  <a:pt x="547" y="223"/>
                </a:cubicBezTo>
                <a:cubicBezTo>
                  <a:pt x="547" y="224"/>
                  <a:pt x="548" y="224"/>
                  <a:pt x="548" y="224"/>
                </a:cubicBezTo>
                <a:close/>
                <a:moveTo>
                  <a:pt x="657" y="94"/>
                </a:moveTo>
                <a:cubicBezTo>
                  <a:pt x="657" y="93"/>
                  <a:pt x="657" y="93"/>
                  <a:pt x="657" y="93"/>
                </a:cubicBezTo>
                <a:cubicBezTo>
                  <a:pt x="656" y="93"/>
                  <a:pt x="656" y="92"/>
                  <a:pt x="656" y="92"/>
                </a:cubicBezTo>
                <a:cubicBezTo>
                  <a:pt x="656" y="92"/>
                  <a:pt x="656" y="93"/>
                  <a:pt x="656" y="93"/>
                </a:cubicBezTo>
                <a:cubicBezTo>
                  <a:pt x="656" y="94"/>
                  <a:pt x="656" y="94"/>
                  <a:pt x="657" y="94"/>
                </a:cubicBezTo>
                <a:close/>
                <a:moveTo>
                  <a:pt x="1358" y="96"/>
                </a:moveTo>
                <a:cubicBezTo>
                  <a:pt x="1357" y="96"/>
                  <a:pt x="1357" y="96"/>
                  <a:pt x="1356" y="95"/>
                </a:cubicBezTo>
                <a:cubicBezTo>
                  <a:pt x="1356" y="95"/>
                  <a:pt x="1355" y="95"/>
                  <a:pt x="1355" y="95"/>
                </a:cubicBezTo>
                <a:cubicBezTo>
                  <a:pt x="1355" y="96"/>
                  <a:pt x="1355" y="96"/>
                  <a:pt x="1355" y="97"/>
                </a:cubicBezTo>
                <a:cubicBezTo>
                  <a:pt x="1355" y="97"/>
                  <a:pt x="1356" y="97"/>
                  <a:pt x="1356" y="97"/>
                </a:cubicBezTo>
                <a:cubicBezTo>
                  <a:pt x="1357" y="97"/>
                  <a:pt x="1357" y="96"/>
                  <a:pt x="1358" y="96"/>
                </a:cubicBezTo>
                <a:close/>
                <a:moveTo>
                  <a:pt x="1355" y="97"/>
                </a:moveTo>
                <a:cubicBezTo>
                  <a:pt x="1355" y="97"/>
                  <a:pt x="1355" y="97"/>
                  <a:pt x="1355" y="97"/>
                </a:cubicBezTo>
                <a:cubicBezTo>
                  <a:pt x="1354" y="97"/>
                  <a:pt x="1354" y="97"/>
                  <a:pt x="1354" y="97"/>
                </a:cubicBezTo>
                <a:cubicBezTo>
                  <a:pt x="1354" y="97"/>
                  <a:pt x="1355" y="97"/>
                  <a:pt x="1355" y="97"/>
                </a:cubicBezTo>
                <a:cubicBezTo>
                  <a:pt x="1355" y="97"/>
                  <a:pt x="1355" y="97"/>
                  <a:pt x="1355" y="97"/>
                </a:cubicBezTo>
                <a:close/>
                <a:moveTo>
                  <a:pt x="2028" y="653"/>
                </a:moveTo>
                <a:cubicBezTo>
                  <a:pt x="2028" y="654"/>
                  <a:pt x="2028" y="655"/>
                  <a:pt x="2029" y="656"/>
                </a:cubicBezTo>
                <a:cubicBezTo>
                  <a:pt x="2029" y="655"/>
                  <a:pt x="2029" y="654"/>
                  <a:pt x="2028" y="653"/>
                </a:cubicBezTo>
                <a:close/>
                <a:moveTo>
                  <a:pt x="686" y="101"/>
                </a:moveTo>
                <a:cubicBezTo>
                  <a:pt x="686" y="100"/>
                  <a:pt x="687" y="100"/>
                  <a:pt x="686" y="100"/>
                </a:cubicBezTo>
                <a:cubicBezTo>
                  <a:pt x="686" y="100"/>
                  <a:pt x="686" y="99"/>
                  <a:pt x="685" y="99"/>
                </a:cubicBezTo>
                <a:cubicBezTo>
                  <a:pt x="686" y="100"/>
                  <a:pt x="685" y="100"/>
                  <a:pt x="686" y="101"/>
                </a:cubicBezTo>
                <a:close/>
                <a:moveTo>
                  <a:pt x="2218" y="947"/>
                </a:moveTo>
                <a:cubicBezTo>
                  <a:pt x="2217" y="946"/>
                  <a:pt x="2216" y="945"/>
                  <a:pt x="2215" y="945"/>
                </a:cubicBezTo>
                <a:cubicBezTo>
                  <a:pt x="2216" y="947"/>
                  <a:pt x="2217" y="947"/>
                  <a:pt x="2218" y="947"/>
                </a:cubicBezTo>
                <a:close/>
                <a:moveTo>
                  <a:pt x="2218" y="947"/>
                </a:move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8" y="947"/>
                </a:cubicBezTo>
                <a:close/>
                <a:moveTo>
                  <a:pt x="1203" y="105"/>
                </a:moveTo>
                <a:cubicBezTo>
                  <a:pt x="1203" y="105"/>
                  <a:pt x="1202" y="104"/>
                  <a:pt x="1202" y="104"/>
                </a:cubicBezTo>
                <a:cubicBezTo>
                  <a:pt x="1202" y="104"/>
                  <a:pt x="1201" y="104"/>
                  <a:pt x="1201" y="104"/>
                </a:cubicBezTo>
                <a:cubicBezTo>
                  <a:pt x="1201" y="105"/>
                  <a:pt x="1201" y="105"/>
                  <a:pt x="1202" y="105"/>
                </a:cubicBezTo>
                <a:cubicBezTo>
                  <a:pt x="1202" y="106"/>
                  <a:pt x="1203" y="105"/>
                  <a:pt x="1203" y="105"/>
                </a:cubicBezTo>
                <a:close/>
                <a:moveTo>
                  <a:pt x="1201" y="104"/>
                </a:moveTo>
                <a:cubicBezTo>
                  <a:pt x="1201" y="104"/>
                  <a:pt x="1201" y="104"/>
                  <a:pt x="1201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1" y="104"/>
                  <a:pt x="1201" y="104"/>
                </a:cubicBezTo>
                <a:close/>
                <a:moveTo>
                  <a:pt x="1818" y="106"/>
                </a:moveTo>
                <a:cubicBezTo>
                  <a:pt x="1818" y="106"/>
                  <a:pt x="1817" y="106"/>
                  <a:pt x="1817" y="107"/>
                </a:cubicBezTo>
                <a:cubicBezTo>
                  <a:pt x="1817" y="107"/>
                  <a:pt x="1817" y="107"/>
                  <a:pt x="1817" y="108"/>
                </a:cubicBezTo>
                <a:cubicBezTo>
                  <a:pt x="1818" y="108"/>
                  <a:pt x="1818" y="108"/>
                  <a:pt x="1819" y="108"/>
                </a:cubicBezTo>
                <a:cubicBezTo>
                  <a:pt x="1819" y="107"/>
                  <a:pt x="1819" y="106"/>
                  <a:pt x="1818" y="106"/>
                </a:cubicBezTo>
                <a:close/>
                <a:moveTo>
                  <a:pt x="1819" y="108"/>
                </a:move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lose/>
                <a:moveTo>
                  <a:pt x="536" y="239"/>
                </a:move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lose/>
                <a:moveTo>
                  <a:pt x="536" y="241"/>
                </a:moveTo>
                <a:cubicBezTo>
                  <a:pt x="536" y="241"/>
                  <a:pt x="536" y="241"/>
                  <a:pt x="536" y="240"/>
                </a:cubicBezTo>
                <a:cubicBezTo>
                  <a:pt x="536" y="240"/>
                  <a:pt x="536" y="240"/>
                  <a:pt x="536" y="239"/>
                </a:cubicBezTo>
                <a:cubicBezTo>
                  <a:pt x="536" y="239"/>
                  <a:pt x="535" y="240"/>
                  <a:pt x="535" y="240"/>
                </a:cubicBezTo>
                <a:cubicBezTo>
                  <a:pt x="535" y="241"/>
                  <a:pt x="535" y="241"/>
                  <a:pt x="536" y="241"/>
                </a:cubicBezTo>
                <a:close/>
                <a:moveTo>
                  <a:pt x="1090" y="433"/>
                </a:moveTo>
                <a:cubicBezTo>
                  <a:pt x="1089" y="432"/>
                  <a:pt x="1089" y="432"/>
                  <a:pt x="1089" y="433"/>
                </a:cubicBezTo>
                <a:cubicBezTo>
                  <a:pt x="1089" y="433"/>
                  <a:pt x="1089" y="434"/>
                  <a:pt x="1089" y="434"/>
                </a:cubicBezTo>
                <a:cubicBezTo>
                  <a:pt x="1089" y="434"/>
                  <a:pt x="1089" y="433"/>
                  <a:pt x="1090" y="433"/>
                </a:cubicBezTo>
                <a:close/>
                <a:moveTo>
                  <a:pt x="676" y="806"/>
                </a:moveTo>
                <a:cubicBezTo>
                  <a:pt x="676" y="806"/>
                  <a:pt x="676" y="806"/>
                  <a:pt x="676" y="805"/>
                </a:cubicBezTo>
                <a:cubicBezTo>
                  <a:pt x="676" y="805"/>
                  <a:pt x="676" y="805"/>
                  <a:pt x="676" y="805"/>
                </a:cubicBezTo>
                <a:cubicBezTo>
                  <a:pt x="676" y="805"/>
                  <a:pt x="675" y="805"/>
                  <a:pt x="675" y="805"/>
                </a:cubicBezTo>
                <a:cubicBezTo>
                  <a:pt x="675" y="806"/>
                  <a:pt x="675" y="806"/>
                  <a:pt x="676" y="806"/>
                </a:cubicBezTo>
                <a:close/>
                <a:moveTo>
                  <a:pt x="1255" y="632"/>
                </a:move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1"/>
                </a:cubicBezTo>
                <a:cubicBezTo>
                  <a:pt x="1255" y="632"/>
                  <a:pt x="1255" y="632"/>
                  <a:pt x="1255" y="632"/>
                </a:cubicBezTo>
                <a:close/>
                <a:moveTo>
                  <a:pt x="1253" y="632"/>
                </a:moveTo>
                <a:cubicBezTo>
                  <a:pt x="1253" y="632"/>
                  <a:pt x="1254" y="633"/>
                  <a:pt x="1254" y="633"/>
                </a:cubicBezTo>
                <a:cubicBezTo>
                  <a:pt x="1254" y="632"/>
                  <a:pt x="1254" y="632"/>
                  <a:pt x="1255" y="632"/>
                </a:cubicBezTo>
                <a:cubicBezTo>
                  <a:pt x="1254" y="632"/>
                  <a:pt x="1253" y="632"/>
                  <a:pt x="1253" y="632"/>
                </a:cubicBezTo>
                <a:close/>
                <a:moveTo>
                  <a:pt x="2037" y="674"/>
                </a:moveTo>
                <a:cubicBezTo>
                  <a:pt x="2037" y="674"/>
                  <a:pt x="2037" y="674"/>
                  <a:pt x="2037" y="675"/>
                </a:cubicBezTo>
                <a:cubicBezTo>
                  <a:pt x="2037" y="674"/>
                  <a:pt x="2038" y="674"/>
                  <a:pt x="2038" y="674"/>
                </a:cubicBezTo>
                <a:cubicBezTo>
                  <a:pt x="2037" y="673"/>
                  <a:pt x="2037" y="673"/>
                  <a:pt x="2037" y="674"/>
                </a:cubicBezTo>
                <a:close/>
                <a:moveTo>
                  <a:pt x="820" y="255"/>
                </a:move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lose/>
                <a:moveTo>
                  <a:pt x="819" y="253"/>
                </a:moveTo>
                <a:cubicBezTo>
                  <a:pt x="818" y="253"/>
                  <a:pt x="818" y="254"/>
                  <a:pt x="817" y="254"/>
                </a:cubicBezTo>
                <a:cubicBezTo>
                  <a:pt x="818" y="254"/>
                  <a:pt x="818" y="255"/>
                  <a:pt x="819" y="255"/>
                </a:cubicBezTo>
                <a:cubicBezTo>
                  <a:pt x="819" y="255"/>
                  <a:pt x="820" y="255"/>
                  <a:pt x="820" y="255"/>
                </a:cubicBezTo>
                <a:cubicBezTo>
                  <a:pt x="820" y="254"/>
                  <a:pt x="820" y="254"/>
                  <a:pt x="820" y="253"/>
                </a:cubicBezTo>
                <a:cubicBezTo>
                  <a:pt x="820" y="253"/>
                  <a:pt x="819" y="253"/>
                  <a:pt x="819" y="253"/>
                </a:cubicBezTo>
                <a:close/>
                <a:moveTo>
                  <a:pt x="763" y="137"/>
                </a:moveTo>
                <a:cubicBezTo>
                  <a:pt x="763" y="136"/>
                  <a:pt x="762" y="136"/>
                  <a:pt x="762" y="136"/>
                </a:cubicBezTo>
                <a:cubicBezTo>
                  <a:pt x="762" y="136"/>
                  <a:pt x="761" y="136"/>
                  <a:pt x="761" y="136"/>
                </a:cubicBezTo>
                <a:cubicBezTo>
                  <a:pt x="761" y="137"/>
                  <a:pt x="762" y="137"/>
                  <a:pt x="762" y="137"/>
                </a:cubicBezTo>
                <a:cubicBezTo>
                  <a:pt x="763" y="137"/>
                  <a:pt x="763" y="137"/>
                  <a:pt x="763" y="137"/>
                </a:cubicBezTo>
                <a:close/>
                <a:moveTo>
                  <a:pt x="1287" y="638"/>
                </a:moveTo>
                <a:cubicBezTo>
                  <a:pt x="1287" y="637"/>
                  <a:pt x="1287" y="637"/>
                  <a:pt x="1287" y="637"/>
                </a:cubicBezTo>
                <a:cubicBezTo>
                  <a:pt x="1286" y="638"/>
                  <a:pt x="1286" y="638"/>
                  <a:pt x="1286" y="638"/>
                </a:cubicBezTo>
                <a:lnTo>
                  <a:pt x="1287" y="638"/>
                </a:lnTo>
                <a:close/>
                <a:moveTo>
                  <a:pt x="581" y="745"/>
                </a:moveTo>
                <a:cubicBezTo>
                  <a:pt x="581" y="745"/>
                  <a:pt x="581" y="745"/>
                  <a:pt x="581" y="745"/>
                </a:cubicBezTo>
                <a:cubicBezTo>
                  <a:pt x="581" y="745"/>
                  <a:pt x="581" y="746"/>
                  <a:pt x="581" y="746"/>
                </a:cubicBezTo>
                <a:cubicBezTo>
                  <a:pt x="581" y="746"/>
                  <a:pt x="581" y="745"/>
                  <a:pt x="581" y="745"/>
                </a:cubicBezTo>
                <a:cubicBezTo>
                  <a:pt x="581" y="745"/>
                  <a:pt x="581" y="745"/>
                  <a:pt x="581" y="745"/>
                </a:cubicBezTo>
                <a:close/>
                <a:moveTo>
                  <a:pt x="1181" y="586"/>
                </a:move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lose/>
                <a:moveTo>
                  <a:pt x="1180" y="587"/>
                </a:moveTo>
                <a:cubicBezTo>
                  <a:pt x="1180" y="587"/>
                  <a:pt x="1181" y="586"/>
                  <a:pt x="1181" y="586"/>
                </a:cubicBezTo>
                <a:cubicBezTo>
                  <a:pt x="1180" y="586"/>
                  <a:pt x="1180" y="586"/>
                  <a:pt x="1180" y="587"/>
                </a:cubicBezTo>
                <a:cubicBezTo>
                  <a:pt x="1180" y="587"/>
                  <a:pt x="1180" y="587"/>
                  <a:pt x="1180" y="587"/>
                </a:cubicBezTo>
                <a:close/>
                <a:moveTo>
                  <a:pt x="1234" y="146"/>
                </a:moveTo>
                <a:cubicBezTo>
                  <a:pt x="1234" y="146"/>
                  <a:pt x="1234" y="147"/>
                  <a:pt x="1235" y="147"/>
                </a:cubicBezTo>
                <a:cubicBezTo>
                  <a:pt x="1235" y="147"/>
                  <a:pt x="1235" y="147"/>
                  <a:pt x="1235" y="147"/>
                </a:cubicBezTo>
                <a:cubicBezTo>
                  <a:pt x="1236" y="146"/>
                  <a:pt x="1235" y="145"/>
                  <a:pt x="1235" y="145"/>
                </a:cubicBezTo>
                <a:cubicBezTo>
                  <a:pt x="1234" y="145"/>
                  <a:pt x="1234" y="146"/>
                  <a:pt x="1234" y="146"/>
                </a:cubicBezTo>
                <a:close/>
                <a:moveTo>
                  <a:pt x="1529" y="154"/>
                </a:moveTo>
                <a:cubicBezTo>
                  <a:pt x="1529" y="154"/>
                  <a:pt x="1529" y="154"/>
                  <a:pt x="1528" y="154"/>
                </a:cubicBezTo>
                <a:cubicBezTo>
                  <a:pt x="1528" y="153"/>
                  <a:pt x="1528" y="153"/>
                  <a:pt x="1528" y="153"/>
                </a:cubicBezTo>
                <a:cubicBezTo>
                  <a:pt x="1527" y="154"/>
                  <a:pt x="1527" y="154"/>
                  <a:pt x="1528" y="154"/>
                </a:cubicBezTo>
                <a:cubicBezTo>
                  <a:pt x="1528" y="155"/>
                  <a:pt x="1528" y="154"/>
                  <a:pt x="1529" y="154"/>
                </a:cubicBezTo>
                <a:close/>
                <a:moveTo>
                  <a:pt x="1523" y="156"/>
                </a:moveTo>
                <a:cubicBezTo>
                  <a:pt x="1523" y="156"/>
                  <a:pt x="1523" y="156"/>
                  <a:pt x="1523" y="156"/>
                </a:cubicBezTo>
                <a:cubicBezTo>
                  <a:pt x="1523" y="156"/>
                  <a:pt x="1524" y="156"/>
                  <a:pt x="1524" y="156"/>
                </a:cubicBezTo>
                <a:cubicBezTo>
                  <a:pt x="1523" y="155"/>
                  <a:pt x="1523" y="155"/>
                  <a:pt x="1523" y="156"/>
                </a:cubicBezTo>
                <a:close/>
                <a:moveTo>
                  <a:pt x="2158" y="818"/>
                </a:moveTo>
                <a:cubicBezTo>
                  <a:pt x="2157" y="818"/>
                  <a:pt x="2157" y="818"/>
                  <a:pt x="2157" y="818"/>
                </a:cubicBezTo>
                <a:cubicBezTo>
                  <a:pt x="2157" y="819"/>
                  <a:pt x="2157" y="819"/>
                  <a:pt x="2157" y="819"/>
                </a:cubicBezTo>
                <a:cubicBezTo>
                  <a:pt x="2158" y="818"/>
                  <a:pt x="2158" y="818"/>
                  <a:pt x="2158" y="818"/>
                </a:cubicBezTo>
                <a:cubicBezTo>
                  <a:pt x="2158" y="818"/>
                  <a:pt x="2158" y="818"/>
                  <a:pt x="2158" y="818"/>
                </a:cubicBezTo>
                <a:close/>
                <a:moveTo>
                  <a:pt x="1072" y="465"/>
                </a:move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2" y="465"/>
                  <a:pt x="1072" y="465"/>
                </a:cubicBezTo>
                <a:close/>
                <a:moveTo>
                  <a:pt x="1071" y="466"/>
                </a:moveTo>
                <a:cubicBezTo>
                  <a:pt x="1071" y="466"/>
                  <a:pt x="1071" y="467"/>
                  <a:pt x="1072" y="466"/>
                </a:cubicBezTo>
                <a:cubicBezTo>
                  <a:pt x="1072" y="466"/>
                  <a:pt x="1072" y="466"/>
                  <a:pt x="1072" y="465"/>
                </a:cubicBezTo>
                <a:cubicBezTo>
                  <a:pt x="1072" y="465"/>
                  <a:pt x="1072" y="465"/>
                  <a:pt x="1071" y="465"/>
                </a:cubicBezTo>
                <a:cubicBezTo>
                  <a:pt x="1071" y="465"/>
                  <a:pt x="1071" y="466"/>
                  <a:pt x="1071" y="466"/>
                </a:cubicBezTo>
                <a:close/>
                <a:moveTo>
                  <a:pt x="673" y="831"/>
                </a:moveTo>
                <a:cubicBezTo>
                  <a:pt x="674" y="831"/>
                  <a:pt x="674" y="831"/>
                  <a:pt x="674" y="830"/>
                </a:cubicBezTo>
                <a:cubicBezTo>
                  <a:pt x="674" y="830"/>
                  <a:pt x="673" y="830"/>
                  <a:pt x="673" y="830"/>
                </a:cubicBezTo>
                <a:cubicBezTo>
                  <a:pt x="673" y="830"/>
                  <a:pt x="673" y="830"/>
                  <a:pt x="673" y="831"/>
                </a:cubicBezTo>
                <a:close/>
                <a:moveTo>
                  <a:pt x="27" y="379"/>
                </a:moveTo>
                <a:cubicBezTo>
                  <a:pt x="27" y="379"/>
                  <a:pt x="27" y="379"/>
                  <a:pt x="27" y="380"/>
                </a:cubicBezTo>
                <a:cubicBezTo>
                  <a:pt x="27" y="379"/>
                  <a:pt x="28" y="379"/>
                  <a:pt x="28" y="379"/>
                </a:cubicBezTo>
                <a:cubicBezTo>
                  <a:pt x="28" y="379"/>
                  <a:pt x="28" y="378"/>
                  <a:pt x="27" y="378"/>
                </a:cubicBezTo>
                <a:cubicBezTo>
                  <a:pt x="27" y="378"/>
                  <a:pt x="27" y="379"/>
                  <a:pt x="27" y="379"/>
                </a:cubicBezTo>
                <a:close/>
                <a:moveTo>
                  <a:pt x="1781" y="841"/>
                </a:moveTo>
                <a:cubicBezTo>
                  <a:pt x="1781" y="841"/>
                  <a:pt x="1781" y="841"/>
                  <a:pt x="1781" y="841"/>
                </a:cubicBezTo>
                <a:cubicBezTo>
                  <a:pt x="1782" y="841"/>
                  <a:pt x="1782" y="841"/>
                  <a:pt x="1782" y="841"/>
                </a:cubicBezTo>
                <a:cubicBezTo>
                  <a:pt x="1782" y="841"/>
                  <a:pt x="1782" y="840"/>
                  <a:pt x="1781" y="840"/>
                </a:cubicBezTo>
                <a:cubicBezTo>
                  <a:pt x="1781" y="840"/>
                  <a:pt x="1781" y="841"/>
                  <a:pt x="1781" y="841"/>
                </a:cubicBezTo>
                <a:close/>
                <a:moveTo>
                  <a:pt x="243" y="376"/>
                </a:moveTo>
                <a:cubicBezTo>
                  <a:pt x="243" y="376"/>
                  <a:pt x="244" y="375"/>
                  <a:pt x="244" y="375"/>
                </a:cubicBezTo>
                <a:cubicBezTo>
                  <a:pt x="244" y="375"/>
                  <a:pt x="243" y="374"/>
                  <a:pt x="243" y="374"/>
                </a:cubicBezTo>
                <a:cubicBezTo>
                  <a:pt x="243" y="374"/>
                  <a:pt x="243" y="375"/>
                  <a:pt x="243" y="375"/>
                </a:cubicBezTo>
                <a:cubicBezTo>
                  <a:pt x="242" y="376"/>
                  <a:pt x="243" y="376"/>
                  <a:pt x="243" y="376"/>
                </a:cubicBezTo>
                <a:close/>
                <a:moveTo>
                  <a:pt x="1959" y="860"/>
                </a:moveTo>
                <a:cubicBezTo>
                  <a:pt x="1959" y="861"/>
                  <a:pt x="1959" y="861"/>
                  <a:pt x="1959" y="861"/>
                </a:cubicBezTo>
                <a:cubicBezTo>
                  <a:pt x="1959" y="860"/>
                  <a:pt x="1959" y="860"/>
                  <a:pt x="1959" y="860"/>
                </a:cubicBezTo>
                <a:close/>
                <a:moveTo>
                  <a:pt x="1792" y="867"/>
                </a:moveTo>
                <a:cubicBezTo>
                  <a:pt x="1791" y="867"/>
                  <a:pt x="1791" y="868"/>
                  <a:pt x="1791" y="868"/>
                </a:cubicBezTo>
                <a:cubicBezTo>
                  <a:pt x="1791" y="868"/>
                  <a:pt x="1792" y="869"/>
                  <a:pt x="1792" y="869"/>
                </a:cubicBezTo>
                <a:cubicBezTo>
                  <a:pt x="1792" y="868"/>
                  <a:pt x="1792" y="868"/>
                  <a:pt x="1792" y="867"/>
                </a:cubicBezTo>
                <a:cubicBezTo>
                  <a:pt x="1792" y="867"/>
                  <a:pt x="1792" y="867"/>
                  <a:pt x="1792" y="867"/>
                </a:cubicBezTo>
                <a:close/>
                <a:moveTo>
                  <a:pt x="1989" y="876"/>
                </a:moveTo>
                <a:cubicBezTo>
                  <a:pt x="1989" y="876"/>
                  <a:pt x="1989" y="876"/>
                  <a:pt x="1989" y="876"/>
                </a:cubicBezTo>
                <a:cubicBezTo>
                  <a:pt x="1989" y="876"/>
                  <a:pt x="1989" y="876"/>
                  <a:pt x="1989" y="876"/>
                </a:cubicBezTo>
                <a:cubicBezTo>
                  <a:pt x="1990" y="876"/>
                  <a:pt x="1990" y="876"/>
                  <a:pt x="1990" y="876"/>
                </a:cubicBezTo>
                <a:cubicBezTo>
                  <a:pt x="1990" y="876"/>
                  <a:pt x="1990" y="876"/>
                  <a:pt x="1989" y="876"/>
                </a:cubicBezTo>
                <a:close/>
                <a:moveTo>
                  <a:pt x="1982" y="881"/>
                </a:moveTo>
                <a:cubicBezTo>
                  <a:pt x="1982" y="882"/>
                  <a:pt x="1982" y="882"/>
                  <a:pt x="1982" y="882"/>
                </a:cubicBezTo>
                <a:cubicBezTo>
                  <a:pt x="1982" y="882"/>
                  <a:pt x="1982" y="881"/>
                  <a:pt x="1982" y="881"/>
                </a:cubicBezTo>
                <a:cubicBezTo>
                  <a:pt x="1982" y="881"/>
                  <a:pt x="1981" y="881"/>
                  <a:pt x="1982" y="881"/>
                </a:cubicBezTo>
                <a:close/>
                <a:moveTo>
                  <a:pt x="2031" y="889"/>
                </a:moveTo>
                <a:cubicBezTo>
                  <a:pt x="2031" y="889"/>
                  <a:pt x="2032" y="889"/>
                  <a:pt x="2032" y="889"/>
                </a:cubicBezTo>
                <a:cubicBezTo>
                  <a:pt x="2032" y="889"/>
                  <a:pt x="2032" y="889"/>
                  <a:pt x="2032" y="889"/>
                </a:cubicBezTo>
                <a:cubicBezTo>
                  <a:pt x="2032" y="888"/>
                  <a:pt x="2032" y="888"/>
                  <a:pt x="2031" y="889"/>
                </a:cubicBezTo>
                <a:close/>
                <a:moveTo>
                  <a:pt x="756" y="917"/>
                </a:moveTo>
                <a:cubicBezTo>
                  <a:pt x="756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6" y="917"/>
                </a:cubicBezTo>
                <a:close/>
                <a:moveTo>
                  <a:pt x="759" y="919"/>
                </a:moveTo>
                <a:cubicBezTo>
                  <a:pt x="758" y="917"/>
                  <a:pt x="757" y="917"/>
                  <a:pt x="756" y="917"/>
                </a:cubicBezTo>
                <a:cubicBezTo>
                  <a:pt x="756" y="919"/>
                  <a:pt x="757" y="919"/>
                  <a:pt x="759" y="919"/>
                </a:cubicBezTo>
                <a:close/>
                <a:moveTo>
                  <a:pt x="1872" y="923"/>
                </a:moveTo>
                <a:cubicBezTo>
                  <a:pt x="1872" y="923"/>
                  <a:pt x="1872" y="924"/>
                  <a:pt x="1872" y="924"/>
                </a:cubicBezTo>
                <a:cubicBezTo>
                  <a:pt x="1872" y="924"/>
                  <a:pt x="1873" y="924"/>
                  <a:pt x="1873" y="924"/>
                </a:cubicBezTo>
                <a:cubicBezTo>
                  <a:pt x="1873" y="924"/>
                  <a:pt x="1874" y="924"/>
                  <a:pt x="1874" y="923"/>
                </a:cubicBezTo>
                <a:cubicBezTo>
                  <a:pt x="1873" y="923"/>
                  <a:pt x="1873" y="922"/>
                  <a:pt x="1872" y="923"/>
                </a:cubicBezTo>
                <a:close/>
                <a:moveTo>
                  <a:pt x="1871" y="925"/>
                </a:moveTo>
                <a:cubicBezTo>
                  <a:pt x="1871" y="924"/>
                  <a:pt x="1872" y="924"/>
                  <a:pt x="1872" y="924"/>
                </a:cubicBezTo>
                <a:cubicBezTo>
                  <a:pt x="1872" y="924"/>
                  <a:pt x="1872" y="924"/>
                  <a:pt x="1872" y="924"/>
                </a:cubicBezTo>
                <a:cubicBezTo>
                  <a:pt x="1872" y="924"/>
                  <a:pt x="1872" y="924"/>
                  <a:pt x="1871" y="924"/>
                </a:cubicBezTo>
                <a:cubicBezTo>
                  <a:pt x="1871" y="924"/>
                  <a:pt x="1871" y="924"/>
                  <a:pt x="1871" y="925"/>
                </a:cubicBezTo>
                <a:close/>
                <a:moveTo>
                  <a:pt x="1871" y="926"/>
                </a:move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6"/>
                  <a:pt x="1871" y="926"/>
                </a:cubicBezTo>
                <a:close/>
                <a:moveTo>
                  <a:pt x="2202" y="940"/>
                </a:moveTo>
                <a:cubicBezTo>
                  <a:pt x="2201" y="941"/>
                  <a:pt x="2202" y="941"/>
                  <a:pt x="2202" y="941"/>
                </a:cubicBezTo>
                <a:cubicBezTo>
                  <a:pt x="2202" y="941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lose/>
                <a:moveTo>
                  <a:pt x="1840" y="944"/>
                </a:moveTo>
                <a:cubicBezTo>
                  <a:pt x="1840" y="944"/>
                  <a:pt x="1840" y="944"/>
                  <a:pt x="1840" y="944"/>
                </a:cubicBezTo>
                <a:cubicBezTo>
                  <a:pt x="1840" y="944"/>
                  <a:pt x="1840" y="945"/>
                  <a:pt x="1840" y="945"/>
                </a:cubicBezTo>
                <a:cubicBezTo>
                  <a:pt x="1841" y="945"/>
                  <a:pt x="1841" y="944"/>
                  <a:pt x="1841" y="944"/>
                </a:cubicBezTo>
                <a:cubicBezTo>
                  <a:pt x="1841" y="944"/>
                  <a:pt x="1841" y="944"/>
                  <a:pt x="1840" y="944"/>
                </a:cubicBezTo>
                <a:close/>
                <a:moveTo>
                  <a:pt x="1995" y="960"/>
                </a:moveTo>
                <a:cubicBezTo>
                  <a:pt x="1995" y="961"/>
                  <a:pt x="1995" y="961"/>
                  <a:pt x="1995" y="961"/>
                </a:cubicBezTo>
                <a:cubicBezTo>
                  <a:pt x="1996" y="961"/>
                  <a:pt x="1996" y="961"/>
                  <a:pt x="1996" y="961"/>
                </a:cubicBezTo>
                <a:cubicBezTo>
                  <a:pt x="1996" y="960"/>
                  <a:pt x="1995" y="960"/>
                  <a:pt x="1995" y="960"/>
                </a:cubicBezTo>
                <a:cubicBezTo>
                  <a:pt x="1995" y="960"/>
                  <a:pt x="1995" y="960"/>
                  <a:pt x="1995" y="960"/>
                </a:cubicBezTo>
                <a:close/>
                <a:moveTo>
                  <a:pt x="2184" y="962"/>
                </a:moveTo>
                <a:cubicBezTo>
                  <a:pt x="2184" y="963"/>
                  <a:pt x="2184" y="963"/>
                  <a:pt x="2184" y="963"/>
                </a:cubicBezTo>
                <a:cubicBezTo>
                  <a:pt x="2184" y="963"/>
                  <a:pt x="2184" y="963"/>
                  <a:pt x="2185" y="963"/>
                </a:cubicBezTo>
                <a:cubicBezTo>
                  <a:pt x="2185" y="963"/>
                  <a:pt x="2185" y="963"/>
                  <a:pt x="2185" y="963"/>
                </a:cubicBezTo>
                <a:cubicBezTo>
                  <a:pt x="2185" y="962"/>
                  <a:pt x="2184" y="962"/>
                  <a:pt x="2184" y="962"/>
                </a:cubicBezTo>
                <a:close/>
                <a:moveTo>
                  <a:pt x="1985" y="967"/>
                </a:moveTo>
                <a:cubicBezTo>
                  <a:pt x="1985" y="967"/>
                  <a:pt x="1985" y="967"/>
                  <a:pt x="1985" y="967"/>
                </a:cubicBezTo>
                <a:cubicBezTo>
                  <a:pt x="1985" y="967"/>
                  <a:pt x="1985" y="966"/>
                  <a:pt x="1985" y="966"/>
                </a:cubicBezTo>
                <a:cubicBezTo>
                  <a:pt x="1985" y="966"/>
                  <a:pt x="1984" y="966"/>
                  <a:pt x="1984" y="966"/>
                </a:cubicBezTo>
                <a:cubicBezTo>
                  <a:pt x="1984" y="967"/>
                  <a:pt x="1984" y="967"/>
                  <a:pt x="1985" y="967"/>
                </a:cubicBezTo>
                <a:close/>
                <a:moveTo>
                  <a:pt x="2006" y="984"/>
                </a:moveTo>
                <a:cubicBezTo>
                  <a:pt x="2006" y="985"/>
                  <a:pt x="2006" y="985"/>
                  <a:pt x="2007" y="985"/>
                </a:cubicBezTo>
                <a:cubicBezTo>
                  <a:pt x="2007" y="985"/>
                  <a:pt x="2007" y="985"/>
                  <a:pt x="2007" y="985"/>
                </a:cubicBezTo>
                <a:cubicBezTo>
                  <a:pt x="2007" y="985"/>
                  <a:pt x="2007" y="984"/>
                  <a:pt x="2007" y="984"/>
                </a:cubicBezTo>
                <a:cubicBezTo>
                  <a:pt x="2007" y="984"/>
                  <a:pt x="2007" y="984"/>
                  <a:pt x="2006" y="984"/>
                </a:cubicBezTo>
                <a:close/>
                <a:moveTo>
                  <a:pt x="2002" y="1003"/>
                </a:moveTo>
                <a:cubicBezTo>
                  <a:pt x="2003" y="1002"/>
                  <a:pt x="2003" y="1002"/>
                  <a:pt x="2003" y="1001"/>
                </a:cubicBezTo>
                <a:cubicBezTo>
                  <a:pt x="2002" y="1001"/>
                  <a:pt x="2002" y="1001"/>
                  <a:pt x="2001" y="1001"/>
                </a:cubicBezTo>
                <a:cubicBezTo>
                  <a:pt x="2001" y="1002"/>
                  <a:pt x="2001" y="1002"/>
                  <a:pt x="2001" y="1002"/>
                </a:cubicBezTo>
                <a:cubicBezTo>
                  <a:pt x="2001" y="1003"/>
                  <a:pt x="2002" y="1003"/>
                  <a:pt x="2002" y="1003"/>
                </a:cubicBezTo>
                <a:close/>
                <a:moveTo>
                  <a:pt x="1436" y="1013"/>
                </a:moveTo>
                <a:cubicBezTo>
                  <a:pt x="1436" y="1013"/>
                  <a:pt x="1436" y="1013"/>
                  <a:pt x="1436" y="1013"/>
                </a:cubicBezTo>
                <a:cubicBezTo>
                  <a:pt x="1436" y="1013"/>
                  <a:pt x="1436" y="1013"/>
                  <a:pt x="1436" y="1014"/>
                </a:cubicBezTo>
                <a:cubicBezTo>
                  <a:pt x="1436" y="1014"/>
                  <a:pt x="1436" y="1014"/>
                  <a:pt x="1437" y="1014"/>
                </a:cubicBezTo>
                <a:cubicBezTo>
                  <a:pt x="1436" y="1013"/>
                  <a:pt x="1436" y="1013"/>
                  <a:pt x="1436" y="1013"/>
                </a:cubicBezTo>
                <a:close/>
                <a:moveTo>
                  <a:pt x="2325" y="1049"/>
                </a:moveTo>
                <a:cubicBezTo>
                  <a:pt x="2325" y="1049"/>
                  <a:pt x="2325" y="1049"/>
                  <a:pt x="2325" y="1049"/>
                </a:cubicBezTo>
                <a:cubicBezTo>
                  <a:pt x="2325" y="1048"/>
                  <a:pt x="2325" y="1048"/>
                  <a:pt x="2325" y="1048"/>
                </a:cubicBezTo>
                <a:cubicBezTo>
                  <a:pt x="2325" y="1048"/>
                  <a:pt x="2324" y="1048"/>
                  <a:pt x="2324" y="1048"/>
                </a:cubicBezTo>
                <a:cubicBezTo>
                  <a:pt x="2324" y="1049"/>
                  <a:pt x="2324" y="1049"/>
                  <a:pt x="2325" y="1049"/>
                </a:cubicBezTo>
                <a:close/>
                <a:moveTo>
                  <a:pt x="2325" y="1060"/>
                </a:moveTo>
                <a:cubicBezTo>
                  <a:pt x="2326" y="1060"/>
                  <a:pt x="2326" y="1060"/>
                  <a:pt x="2327" y="1060"/>
                </a:cubicBezTo>
                <a:cubicBezTo>
                  <a:pt x="2326" y="1060"/>
                  <a:pt x="2326" y="1059"/>
                  <a:pt x="2326" y="1059"/>
                </a:cubicBezTo>
                <a:cubicBezTo>
                  <a:pt x="2326" y="1059"/>
                  <a:pt x="2325" y="1059"/>
                  <a:pt x="2325" y="1060"/>
                </a:cubicBezTo>
                <a:cubicBezTo>
                  <a:pt x="2325" y="1060"/>
                  <a:pt x="2325" y="1060"/>
                  <a:pt x="2325" y="1060"/>
                </a:cubicBezTo>
                <a:close/>
                <a:moveTo>
                  <a:pt x="2330" y="1069"/>
                </a:moveTo>
                <a:cubicBezTo>
                  <a:pt x="2330" y="1069"/>
                  <a:pt x="2330" y="1069"/>
                  <a:pt x="2330" y="1069"/>
                </a:cubicBezTo>
                <a:cubicBezTo>
                  <a:pt x="2330" y="1070"/>
                  <a:pt x="2330" y="1070"/>
                  <a:pt x="2330" y="1070"/>
                </a:cubicBezTo>
                <a:lnTo>
                  <a:pt x="2330" y="1069"/>
                </a:lnTo>
                <a:close/>
                <a:moveTo>
                  <a:pt x="2319" y="1093"/>
                </a:moveTo>
                <a:cubicBezTo>
                  <a:pt x="2319" y="1093"/>
                  <a:pt x="2318" y="1094"/>
                  <a:pt x="2319" y="1094"/>
                </a:cubicBezTo>
                <a:cubicBezTo>
                  <a:pt x="2319" y="1095"/>
                  <a:pt x="2319" y="1095"/>
                  <a:pt x="2319" y="1095"/>
                </a:cubicBezTo>
                <a:cubicBezTo>
                  <a:pt x="2320" y="1095"/>
                  <a:pt x="2320" y="1094"/>
                  <a:pt x="2320" y="1094"/>
                </a:cubicBezTo>
                <a:cubicBezTo>
                  <a:pt x="2320" y="1093"/>
                  <a:pt x="2319" y="1093"/>
                  <a:pt x="2319" y="1093"/>
                </a:cubicBezTo>
                <a:close/>
                <a:moveTo>
                  <a:pt x="2138" y="1275"/>
                </a:moveTo>
                <a:cubicBezTo>
                  <a:pt x="2138" y="1275"/>
                  <a:pt x="2137" y="1275"/>
                  <a:pt x="2137" y="1275"/>
                </a:cubicBezTo>
                <a:cubicBezTo>
                  <a:pt x="2137" y="1276"/>
                  <a:pt x="2138" y="1276"/>
                  <a:pt x="2138" y="1276"/>
                </a:cubicBezTo>
                <a:cubicBezTo>
                  <a:pt x="2139" y="1276"/>
                  <a:pt x="2139" y="1276"/>
                  <a:pt x="2139" y="1276"/>
                </a:cubicBezTo>
                <a:cubicBezTo>
                  <a:pt x="2139" y="1275"/>
                  <a:pt x="2138" y="1275"/>
                  <a:pt x="2138" y="1275"/>
                </a:cubicBezTo>
                <a:close/>
                <a:moveTo>
                  <a:pt x="1082" y="481"/>
                </a:moveTo>
                <a:cubicBezTo>
                  <a:pt x="1082" y="481"/>
                  <a:pt x="1081" y="481"/>
                  <a:pt x="1081" y="481"/>
                </a:cubicBezTo>
                <a:cubicBezTo>
                  <a:pt x="1081" y="482"/>
                  <a:pt x="1081" y="482"/>
                  <a:pt x="1081" y="482"/>
                </a:cubicBezTo>
                <a:cubicBezTo>
                  <a:pt x="1082" y="482"/>
                  <a:pt x="1082" y="482"/>
                  <a:pt x="1082" y="482"/>
                </a:cubicBezTo>
                <a:cubicBezTo>
                  <a:pt x="1082" y="482"/>
                  <a:pt x="1082" y="481"/>
                  <a:pt x="1082" y="481"/>
                </a:cubicBezTo>
                <a:close/>
                <a:moveTo>
                  <a:pt x="1418" y="294"/>
                </a:moveTo>
                <a:cubicBezTo>
                  <a:pt x="1418" y="294"/>
                  <a:pt x="1417" y="294"/>
                  <a:pt x="1417" y="294"/>
                </a:cubicBezTo>
                <a:cubicBezTo>
                  <a:pt x="1417" y="294"/>
                  <a:pt x="1416" y="295"/>
                  <a:pt x="1416" y="295"/>
                </a:cubicBezTo>
                <a:cubicBezTo>
                  <a:pt x="1417" y="295"/>
                  <a:pt x="1417" y="295"/>
                  <a:pt x="1417" y="295"/>
                </a:cubicBezTo>
                <a:cubicBezTo>
                  <a:pt x="1418" y="295"/>
                  <a:pt x="1418" y="294"/>
                  <a:pt x="1418" y="294"/>
                </a:cubicBezTo>
                <a:close/>
                <a:moveTo>
                  <a:pt x="1416" y="295"/>
                </a:move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lose/>
                <a:moveTo>
                  <a:pt x="1218" y="292"/>
                </a:moveTo>
                <a:cubicBezTo>
                  <a:pt x="1218" y="292"/>
                  <a:pt x="1219" y="292"/>
                  <a:pt x="1219" y="292"/>
                </a:cubicBezTo>
                <a:cubicBezTo>
                  <a:pt x="1219" y="292"/>
                  <a:pt x="1219" y="292"/>
                  <a:pt x="1219" y="292"/>
                </a:cubicBezTo>
                <a:cubicBezTo>
                  <a:pt x="1219" y="291"/>
                  <a:pt x="1219" y="291"/>
                  <a:pt x="1218" y="292"/>
                </a:cubicBezTo>
                <a:close/>
                <a:moveTo>
                  <a:pt x="701" y="1379"/>
                </a:moveTo>
                <a:cubicBezTo>
                  <a:pt x="701" y="1379"/>
                  <a:pt x="702" y="1379"/>
                  <a:pt x="702" y="1379"/>
                </a:cubicBezTo>
                <a:cubicBezTo>
                  <a:pt x="702" y="1379"/>
                  <a:pt x="701" y="1379"/>
                  <a:pt x="701" y="1379"/>
                </a:cubicBezTo>
                <a:cubicBezTo>
                  <a:pt x="700" y="1379"/>
                  <a:pt x="700" y="1379"/>
                  <a:pt x="701" y="1379"/>
                </a:cubicBezTo>
                <a:close/>
                <a:moveTo>
                  <a:pt x="807" y="243"/>
                </a:moveTo>
                <a:cubicBezTo>
                  <a:pt x="807" y="244"/>
                  <a:pt x="807" y="244"/>
                  <a:pt x="808" y="244"/>
                </a:cubicBezTo>
                <a:cubicBezTo>
                  <a:pt x="808" y="244"/>
                  <a:pt x="808" y="243"/>
                  <a:pt x="808" y="243"/>
                </a:cubicBezTo>
                <a:cubicBezTo>
                  <a:pt x="808" y="243"/>
                  <a:pt x="808" y="243"/>
                  <a:pt x="807" y="243"/>
                </a:cubicBezTo>
                <a:close/>
                <a:moveTo>
                  <a:pt x="647" y="265"/>
                </a:moveTo>
                <a:cubicBezTo>
                  <a:pt x="647" y="265"/>
                  <a:pt x="647" y="265"/>
                  <a:pt x="647" y="265"/>
                </a:cubicBezTo>
                <a:cubicBezTo>
                  <a:pt x="647" y="265"/>
                  <a:pt x="647" y="265"/>
                  <a:pt x="647" y="266"/>
                </a:cubicBezTo>
                <a:cubicBezTo>
                  <a:pt x="647" y="266"/>
                  <a:pt x="647" y="266"/>
                  <a:pt x="647" y="266"/>
                </a:cubicBezTo>
                <a:lnTo>
                  <a:pt x="647" y="265"/>
                </a:lnTo>
                <a:close/>
                <a:moveTo>
                  <a:pt x="2121" y="268"/>
                </a:moveTo>
                <a:cubicBezTo>
                  <a:pt x="2121" y="268"/>
                  <a:pt x="2121" y="268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ubicBezTo>
                  <a:pt x="2121" y="269"/>
                  <a:pt x="2121" y="268"/>
                  <a:pt x="2121" y="268"/>
                </a:cubicBezTo>
                <a:close/>
                <a:moveTo>
                  <a:pt x="2121" y="269"/>
                </a:moveTo>
                <a:cubicBezTo>
                  <a:pt x="2121" y="269"/>
                  <a:pt x="2120" y="269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20" y="269"/>
                  <a:pt x="2120" y="269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lose/>
                <a:moveTo>
                  <a:pt x="1236" y="283"/>
                </a:moveTo>
                <a:cubicBezTo>
                  <a:pt x="1236" y="283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6" y="283"/>
                  <a:pt x="1236" y="283"/>
                  <a:pt x="1236" y="283"/>
                </a:cubicBezTo>
                <a:cubicBezTo>
                  <a:pt x="1236" y="283"/>
                  <a:pt x="1236" y="283"/>
                  <a:pt x="1236" y="283"/>
                </a:cubicBezTo>
                <a:close/>
                <a:moveTo>
                  <a:pt x="1236" y="282"/>
                </a:moveTo>
                <a:cubicBezTo>
                  <a:pt x="1236" y="282"/>
                  <a:pt x="1236" y="283"/>
                  <a:pt x="1236" y="283"/>
                </a:cubicBezTo>
                <a:cubicBezTo>
                  <a:pt x="1236" y="283"/>
                  <a:pt x="1236" y="282"/>
                  <a:pt x="1236" y="282"/>
                </a:cubicBezTo>
                <a:close/>
                <a:moveTo>
                  <a:pt x="1286" y="609"/>
                </a:moveTo>
                <a:cubicBezTo>
                  <a:pt x="1286" y="609"/>
                  <a:pt x="1286" y="609"/>
                  <a:pt x="1286" y="609"/>
                </a:cubicBezTo>
                <a:cubicBezTo>
                  <a:pt x="1286" y="609"/>
                  <a:pt x="1287" y="609"/>
                  <a:pt x="1287" y="609"/>
                </a:cubicBezTo>
                <a:cubicBezTo>
                  <a:pt x="1287" y="609"/>
                  <a:pt x="1286" y="609"/>
                  <a:pt x="1286" y="609"/>
                </a:cubicBezTo>
                <a:close/>
                <a:moveTo>
                  <a:pt x="1210" y="648"/>
                </a:moveTo>
                <a:cubicBezTo>
                  <a:pt x="1210" y="648"/>
                  <a:pt x="1210" y="648"/>
                  <a:pt x="1210" y="648"/>
                </a:cubicBezTo>
                <a:cubicBezTo>
                  <a:pt x="1210" y="648"/>
                  <a:pt x="1210" y="648"/>
                  <a:pt x="1210" y="648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8"/>
                  <a:pt x="587" y="748"/>
                  <a:pt x="587" y="749"/>
                </a:cubicBezTo>
                <a:close/>
                <a:moveTo>
                  <a:pt x="663" y="785"/>
                </a:moveTo>
                <a:cubicBezTo>
                  <a:pt x="664" y="785"/>
                  <a:pt x="664" y="785"/>
                  <a:pt x="664" y="785"/>
                </a:cubicBezTo>
                <a:cubicBezTo>
                  <a:pt x="664" y="785"/>
                  <a:pt x="664" y="785"/>
                  <a:pt x="664" y="785"/>
                </a:cubicBezTo>
                <a:lnTo>
                  <a:pt x="663" y="785"/>
                </a:lnTo>
                <a:close/>
                <a:moveTo>
                  <a:pt x="1122" y="622"/>
                </a:moveTo>
                <a:cubicBezTo>
                  <a:pt x="1123" y="622"/>
                  <a:pt x="1123" y="622"/>
                  <a:pt x="1123" y="622"/>
                </a:cubicBezTo>
                <a:cubicBezTo>
                  <a:pt x="1122" y="622"/>
                  <a:pt x="1122" y="622"/>
                  <a:pt x="1122" y="622"/>
                </a:cubicBezTo>
                <a:close/>
                <a:moveTo>
                  <a:pt x="953" y="28"/>
                </a:moveTo>
                <a:cubicBezTo>
                  <a:pt x="953" y="28"/>
                  <a:pt x="953" y="29"/>
                  <a:pt x="953" y="29"/>
                </a:cubicBezTo>
                <a:cubicBezTo>
                  <a:pt x="953" y="28"/>
                  <a:pt x="953" y="28"/>
                  <a:pt x="953" y="28"/>
                </a:cubicBezTo>
                <a:cubicBezTo>
                  <a:pt x="953" y="28"/>
                  <a:pt x="953" y="28"/>
                  <a:pt x="953" y="28"/>
                </a:cubicBezTo>
                <a:close/>
                <a:moveTo>
                  <a:pt x="2077" y="467"/>
                </a:move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lose/>
                <a:moveTo>
                  <a:pt x="2078" y="468"/>
                </a:moveTo>
                <a:cubicBezTo>
                  <a:pt x="2078" y="468"/>
                  <a:pt x="2078" y="467"/>
                  <a:pt x="2077" y="467"/>
                </a:cubicBezTo>
                <a:cubicBezTo>
                  <a:pt x="2077" y="468"/>
                  <a:pt x="2077" y="468"/>
                  <a:pt x="2078" y="468"/>
                </a:cubicBezTo>
                <a:close/>
                <a:moveTo>
                  <a:pt x="72" y="372"/>
                </a:move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lose/>
                <a:moveTo>
                  <a:pt x="72" y="373"/>
                </a:moveTo>
                <a:cubicBezTo>
                  <a:pt x="72" y="373"/>
                  <a:pt x="72" y="373"/>
                  <a:pt x="72" y="372"/>
                </a:cubicBezTo>
                <a:cubicBezTo>
                  <a:pt x="71" y="373"/>
                  <a:pt x="71" y="373"/>
                  <a:pt x="72" y="373"/>
                </a:cubicBezTo>
                <a:close/>
                <a:moveTo>
                  <a:pt x="2079" y="469"/>
                </a:moveTo>
                <a:cubicBezTo>
                  <a:pt x="2079" y="469"/>
                  <a:pt x="2079" y="469"/>
                  <a:pt x="2079" y="468"/>
                </a:cubicBezTo>
                <a:cubicBezTo>
                  <a:pt x="2078" y="468"/>
                  <a:pt x="2078" y="468"/>
                  <a:pt x="2078" y="468"/>
                </a:cubicBezTo>
                <a:cubicBezTo>
                  <a:pt x="2078" y="468"/>
                  <a:pt x="2078" y="468"/>
                  <a:pt x="2078" y="469"/>
                </a:cubicBezTo>
                <a:cubicBezTo>
                  <a:pt x="2078" y="469"/>
                  <a:pt x="2079" y="469"/>
                  <a:pt x="2079" y="469"/>
                </a:cubicBezTo>
                <a:close/>
                <a:moveTo>
                  <a:pt x="2080" y="470"/>
                </a:moveTo>
                <a:cubicBezTo>
                  <a:pt x="2080" y="469"/>
                  <a:pt x="2079" y="469"/>
                  <a:pt x="2079" y="469"/>
                </a:cubicBezTo>
                <a:cubicBezTo>
                  <a:pt x="2079" y="469"/>
                  <a:pt x="2079" y="470"/>
                  <a:pt x="2080" y="470"/>
                </a:cubicBezTo>
                <a:close/>
                <a:moveTo>
                  <a:pt x="2023" y="895"/>
                </a:moveTo>
                <a:cubicBezTo>
                  <a:pt x="2023" y="895"/>
                  <a:pt x="2023" y="895"/>
                  <a:pt x="2023" y="895"/>
                </a:cubicBezTo>
                <a:cubicBezTo>
                  <a:pt x="2023" y="895"/>
                  <a:pt x="2023" y="895"/>
                  <a:pt x="2023" y="895"/>
                </a:cubicBezTo>
                <a:close/>
                <a:moveTo>
                  <a:pt x="1807" y="901"/>
                </a:moveTo>
                <a:cubicBezTo>
                  <a:pt x="1808" y="901"/>
                  <a:pt x="1808" y="901"/>
                  <a:pt x="1808" y="901"/>
                </a:cubicBezTo>
                <a:cubicBezTo>
                  <a:pt x="1808" y="900"/>
                  <a:pt x="1808" y="900"/>
                  <a:pt x="1808" y="900"/>
                </a:cubicBezTo>
                <a:lnTo>
                  <a:pt x="1807" y="901"/>
                </a:ln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1" y="926"/>
                </a:cubicBez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2" y="926"/>
                </a:cubicBez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7"/>
                  <a:pt x="2042" y="926"/>
                </a:cubicBezTo>
                <a:close/>
                <a:moveTo>
                  <a:pt x="100" y="355"/>
                </a:move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lose/>
                <a:moveTo>
                  <a:pt x="811" y="74"/>
                </a:moveTo>
                <a:cubicBezTo>
                  <a:pt x="811" y="74"/>
                  <a:pt x="811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1" y="74"/>
                  <a:pt x="811" y="74"/>
                </a:cubicBezTo>
                <a:close/>
                <a:moveTo>
                  <a:pt x="2208" y="941"/>
                </a:move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lnTo>
                  <a:pt x="2208" y="941"/>
                </a:lnTo>
                <a:close/>
                <a:moveTo>
                  <a:pt x="1994" y="817"/>
                </a:move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lose/>
                <a:moveTo>
                  <a:pt x="1994" y="818"/>
                </a:moveTo>
                <a:cubicBezTo>
                  <a:pt x="1994" y="818"/>
                  <a:pt x="1994" y="818"/>
                  <a:pt x="1994" y="817"/>
                </a:cubicBezTo>
                <a:cubicBezTo>
                  <a:pt x="1994" y="818"/>
                  <a:pt x="1993" y="818"/>
                  <a:pt x="1993" y="818"/>
                </a:cubicBezTo>
                <a:cubicBezTo>
                  <a:pt x="1993" y="818"/>
                  <a:pt x="1994" y="818"/>
                  <a:pt x="1994" y="818"/>
                </a:cubicBezTo>
                <a:close/>
                <a:moveTo>
                  <a:pt x="2080" y="471"/>
                </a:move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1"/>
                  <a:pt x="2080" y="471"/>
                </a:cubicBezTo>
                <a:close/>
                <a:moveTo>
                  <a:pt x="2248" y="971"/>
                </a:move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7" y="971"/>
                  <a:pt x="2248" y="971"/>
                  <a:pt x="2248" y="971"/>
                </a:cubicBezTo>
                <a:close/>
                <a:moveTo>
                  <a:pt x="1366" y="86"/>
                </a:moveTo>
                <a:cubicBezTo>
                  <a:pt x="1366" y="86"/>
                  <a:pt x="1366" y="86"/>
                  <a:pt x="1366" y="86"/>
                </a:cubicBezTo>
                <a:cubicBezTo>
                  <a:pt x="1366" y="86"/>
                  <a:pt x="1366" y="86"/>
                  <a:pt x="1366" y="86"/>
                </a:cubicBezTo>
                <a:close/>
                <a:moveTo>
                  <a:pt x="2251" y="980"/>
                </a:move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lnTo>
                  <a:pt x="2251" y="980"/>
                </a:lnTo>
                <a:close/>
                <a:moveTo>
                  <a:pt x="2005" y="1000"/>
                </a:moveTo>
                <a:cubicBezTo>
                  <a:pt x="2005" y="1000"/>
                  <a:pt x="2005" y="1000"/>
                  <a:pt x="2005" y="999"/>
                </a:cubicBezTo>
                <a:cubicBezTo>
                  <a:pt x="2005" y="999"/>
                  <a:pt x="2005" y="999"/>
                  <a:pt x="2005" y="999"/>
                </a:cubicBezTo>
                <a:cubicBezTo>
                  <a:pt x="2004" y="1000"/>
                  <a:pt x="2004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4" y="1001"/>
                  <a:pt x="2004" y="1000"/>
                  <a:pt x="2005" y="1000"/>
                </a:cubicBezTo>
                <a:close/>
                <a:moveTo>
                  <a:pt x="1460" y="1017"/>
                </a:move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lose/>
                <a:moveTo>
                  <a:pt x="612" y="114"/>
                </a:moveTo>
                <a:cubicBezTo>
                  <a:pt x="611" y="114"/>
                  <a:pt x="611" y="114"/>
                  <a:pt x="611" y="114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2" y="115"/>
                </a:cubicBezTo>
                <a:lnTo>
                  <a:pt x="612" y="114"/>
                </a:ln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6"/>
                </a:cubicBez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7"/>
                </a:cubicBezTo>
                <a:cubicBezTo>
                  <a:pt x="1234" y="117"/>
                  <a:pt x="1234" y="117"/>
                  <a:pt x="1234" y="117"/>
                </a:cubicBezTo>
                <a:cubicBezTo>
                  <a:pt x="1234" y="117"/>
                  <a:pt x="1234" y="116"/>
                  <a:pt x="1234" y="116"/>
                </a:cubicBezTo>
                <a:close/>
                <a:moveTo>
                  <a:pt x="1593" y="120"/>
                </a:move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lose/>
                <a:moveTo>
                  <a:pt x="186" y="317"/>
                </a:moveTo>
                <a:cubicBezTo>
                  <a:pt x="186" y="317"/>
                  <a:pt x="186" y="317"/>
                  <a:pt x="186" y="317"/>
                </a:cubicBezTo>
                <a:cubicBezTo>
                  <a:pt x="186" y="317"/>
                  <a:pt x="186" y="317"/>
                  <a:pt x="186" y="316"/>
                </a:cubicBezTo>
                <a:cubicBezTo>
                  <a:pt x="186" y="317"/>
                  <a:pt x="186" y="317"/>
                  <a:pt x="186" y="317"/>
                </a:cubicBezTo>
                <a:close/>
                <a:moveTo>
                  <a:pt x="186" y="317"/>
                </a:moveTo>
                <a:cubicBezTo>
                  <a:pt x="186" y="317"/>
                  <a:pt x="186" y="318"/>
                  <a:pt x="186" y="318"/>
                </a:cubicBezTo>
                <a:cubicBezTo>
                  <a:pt x="186" y="318"/>
                  <a:pt x="186" y="318"/>
                  <a:pt x="186" y="318"/>
                </a:cubicBezTo>
                <a:cubicBezTo>
                  <a:pt x="185" y="319"/>
                  <a:pt x="184" y="320"/>
                  <a:pt x="184" y="321"/>
                </a:cubicBezTo>
                <a:cubicBezTo>
                  <a:pt x="183" y="322"/>
                  <a:pt x="183" y="323"/>
                  <a:pt x="184" y="323"/>
                </a:cubicBezTo>
                <a:cubicBezTo>
                  <a:pt x="184" y="323"/>
                  <a:pt x="185" y="323"/>
                  <a:pt x="185" y="323"/>
                </a:cubicBezTo>
                <a:cubicBezTo>
                  <a:pt x="187" y="321"/>
                  <a:pt x="189" y="320"/>
                  <a:pt x="190" y="318"/>
                </a:cubicBezTo>
                <a:cubicBezTo>
                  <a:pt x="190" y="317"/>
                  <a:pt x="190" y="317"/>
                  <a:pt x="189" y="317"/>
                </a:cubicBezTo>
                <a:cubicBezTo>
                  <a:pt x="189" y="316"/>
                  <a:pt x="188" y="316"/>
                  <a:pt x="188" y="316"/>
                </a:cubicBezTo>
                <a:cubicBezTo>
                  <a:pt x="187" y="317"/>
                  <a:pt x="187" y="317"/>
                  <a:pt x="186" y="318"/>
                </a:cubicBezTo>
                <a:cubicBezTo>
                  <a:pt x="186" y="318"/>
                  <a:pt x="186" y="317"/>
                  <a:pt x="186" y="317"/>
                </a:cubicBezTo>
                <a:close/>
                <a:moveTo>
                  <a:pt x="1767" y="134"/>
                </a:moveTo>
                <a:cubicBezTo>
                  <a:pt x="1767" y="134"/>
                  <a:pt x="1768" y="133"/>
                  <a:pt x="1768" y="133"/>
                </a:cubicBezTo>
                <a:cubicBezTo>
                  <a:pt x="1768" y="133"/>
                  <a:pt x="1767" y="133"/>
                  <a:pt x="1767" y="133"/>
                </a:cubicBezTo>
                <a:cubicBezTo>
                  <a:pt x="1767" y="133"/>
                  <a:pt x="1767" y="133"/>
                  <a:pt x="1767" y="133"/>
                </a:cubicBezTo>
                <a:cubicBezTo>
                  <a:pt x="1767" y="133"/>
                  <a:pt x="1767" y="134"/>
                  <a:pt x="1767" y="134"/>
                </a:cubicBezTo>
                <a:close/>
                <a:moveTo>
                  <a:pt x="267" y="450"/>
                </a:moveTo>
                <a:cubicBezTo>
                  <a:pt x="268" y="451"/>
                  <a:pt x="268" y="451"/>
                  <a:pt x="268" y="451"/>
                </a:cubicBezTo>
                <a:cubicBezTo>
                  <a:pt x="268" y="450"/>
                  <a:pt x="268" y="450"/>
                  <a:pt x="267" y="450"/>
                </a:cubicBezTo>
                <a:close/>
                <a:moveTo>
                  <a:pt x="745" y="311"/>
                </a:moveTo>
                <a:cubicBezTo>
                  <a:pt x="745" y="312"/>
                  <a:pt x="745" y="312"/>
                  <a:pt x="745" y="312"/>
                </a:cubicBezTo>
                <a:cubicBezTo>
                  <a:pt x="746" y="312"/>
                  <a:pt x="746" y="312"/>
                  <a:pt x="745" y="311"/>
                </a:cubicBezTo>
                <a:close/>
                <a:moveTo>
                  <a:pt x="1707" y="151"/>
                </a:moveTo>
                <a:cubicBezTo>
                  <a:pt x="1707" y="151"/>
                  <a:pt x="1707" y="151"/>
                  <a:pt x="1707" y="152"/>
                </a:cubicBezTo>
                <a:cubicBezTo>
                  <a:pt x="1707" y="152"/>
                  <a:pt x="1707" y="152"/>
                  <a:pt x="1707" y="152"/>
                </a:cubicBezTo>
                <a:cubicBezTo>
                  <a:pt x="1707" y="151"/>
                  <a:pt x="1707" y="151"/>
                  <a:pt x="1707" y="151"/>
                </a:cubicBezTo>
                <a:cubicBezTo>
                  <a:pt x="1707" y="151"/>
                  <a:pt x="1707" y="151"/>
                  <a:pt x="1707" y="151"/>
                </a:cubicBezTo>
                <a:close/>
                <a:moveTo>
                  <a:pt x="1706" y="151"/>
                </a:moveTo>
                <a:cubicBezTo>
                  <a:pt x="1706" y="151"/>
                  <a:pt x="1707" y="151"/>
                  <a:pt x="1707" y="151"/>
                </a:cubicBezTo>
                <a:cubicBezTo>
                  <a:pt x="1707" y="151"/>
                  <a:pt x="1706" y="151"/>
                  <a:pt x="1706" y="151"/>
                </a:cubicBezTo>
                <a:close/>
                <a:moveTo>
                  <a:pt x="709" y="154"/>
                </a:moveTo>
                <a:cubicBezTo>
                  <a:pt x="708" y="154"/>
                  <a:pt x="708" y="154"/>
                  <a:pt x="708" y="155"/>
                </a:cubicBezTo>
                <a:cubicBezTo>
                  <a:pt x="709" y="155"/>
                  <a:pt x="709" y="154"/>
                  <a:pt x="709" y="154"/>
                </a:cubicBezTo>
                <a:cubicBezTo>
                  <a:pt x="709" y="154"/>
                  <a:pt x="709" y="154"/>
                  <a:pt x="709" y="154"/>
                </a:cubicBezTo>
                <a:close/>
                <a:moveTo>
                  <a:pt x="599" y="158"/>
                </a:moveTo>
                <a:cubicBezTo>
                  <a:pt x="599" y="157"/>
                  <a:pt x="599" y="157"/>
                  <a:pt x="599" y="157"/>
                </a:cubicBezTo>
                <a:cubicBezTo>
                  <a:pt x="598" y="158"/>
                  <a:pt x="598" y="158"/>
                  <a:pt x="598" y="158"/>
                </a:cubicBezTo>
                <a:lnTo>
                  <a:pt x="599" y="158"/>
                </a:lnTo>
                <a:close/>
                <a:moveTo>
                  <a:pt x="1542" y="187"/>
                </a:moveTo>
                <a:cubicBezTo>
                  <a:pt x="1541" y="187"/>
                  <a:pt x="1541" y="187"/>
                  <a:pt x="1541" y="187"/>
                </a:cubicBezTo>
                <a:cubicBezTo>
                  <a:pt x="1541" y="188"/>
                  <a:pt x="1541" y="188"/>
                  <a:pt x="1541" y="188"/>
                </a:cubicBezTo>
                <a:lnTo>
                  <a:pt x="1542" y="187"/>
                </a:lnTo>
                <a:close/>
                <a:moveTo>
                  <a:pt x="648" y="1376"/>
                </a:moveTo>
                <a:cubicBezTo>
                  <a:pt x="648" y="1376"/>
                  <a:pt x="649" y="1376"/>
                  <a:pt x="649" y="1376"/>
                </a:cubicBezTo>
                <a:cubicBezTo>
                  <a:pt x="649" y="1376"/>
                  <a:pt x="649" y="1376"/>
                  <a:pt x="649" y="1376"/>
                </a:cubicBezTo>
                <a:cubicBezTo>
                  <a:pt x="649" y="1376"/>
                  <a:pt x="649" y="1376"/>
                  <a:pt x="648" y="1376"/>
                </a:cubicBezTo>
                <a:cubicBezTo>
                  <a:pt x="648" y="1376"/>
                  <a:pt x="648" y="1376"/>
                  <a:pt x="648" y="1376"/>
                </a:cubicBezTo>
                <a:close/>
                <a:moveTo>
                  <a:pt x="648" y="1376"/>
                </a:moveTo>
                <a:cubicBezTo>
                  <a:pt x="648" y="1376"/>
                  <a:pt x="647" y="1376"/>
                  <a:pt x="647" y="1376"/>
                </a:cubicBezTo>
                <a:cubicBezTo>
                  <a:pt x="648" y="1377"/>
                  <a:pt x="648" y="1377"/>
                  <a:pt x="648" y="1376"/>
                </a:cubicBezTo>
                <a:close/>
                <a:moveTo>
                  <a:pt x="1224" y="452"/>
                </a:moveTo>
                <a:cubicBezTo>
                  <a:pt x="1224" y="452"/>
                  <a:pt x="1224" y="453"/>
                  <a:pt x="1225" y="453"/>
                </a:cubicBezTo>
                <a:cubicBezTo>
                  <a:pt x="1225" y="454"/>
                  <a:pt x="1226" y="453"/>
                  <a:pt x="1227" y="452"/>
                </a:cubicBezTo>
                <a:cubicBezTo>
                  <a:pt x="1229" y="450"/>
                  <a:pt x="1229" y="447"/>
                  <a:pt x="1228" y="444"/>
                </a:cubicBezTo>
                <a:cubicBezTo>
                  <a:pt x="1227" y="444"/>
                  <a:pt x="1226" y="444"/>
                  <a:pt x="1225" y="446"/>
                </a:cubicBezTo>
                <a:cubicBezTo>
                  <a:pt x="1223" y="447"/>
                  <a:pt x="1223" y="448"/>
                  <a:pt x="1223" y="450"/>
                </a:cubicBezTo>
                <a:cubicBezTo>
                  <a:pt x="1223" y="451"/>
                  <a:pt x="1223" y="451"/>
                  <a:pt x="1224" y="452"/>
                </a:cubicBezTo>
                <a:close/>
                <a:moveTo>
                  <a:pt x="1232" y="418"/>
                </a:moveTo>
                <a:cubicBezTo>
                  <a:pt x="1232" y="418"/>
                  <a:pt x="1233" y="418"/>
                  <a:pt x="1233" y="418"/>
                </a:cubicBezTo>
                <a:cubicBezTo>
                  <a:pt x="1234" y="417"/>
                  <a:pt x="1234" y="416"/>
                  <a:pt x="1233" y="415"/>
                </a:cubicBezTo>
                <a:cubicBezTo>
                  <a:pt x="1233" y="415"/>
                  <a:pt x="1232" y="414"/>
                  <a:pt x="1232" y="414"/>
                </a:cubicBezTo>
                <a:cubicBezTo>
                  <a:pt x="1231" y="414"/>
                  <a:pt x="1231" y="414"/>
                  <a:pt x="1231" y="414"/>
                </a:cubicBezTo>
                <a:cubicBezTo>
                  <a:pt x="1230" y="415"/>
                  <a:pt x="1230" y="416"/>
                  <a:pt x="1230" y="416"/>
                </a:cubicBezTo>
                <a:cubicBezTo>
                  <a:pt x="1231" y="417"/>
                  <a:pt x="1231" y="418"/>
                  <a:pt x="1232" y="418"/>
                </a:cubicBezTo>
                <a:close/>
                <a:moveTo>
                  <a:pt x="1204" y="473"/>
                </a:moveTo>
                <a:cubicBezTo>
                  <a:pt x="1205" y="473"/>
                  <a:pt x="1205" y="473"/>
                  <a:pt x="1205" y="473"/>
                </a:cubicBezTo>
                <a:cubicBezTo>
                  <a:pt x="1205" y="472"/>
                  <a:pt x="1205" y="472"/>
                  <a:pt x="1204" y="471"/>
                </a:cubicBezTo>
                <a:cubicBezTo>
                  <a:pt x="1204" y="471"/>
                  <a:pt x="1203" y="471"/>
                  <a:pt x="1203" y="471"/>
                </a:cubicBezTo>
                <a:cubicBezTo>
                  <a:pt x="1203" y="472"/>
                  <a:pt x="1203" y="472"/>
                  <a:pt x="1203" y="473"/>
                </a:cubicBezTo>
                <a:cubicBezTo>
                  <a:pt x="1203" y="473"/>
                  <a:pt x="1204" y="473"/>
                  <a:pt x="1204" y="473"/>
                </a:cubicBezTo>
                <a:close/>
                <a:moveTo>
                  <a:pt x="1250" y="433"/>
                </a:moveTo>
                <a:cubicBezTo>
                  <a:pt x="1251" y="433"/>
                  <a:pt x="1251" y="432"/>
                  <a:pt x="1252" y="432"/>
                </a:cubicBezTo>
                <a:cubicBezTo>
                  <a:pt x="1252" y="431"/>
                  <a:pt x="1252" y="431"/>
                  <a:pt x="1252" y="431"/>
                </a:cubicBezTo>
                <a:cubicBezTo>
                  <a:pt x="1252" y="430"/>
                  <a:pt x="1251" y="430"/>
                  <a:pt x="1250" y="430"/>
                </a:cubicBezTo>
                <a:cubicBezTo>
                  <a:pt x="1250" y="430"/>
                  <a:pt x="1249" y="431"/>
                  <a:pt x="1249" y="431"/>
                </a:cubicBezTo>
                <a:cubicBezTo>
                  <a:pt x="1249" y="432"/>
                  <a:pt x="1250" y="432"/>
                  <a:pt x="1250" y="433"/>
                </a:cubicBezTo>
                <a:close/>
                <a:moveTo>
                  <a:pt x="1229" y="444"/>
                </a:move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lnTo>
                  <a:pt x="1229" y="444"/>
                </a:lnTo>
                <a:close/>
                <a:moveTo>
                  <a:pt x="1247" y="441"/>
                </a:moveTo>
                <a:cubicBezTo>
                  <a:pt x="1248" y="441"/>
                  <a:pt x="1248" y="441"/>
                  <a:pt x="1248" y="441"/>
                </a:cubicBezTo>
                <a:cubicBezTo>
                  <a:pt x="1248" y="441"/>
                  <a:pt x="1248" y="440"/>
                  <a:pt x="1248" y="440"/>
                </a:cubicBezTo>
                <a:cubicBezTo>
                  <a:pt x="1248" y="440"/>
                  <a:pt x="1248" y="440"/>
                  <a:pt x="1248" y="440"/>
                </a:cubicBezTo>
                <a:lnTo>
                  <a:pt x="1247" y="441"/>
                </a:lnTo>
                <a:close/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grpSp>
        <p:nvGrpSpPr>
          <p:cNvPr id="48" name="Ryhmä 47">
            <a:extLst>
              <a:ext uri="{FF2B5EF4-FFF2-40B4-BE49-F238E27FC236}">
                <a16:creationId xmlns:a16="http://schemas.microsoft.com/office/drawing/2014/main" id="{FE1F68E4-776C-94BA-73CA-EC53F3BEF5E5}"/>
              </a:ext>
            </a:extLst>
          </p:cNvPr>
          <p:cNvGrpSpPr/>
          <p:nvPr/>
        </p:nvGrpSpPr>
        <p:grpSpPr>
          <a:xfrm>
            <a:off x="3114931" y="1643713"/>
            <a:ext cx="2138627" cy="1117916"/>
            <a:chOff x="3255191" y="1591799"/>
            <a:chExt cx="2138627" cy="1117916"/>
          </a:xfrm>
        </p:grpSpPr>
        <p:pic>
          <p:nvPicPr>
            <p:cNvPr id="9" name="Kuva 8">
              <a:extLst>
                <a:ext uri="{FF2B5EF4-FFF2-40B4-BE49-F238E27FC236}">
                  <a16:creationId xmlns:a16="http://schemas.microsoft.com/office/drawing/2014/main" id="{19BDD027-207D-DDAC-4DBF-620DF08A04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55191" y="1868633"/>
              <a:ext cx="840880" cy="841082"/>
            </a:xfrm>
            <a:prstGeom prst="rect">
              <a:avLst/>
            </a:prstGeom>
          </p:spPr>
        </p:pic>
        <p:grpSp>
          <p:nvGrpSpPr>
            <p:cNvPr id="57" name="Ryhmä 56">
              <a:extLst>
                <a:ext uri="{FF2B5EF4-FFF2-40B4-BE49-F238E27FC236}">
                  <a16:creationId xmlns:a16="http://schemas.microsoft.com/office/drawing/2014/main" id="{573AE0EB-B5BF-8773-57EC-F0F99B86ED63}"/>
                </a:ext>
              </a:extLst>
            </p:cNvPr>
            <p:cNvGrpSpPr/>
            <p:nvPr/>
          </p:nvGrpSpPr>
          <p:grpSpPr>
            <a:xfrm>
              <a:off x="3428975" y="1591799"/>
              <a:ext cx="1964843" cy="1029100"/>
              <a:chOff x="4065451" y="1266393"/>
              <a:chExt cx="1964843" cy="1029100"/>
            </a:xfrm>
          </p:grpSpPr>
          <p:sp>
            <p:nvSpPr>
              <p:cNvPr id="30" name="Text 10">
                <a:extLst>
                  <a:ext uri="{FF2B5EF4-FFF2-40B4-BE49-F238E27FC236}">
                    <a16:creationId xmlns:a16="http://schemas.microsoft.com/office/drawing/2014/main" id="{4614CC26-50E5-E0B8-6A8C-3817B659D870}"/>
                  </a:ext>
                </a:extLst>
              </p:cNvPr>
              <p:cNvSpPr/>
              <p:nvPr/>
            </p:nvSpPr>
            <p:spPr>
              <a:xfrm>
                <a:off x="4065451" y="1266393"/>
                <a:ext cx="1609431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Lapsuusiän syöpä</a:t>
                </a:r>
                <a:endParaRPr lang="en-US" sz="1600" dirty="0"/>
              </a:p>
            </p:txBody>
          </p:sp>
          <p:sp>
            <p:nvSpPr>
              <p:cNvPr id="32" name="Text 11">
                <a:extLst>
                  <a:ext uri="{FF2B5EF4-FFF2-40B4-BE49-F238E27FC236}">
                    <a16:creationId xmlns:a16="http://schemas.microsoft.com/office/drawing/2014/main" id="{2F0E9CA3-D2E6-A895-CA71-524FC18FB247}"/>
                  </a:ext>
                </a:extLst>
              </p:cNvPr>
              <p:cNvSpPr/>
              <p:nvPr/>
            </p:nvSpPr>
            <p:spPr>
              <a:xfrm>
                <a:off x="4750034" y="1554058"/>
                <a:ext cx="1280260" cy="741435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Tuki lapsille, perheille ja hoitoa täydentäville avustustoimille.</a:t>
                </a:r>
                <a:endParaRPr lang="en-US" sz="1200" b="1" dirty="0"/>
              </a:p>
            </p:txBody>
          </p:sp>
        </p:grp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57B98B6-AE78-3776-3D19-2945B745A2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6256"/>
          <a:stretch>
            <a:fillRect/>
          </a:stretch>
        </p:blipFill>
        <p:spPr>
          <a:xfrm>
            <a:off x="457200" y="5793699"/>
            <a:ext cx="755374" cy="666750"/>
          </a:xfrm>
          <a:prstGeom prst="rect">
            <a:avLst/>
          </a:prstGeom>
        </p:spPr>
      </p:pic>
      <p:grpSp>
        <p:nvGrpSpPr>
          <p:cNvPr id="60" name="Ryhmä 59">
            <a:extLst>
              <a:ext uri="{FF2B5EF4-FFF2-40B4-BE49-F238E27FC236}">
                <a16:creationId xmlns:a16="http://schemas.microsoft.com/office/drawing/2014/main" id="{B1642272-FE75-26B9-B54E-5914899D880B}"/>
              </a:ext>
            </a:extLst>
          </p:cNvPr>
          <p:cNvGrpSpPr/>
          <p:nvPr/>
        </p:nvGrpSpPr>
        <p:grpSpPr>
          <a:xfrm>
            <a:off x="4466821" y="4596654"/>
            <a:ext cx="2185214" cy="1050564"/>
            <a:chOff x="4466821" y="4596654"/>
            <a:chExt cx="2185214" cy="1050564"/>
          </a:xfrm>
        </p:grpSpPr>
        <p:pic>
          <p:nvPicPr>
            <p:cNvPr id="39" name="Kuva 38">
              <a:extLst>
                <a:ext uri="{FF2B5EF4-FFF2-40B4-BE49-F238E27FC236}">
                  <a16:creationId xmlns:a16="http://schemas.microsoft.com/office/drawing/2014/main" id="{4F1C1758-80C6-08A0-5517-7FBFA932E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6821" y="4860411"/>
              <a:ext cx="836083" cy="756286"/>
            </a:xfrm>
            <a:prstGeom prst="rect">
              <a:avLst/>
            </a:prstGeom>
          </p:spPr>
        </p:pic>
        <p:grpSp>
          <p:nvGrpSpPr>
            <p:cNvPr id="15" name="Ryhmä 14">
              <a:extLst>
                <a:ext uri="{FF2B5EF4-FFF2-40B4-BE49-F238E27FC236}">
                  <a16:creationId xmlns:a16="http://schemas.microsoft.com/office/drawing/2014/main" id="{A65C9141-1B52-6E51-AD4A-41BC8EF82705}"/>
                </a:ext>
              </a:extLst>
            </p:cNvPr>
            <p:cNvGrpSpPr/>
            <p:nvPr/>
          </p:nvGrpSpPr>
          <p:grpSpPr>
            <a:xfrm>
              <a:off x="4600647" y="4596654"/>
              <a:ext cx="2051388" cy="1050564"/>
              <a:chOff x="4536379" y="1782191"/>
              <a:chExt cx="2051388" cy="1050564"/>
            </a:xfrm>
          </p:grpSpPr>
          <p:sp>
            <p:nvSpPr>
              <p:cNvPr id="6" name="Text 2">
                <a:extLst>
                  <a:ext uri="{FF2B5EF4-FFF2-40B4-BE49-F238E27FC236}">
                    <a16:creationId xmlns:a16="http://schemas.microsoft.com/office/drawing/2014/main" id="{A402E0CD-CD66-5DFD-D3A0-35F6E3170350}"/>
                  </a:ext>
                </a:extLst>
              </p:cNvPr>
              <p:cNvSpPr/>
              <p:nvPr/>
            </p:nvSpPr>
            <p:spPr>
              <a:xfrm>
                <a:off x="4536379" y="1782191"/>
                <a:ext cx="675914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Nälkä</a:t>
                </a:r>
                <a:endParaRPr lang="en-US" sz="1050" dirty="0"/>
              </a:p>
            </p:txBody>
          </p:sp>
          <p:sp>
            <p:nvSpPr>
              <p:cNvPr id="7" name="Text 3">
                <a:extLst>
                  <a:ext uri="{FF2B5EF4-FFF2-40B4-BE49-F238E27FC236}">
                    <a16:creationId xmlns:a16="http://schemas.microsoft.com/office/drawing/2014/main" id="{D6B27F82-2FCA-E3BB-C1A2-A24907793903}"/>
                  </a:ext>
                </a:extLst>
              </p:cNvPr>
              <p:cNvSpPr/>
              <p:nvPr/>
            </p:nvSpPr>
            <p:spPr>
              <a:xfrm>
                <a:off x="5288369" y="2051126"/>
                <a:ext cx="1299398" cy="78162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Ruoka-apu,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ruokaturva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ja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nälän</a:t>
                </a: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 </a:t>
                </a:r>
                <a:r>
                  <a:rPr lang="en-US" sz="1200" b="1" dirty="0" err="1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helpottaminen</a:t>
                </a:r>
                <a:endParaRPr lang="en-US" sz="1200" b="1" dirty="0"/>
              </a:p>
            </p:txBody>
          </p:sp>
        </p:grpSp>
      </p:grpSp>
      <p:grpSp>
        <p:nvGrpSpPr>
          <p:cNvPr id="49" name="Ryhmä 48">
            <a:extLst>
              <a:ext uri="{FF2B5EF4-FFF2-40B4-BE49-F238E27FC236}">
                <a16:creationId xmlns:a16="http://schemas.microsoft.com/office/drawing/2014/main" id="{E5E25C99-859F-E4DD-C05F-037383BADBFF}"/>
              </a:ext>
            </a:extLst>
          </p:cNvPr>
          <p:cNvGrpSpPr/>
          <p:nvPr/>
        </p:nvGrpSpPr>
        <p:grpSpPr>
          <a:xfrm>
            <a:off x="5341435" y="2091896"/>
            <a:ext cx="2071712" cy="1090613"/>
            <a:chOff x="5341435" y="2091896"/>
            <a:chExt cx="2071712" cy="1090613"/>
          </a:xfrm>
        </p:grpSpPr>
        <p:pic>
          <p:nvPicPr>
            <p:cNvPr id="31" name="Kuva 30">
              <a:extLst>
                <a:ext uri="{FF2B5EF4-FFF2-40B4-BE49-F238E27FC236}">
                  <a16:creationId xmlns:a16="http://schemas.microsoft.com/office/drawing/2014/main" id="{09355F7C-11FC-6454-6B5A-03C0162C94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41435" y="2307642"/>
              <a:ext cx="874657" cy="874867"/>
            </a:xfrm>
            <a:prstGeom prst="rect">
              <a:avLst/>
            </a:prstGeom>
          </p:spPr>
        </p:pic>
        <p:grpSp>
          <p:nvGrpSpPr>
            <p:cNvPr id="16" name="Ryhmä 15">
              <a:extLst>
                <a:ext uri="{FF2B5EF4-FFF2-40B4-BE49-F238E27FC236}">
                  <a16:creationId xmlns:a16="http://schemas.microsoft.com/office/drawing/2014/main" id="{0FF72414-A922-0E45-A1CD-CBECAA4E4A84}"/>
                </a:ext>
              </a:extLst>
            </p:cNvPr>
            <p:cNvGrpSpPr/>
            <p:nvPr/>
          </p:nvGrpSpPr>
          <p:grpSpPr>
            <a:xfrm>
              <a:off x="5528637" y="2091896"/>
              <a:ext cx="1884510" cy="879834"/>
              <a:chOff x="6720309" y="1244347"/>
              <a:chExt cx="1884510" cy="879834"/>
            </a:xfrm>
          </p:grpSpPr>
          <p:sp>
            <p:nvSpPr>
              <p:cNvPr id="12" name="Text 4">
                <a:extLst>
                  <a:ext uri="{FF2B5EF4-FFF2-40B4-BE49-F238E27FC236}">
                    <a16:creationId xmlns:a16="http://schemas.microsoft.com/office/drawing/2014/main" id="{6423E6DF-81AE-787B-0945-512FA47F8FDE}"/>
                  </a:ext>
                </a:extLst>
              </p:cNvPr>
              <p:cNvSpPr/>
              <p:nvPr/>
            </p:nvSpPr>
            <p:spPr>
              <a:xfrm>
                <a:off x="6720309" y="1244347"/>
                <a:ext cx="1609431" cy="193000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 err="1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Näkö</a:t>
                </a:r>
                <a:endParaRPr lang="en-US" sz="1600" b="1" dirty="0">
                  <a:latin typeface="Arimo Bold" pitchFamily="34" charset="0"/>
                  <a:ea typeface="Arimo Bold" pitchFamily="34" charset="-122"/>
                  <a:cs typeface="Arimo Bold" pitchFamily="34" charset="-120"/>
                </a:endParaRPr>
              </a:p>
            </p:txBody>
          </p:sp>
          <p:sp>
            <p:nvSpPr>
              <p:cNvPr id="14" name="Text 5">
                <a:extLst>
                  <a:ext uri="{FF2B5EF4-FFF2-40B4-BE49-F238E27FC236}">
                    <a16:creationId xmlns:a16="http://schemas.microsoft.com/office/drawing/2014/main" id="{76EADD3D-6BC0-5BAB-68BB-EDF9DBF32FAC}"/>
                  </a:ext>
                </a:extLst>
              </p:cNvPr>
              <p:cNvSpPr/>
              <p:nvPr/>
            </p:nvSpPr>
            <p:spPr>
              <a:xfrm>
                <a:off x="7425932" y="1407294"/>
                <a:ext cx="1178887" cy="71688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Näkövammaisten tukeminen, silmäterveyden edistäminen ja ennaltaehkäisy.</a:t>
                </a:r>
                <a:endParaRPr lang="en-US" sz="1200" b="1" dirty="0"/>
              </a:p>
            </p:txBody>
          </p:sp>
        </p:grpSp>
      </p:grpSp>
      <p:grpSp>
        <p:nvGrpSpPr>
          <p:cNvPr id="58" name="Ryhmä 57">
            <a:extLst>
              <a:ext uri="{FF2B5EF4-FFF2-40B4-BE49-F238E27FC236}">
                <a16:creationId xmlns:a16="http://schemas.microsoft.com/office/drawing/2014/main" id="{F31F7009-B7E0-5802-1A53-13E36928F5C5}"/>
              </a:ext>
            </a:extLst>
          </p:cNvPr>
          <p:cNvGrpSpPr/>
          <p:nvPr/>
        </p:nvGrpSpPr>
        <p:grpSpPr>
          <a:xfrm>
            <a:off x="8818330" y="2983972"/>
            <a:ext cx="2795328" cy="1082559"/>
            <a:chOff x="8818330" y="2983972"/>
            <a:chExt cx="2795328" cy="1082559"/>
          </a:xfrm>
        </p:grpSpPr>
        <p:pic>
          <p:nvPicPr>
            <p:cNvPr id="35" name="Kuva 34">
              <a:extLst>
                <a:ext uri="{FF2B5EF4-FFF2-40B4-BE49-F238E27FC236}">
                  <a16:creationId xmlns:a16="http://schemas.microsoft.com/office/drawing/2014/main" id="{2C79EEC6-CE77-9232-CD7B-AE604B748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818330" y="3249946"/>
              <a:ext cx="780665" cy="816585"/>
            </a:xfrm>
            <a:prstGeom prst="rect">
              <a:avLst/>
            </a:prstGeom>
          </p:spPr>
        </p:pic>
        <p:grpSp>
          <p:nvGrpSpPr>
            <p:cNvPr id="56" name="Ryhmä 55">
              <a:extLst>
                <a:ext uri="{FF2B5EF4-FFF2-40B4-BE49-F238E27FC236}">
                  <a16:creationId xmlns:a16="http://schemas.microsoft.com/office/drawing/2014/main" id="{F08DDA6A-6BC4-5B0C-85C4-91F15AD7B5E4}"/>
                </a:ext>
              </a:extLst>
            </p:cNvPr>
            <p:cNvGrpSpPr/>
            <p:nvPr/>
          </p:nvGrpSpPr>
          <p:grpSpPr>
            <a:xfrm>
              <a:off x="8818330" y="2983972"/>
              <a:ext cx="2795328" cy="946913"/>
              <a:chOff x="10447263" y="708352"/>
              <a:chExt cx="2795328" cy="946913"/>
            </a:xfrm>
          </p:grpSpPr>
          <p:sp>
            <p:nvSpPr>
              <p:cNvPr id="20" name="Text 6">
                <a:extLst>
                  <a:ext uri="{FF2B5EF4-FFF2-40B4-BE49-F238E27FC236}">
                    <a16:creationId xmlns:a16="http://schemas.microsoft.com/office/drawing/2014/main" id="{6F7C6E7A-8335-CA75-6940-0A68F5FA83A1}"/>
                  </a:ext>
                </a:extLst>
              </p:cNvPr>
              <p:cNvSpPr/>
              <p:nvPr/>
            </p:nvSpPr>
            <p:spPr>
              <a:xfrm>
                <a:off x="10447263" y="708352"/>
                <a:ext cx="1017288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Ympäristö</a:t>
                </a:r>
                <a:endParaRPr lang="en-US" sz="1050" dirty="0"/>
              </a:p>
            </p:txBody>
          </p:sp>
          <p:sp>
            <p:nvSpPr>
              <p:cNvPr id="22" name="Text 7">
                <a:extLst>
                  <a:ext uri="{FF2B5EF4-FFF2-40B4-BE49-F238E27FC236}">
                    <a16:creationId xmlns:a16="http://schemas.microsoft.com/office/drawing/2014/main" id="{DBF5CD56-63B6-76FC-0A16-6CFD500265A5}"/>
                  </a:ext>
                </a:extLst>
              </p:cNvPr>
              <p:cNvSpPr/>
              <p:nvPr/>
            </p:nvSpPr>
            <p:spPr>
              <a:xfrm>
                <a:off x="11287367" y="988515"/>
                <a:ext cx="1955224" cy="66675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Luonnon, yhteisöjen ja kestävän kehityksen tukeminen ympäristöteoilla.</a:t>
                </a:r>
                <a:endParaRPr lang="en-US" sz="1200" b="1" dirty="0"/>
              </a:p>
            </p:txBody>
          </p:sp>
        </p:grpSp>
      </p:grpSp>
      <p:grpSp>
        <p:nvGrpSpPr>
          <p:cNvPr id="53" name="Ryhmä 52">
            <a:extLst>
              <a:ext uri="{FF2B5EF4-FFF2-40B4-BE49-F238E27FC236}">
                <a16:creationId xmlns:a16="http://schemas.microsoft.com/office/drawing/2014/main" id="{D44E3541-151E-004A-C5DD-80A46F8EFC22}"/>
              </a:ext>
            </a:extLst>
          </p:cNvPr>
          <p:cNvGrpSpPr/>
          <p:nvPr/>
        </p:nvGrpSpPr>
        <p:grpSpPr>
          <a:xfrm>
            <a:off x="6259395" y="3747834"/>
            <a:ext cx="2764138" cy="1357780"/>
            <a:chOff x="6259395" y="3747834"/>
            <a:chExt cx="2764138" cy="1357780"/>
          </a:xfrm>
        </p:grpSpPr>
        <p:pic>
          <p:nvPicPr>
            <p:cNvPr id="23" name="Kuva 22">
              <a:extLst>
                <a:ext uri="{FF2B5EF4-FFF2-40B4-BE49-F238E27FC236}">
                  <a16:creationId xmlns:a16="http://schemas.microsoft.com/office/drawing/2014/main" id="{30417670-F83A-C2D0-D7C0-CF5179C33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59395" y="3815094"/>
              <a:ext cx="1290520" cy="1290520"/>
            </a:xfrm>
            <a:prstGeom prst="rect">
              <a:avLst/>
            </a:prstGeom>
          </p:spPr>
        </p:pic>
        <p:grpSp>
          <p:nvGrpSpPr>
            <p:cNvPr id="55" name="Ryhmä 54">
              <a:extLst>
                <a:ext uri="{FF2B5EF4-FFF2-40B4-BE49-F238E27FC236}">
                  <a16:creationId xmlns:a16="http://schemas.microsoft.com/office/drawing/2014/main" id="{37874531-3F3F-CC49-210D-EC1B5DE2F6B8}"/>
                </a:ext>
              </a:extLst>
            </p:cNvPr>
            <p:cNvGrpSpPr/>
            <p:nvPr/>
          </p:nvGrpSpPr>
          <p:grpSpPr>
            <a:xfrm>
              <a:off x="6667523" y="3747834"/>
              <a:ext cx="2356010" cy="1156093"/>
              <a:chOff x="8281656" y="1871276"/>
              <a:chExt cx="2356010" cy="1156093"/>
            </a:xfrm>
          </p:grpSpPr>
          <p:sp>
            <p:nvSpPr>
              <p:cNvPr id="36" name="Text 12">
                <a:extLst>
                  <a:ext uri="{FF2B5EF4-FFF2-40B4-BE49-F238E27FC236}">
                    <a16:creationId xmlns:a16="http://schemas.microsoft.com/office/drawing/2014/main" id="{EB6C4CFD-4E5A-077A-58FF-D17DC0E3C568}"/>
                  </a:ext>
                </a:extLst>
              </p:cNvPr>
              <p:cNvSpPr/>
              <p:nvPr/>
            </p:nvSpPr>
            <p:spPr>
              <a:xfrm>
                <a:off x="8281656" y="1871276"/>
                <a:ext cx="1525906" cy="246956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Humanitaarinen työ</a:t>
                </a:r>
                <a:endParaRPr lang="en-US" sz="1600" b="1" dirty="0"/>
              </a:p>
            </p:txBody>
          </p:sp>
          <p:sp>
            <p:nvSpPr>
              <p:cNvPr id="38" name="Text 13">
                <a:extLst>
                  <a:ext uri="{FF2B5EF4-FFF2-40B4-BE49-F238E27FC236}">
                    <a16:creationId xmlns:a16="http://schemas.microsoft.com/office/drawing/2014/main" id="{DEF14112-8696-8F6B-4720-20CBBA39A4D0}"/>
                  </a:ext>
                </a:extLst>
              </p:cNvPr>
              <p:cNvSpPr/>
              <p:nvPr/>
            </p:nvSpPr>
            <p:spPr>
              <a:xfrm>
                <a:off x="9028235" y="2219546"/>
                <a:ext cx="1609431" cy="8078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Apu ihmisille, joilla on akuutteja tarpeita tai haavoittuva elämäntilanne.</a:t>
                </a:r>
                <a:endParaRPr lang="en-US" sz="1200" b="1" dirty="0"/>
              </a:p>
            </p:txBody>
          </p:sp>
        </p:grpSp>
      </p:grpSp>
      <p:grpSp>
        <p:nvGrpSpPr>
          <p:cNvPr id="52" name="Ryhmä 51">
            <a:extLst>
              <a:ext uri="{FF2B5EF4-FFF2-40B4-BE49-F238E27FC236}">
                <a16:creationId xmlns:a16="http://schemas.microsoft.com/office/drawing/2014/main" id="{BC85AA14-7A87-F641-0A39-5C7BAB8FFEDF}"/>
              </a:ext>
            </a:extLst>
          </p:cNvPr>
          <p:cNvGrpSpPr/>
          <p:nvPr/>
        </p:nvGrpSpPr>
        <p:grpSpPr>
          <a:xfrm>
            <a:off x="3675631" y="3117286"/>
            <a:ext cx="2801145" cy="1255224"/>
            <a:chOff x="3675631" y="3117286"/>
            <a:chExt cx="2801145" cy="1255224"/>
          </a:xfrm>
        </p:grpSpPr>
        <p:pic>
          <p:nvPicPr>
            <p:cNvPr id="19" name="Kuva 18">
              <a:extLst>
                <a:ext uri="{FF2B5EF4-FFF2-40B4-BE49-F238E27FC236}">
                  <a16:creationId xmlns:a16="http://schemas.microsoft.com/office/drawing/2014/main" id="{D6D6FC50-C8BA-52C6-DC7F-C7CF44465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75631" y="3154926"/>
              <a:ext cx="1217584" cy="1217584"/>
            </a:xfrm>
            <a:prstGeom prst="rect">
              <a:avLst/>
            </a:prstGeom>
          </p:spPr>
        </p:pic>
        <p:grpSp>
          <p:nvGrpSpPr>
            <p:cNvPr id="70" name="Ryhmä 69">
              <a:extLst>
                <a:ext uri="{FF2B5EF4-FFF2-40B4-BE49-F238E27FC236}">
                  <a16:creationId xmlns:a16="http://schemas.microsoft.com/office/drawing/2014/main" id="{24C760EF-36AF-F79C-D941-152131F9C96E}"/>
                </a:ext>
              </a:extLst>
            </p:cNvPr>
            <p:cNvGrpSpPr/>
            <p:nvPr/>
          </p:nvGrpSpPr>
          <p:grpSpPr>
            <a:xfrm>
              <a:off x="3935288" y="3117286"/>
              <a:ext cx="2541488" cy="1043703"/>
              <a:chOff x="4437385" y="3107252"/>
              <a:chExt cx="2541488" cy="1043703"/>
            </a:xfrm>
          </p:grpSpPr>
          <p:sp>
            <p:nvSpPr>
              <p:cNvPr id="42" name="Text 16">
                <a:extLst>
                  <a:ext uri="{FF2B5EF4-FFF2-40B4-BE49-F238E27FC236}">
                    <a16:creationId xmlns:a16="http://schemas.microsoft.com/office/drawing/2014/main" id="{5938F722-635B-2086-A6A6-C837AA548C0E}"/>
                  </a:ext>
                </a:extLst>
              </p:cNvPr>
              <p:cNvSpPr/>
              <p:nvPr/>
            </p:nvSpPr>
            <p:spPr>
              <a:xfrm>
                <a:off x="4437385" y="3107252"/>
                <a:ext cx="929916" cy="91385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Nuoriso</a:t>
                </a:r>
                <a:endParaRPr lang="en-US" sz="1200" dirty="0"/>
              </a:p>
            </p:txBody>
          </p:sp>
          <p:sp>
            <p:nvSpPr>
              <p:cNvPr id="54" name="Text 17">
                <a:extLst>
                  <a:ext uri="{FF2B5EF4-FFF2-40B4-BE49-F238E27FC236}">
                    <a16:creationId xmlns:a16="http://schemas.microsoft.com/office/drawing/2014/main" id="{4325AE40-40EF-3505-77ED-BADAC7A640DC}"/>
                  </a:ext>
                </a:extLst>
              </p:cNvPr>
              <p:cNvSpPr/>
              <p:nvPr/>
            </p:nvSpPr>
            <p:spPr>
              <a:xfrm>
                <a:off x="5236508" y="3369036"/>
                <a:ext cx="1742365" cy="78191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rm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Nuorten kasvun, johtajuuden ja osallisuuden tukeminen palvelun kautta.</a:t>
                </a:r>
                <a:endParaRPr lang="en-US" sz="1200" b="1" dirty="0"/>
              </a:p>
            </p:txBody>
          </p:sp>
        </p:grpSp>
      </p:grpSp>
      <p:grpSp>
        <p:nvGrpSpPr>
          <p:cNvPr id="50" name="Ryhmä 49">
            <a:extLst>
              <a:ext uri="{FF2B5EF4-FFF2-40B4-BE49-F238E27FC236}">
                <a16:creationId xmlns:a16="http://schemas.microsoft.com/office/drawing/2014/main" id="{E07849C3-1B5D-BE6E-C940-A333F34067C0}"/>
              </a:ext>
            </a:extLst>
          </p:cNvPr>
          <p:cNvGrpSpPr/>
          <p:nvPr/>
        </p:nvGrpSpPr>
        <p:grpSpPr>
          <a:xfrm>
            <a:off x="7425084" y="1457346"/>
            <a:ext cx="2114698" cy="1151583"/>
            <a:chOff x="7425084" y="1457346"/>
            <a:chExt cx="2114698" cy="1151583"/>
          </a:xfrm>
        </p:grpSpPr>
        <p:pic>
          <p:nvPicPr>
            <p:cNvPr id="13" name="Kuva 12">
              <a:extLst>
                <a:ext uri="{FF2B5EF4-FFF2-40B4-BE49-F238E27FC236}">
                  <a16:creationId xmlns:a16="http://schemas.microsoft.com/office/drawing/2014/main" id="{070C5EBF-92CC-7566-DE42-DF65FA770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425084" y="1710659"/>
              <a:ext cx="898270" cy="898270"/>
            </a:xfrm>
            <a:prstGeom prst="rect">
              <a:avLst/>
            </a:prstGeom>
          </p:spPr>
        </p:pic>
        <p:grpSp>
          <p:nvGrpSpPr>
            <p:cNvPr id="62" name="Ryhmä 61">
              <a:extLst>
                <a:ext uri="{FF2B5EF4-FFF2-40B4-BE49-F238E27FC236}">
                  <a16:creationId xmlns:a16="http://schemas.microsoft.com/office/drawing/2014/main" id="{9F8E1EA6-5008-5886-C09F-CDA8F6148AF4}"/>
                </a:ext>
              </a:extLst>
            </p:cNvPr>
            <p:cNvGrpSpPr/>
            <p:nvPr/>
          </p:nvGrpSpPr>
          <p:grpSpPr>
            <a:xfrm>
              <a:off x="7544301" y="1457346"/>
              <a:ext cx="1995481" cy="1062853"/>
              <a:chOff x="10317752" y="3173044"/>
              <a:chExt cx="1995481" cy="1062853"/>
            </a:xfrm>
          </p:grpSpPr>
          <p:sp>
            <p:nvSpPr>
              <p:cNvPr id="59" name="Text 8">
                <a:extLst>
                  <a:ext uri="{FF2B5EF4-FFF2-40B4-BE49-F238E27FC236}">
                    <a16:creationId xmlns:a16="http://schemas.microsoft.com/office/drawing/2014/main" id="{04BB5374-3739-4380-C42B-64306A5ED0E5}"/>
                  </a:ext>
                </a:extLst>
              </p:cNvPr>
              <p:cNvSpPr/>
              <p:nvPr/>
            </p:nvSpPr>
            <p:spPr>
              <a:xfrm>
                <a:off x="10317752" y="3173044"/>
                <a:ext cx="1317283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Diabetes</a:t>
                </a:r>
                <a:endParaRPr lang="en-US" sz="1600" dirty="0"/>
              </a:p>
            </p:txBody>
          </p:sp>
          <p:sp>
            <p:nvSpPr>
              <p:cNvPr id="61" name="Text 9">
                <a:extLst>
                  <a:ext uri="{FF2B5EF4-FFF2-40B4-BE49-F238E27FC236}">
                    <a16:creationId xmlns:a16="http://schemas.microsoft.com/office/drawing/2014/main" id="{E7F27874-04B6-FC18-110E-67196DD8592F}"/>
                  </a:ext>
                </a:extLst>
              </p:cNvPr>
              <p:cNvSpPr/>
              <p:nvPr/>
            </p:nvSpPr>
            <p:spPr>
              <a:xfrm>
                <a:off x="11134346" y="3439226"/>
                <a:ext cx="1178887" cy="796671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Diabeteksen ehkäisy, tietoisuuden lisääminen ja sairastuneiden tukeminen.</a:t>
                </a:r>
                <a:endParaRPr lang="en-US" sz="1200" b="1" dirty="0"/>
              </a:p>
            </p:txBody>
          </p:sp>
        </p:grpSp>
      </p:grpSp>
      <p:grpSp>
        <p:nvGrpSpPr>
          <p:cNvPr id="51" name="Ryhmä 50">
            <a:extLst>
              <a:ext uri="{FF2B5EF4-FFF2-40B4-BE49-F238E27FC236}">
                <a16:creationId xmlns:a16="http://schemas.microsoft.com/office/drawing/2014/main" id="{B98B92AC-082E-38A8-5F15-0CD8BDCF2828}"/>
              </a:ext>
            </a:extLst>
          </p:cNvPr>
          <p:cNvGrpSpPr/>
          <p:nvPr/>
        </p:nvGrpSpPr>
        <p:grpSpPr>
          <a:xfrm>
            <a:off x="9432684" y="1439512"/>
            <a:ext cx="3670340" cy="1412703"/>
            <a:chOff x="9432684" y="1439512"/>
            <a:chExt cx="3670340" cy="1412703"/>
          </a:xfrm>
        </p:grpSpPr>
        <p:pic>
          <p:nvPicPr>
            <p:cNvPr id="28" name="Kuva 27">
              <a:extLst>
                <a:ext uri="{FF2B5EF4-FFF2-40B4-BE49-F238E27FC236}">
                  <a16:creationId xmlns:a16="http://schemas.microsoft.com/office/drawing/2014/main" id="{A0F3AE5F-E681-1DF2-1A08-25641A465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432684" y="1529509"/>
              <a:ext cx="1322706" cy="1322706"/>
            </a:xfrm>
            <a:prstGeom prst="rect">
              <a:avLst/>
            </a:prstGeom>
          </p:spPr>
        </p:pic>
        <p:grpSp>
          <p:nvGrpSpPr>
            <p:cNvPr id="69" name="Ryhmä 68">
              <a:extLst>
                <a:ext uri="{FF2B5EF4-FFF2-40B4-BE49-F238E27FC236}">
                  <a16:creationId xmlns:a16="http://schemas.microsoft.com/office/drawing/2014/main" id="{7D268D57-F92A-32C2-9430-044DB266F042}"/>
                </a:ext>
              </a:extLst>
            </p:cNvPr>
            <p:cNvGrpSpPr/>
            <p:nvPr/>
          </p:nvGrpSpPr>
          <p:grpSpPr>
            <a:xfrm>
              <a:off x="9658434" y="1439512"/>
              <a:ext cx="3444590" cy="552176"/>
              <a:chOff x="9704160" y="3064816"/>
              <a:chExt cx="3444590" cy="552176"/>
            </a:xfrm>
          </p:grpSpPr>
          <p:sp>
            <p:nvSpPr>
              <p:cNvPr id="66" name="Text 14">
                <a:extLst>
                  <a:ext uri="{FF2B5EF4-FFF2-40B4-BE49-F238E27FC236}">
                    <a16:creationId xmlns:a16="http://schemas.microsoft.com/office/drawing/2014/main" id="{4EF096CD-7F85-0CB7-3994-FF2FED38CA34}"/>
                  </a:ext>
                </a:extLst>
              </p:cNvPr>
              <p:cNvSpPr/>
              <p:nvPr/>
            </p:nvSpPr>
            <p:spPr>
              <a:xfrm>
                <a:off x="9704160" y="3064816"/>
                <a:ext cx="3444590" cy="170954"/>
              </a:xfrm>
              <a:prstGeom prst="rect">
                <a:avLst/>
              </a:prstGeom>
              <a:noFill/>
              <a:ln/>
            </p:spPr>
            <p:txBody>
              <a:bodyPr wrap="none" lIns="0" tIns="0" rIns="0" bIns="0" rtlCol="0" anchor="t"/>
              <a:lstStyle/>
              <a:p>
                <a:pPr marL="0" indent="0" algn="l">
                  <a:lnSpc>
                    <a:spcPct val="104000"/>
                  </a:lnSpc>
                  <a:buNone/>
                </a:pPr>
                <a:r>
                  <a:rPr lang="en-US" sz="1600" b="1" dirty="0">
                    <a:latin typeface="Arimo Bold" pitchFamily="34" charset="0"/>
                    <a:ea typeface="Arimo Bold" pitchFamily="34" charset="-122"/>
                    <a:cs typeface="Arimo Bold" pitchFamily="34" charset="-120"/>
                  </a:rPr>
                  <a:t>Hätäapu</a:t>
                </a:r>
                <a:endParaRPr lang="en-US" sz="1600" dirty="0"/>
              </a:p>
            </p:txBody>
          </p:sp>
          <p:sp>
            <p:nvSpPr>
              <p:cNvPr id="68" name="Text 15">
                <a:extLst>
                  <a:ext uri="{FF2B5EF4-FFF2-40B4-BE49-F238E27FC236}">
                    <a16:creationId xmlns:a16="http://schemas.microsoft.com/office/drawing/2014/main" id="{DCA48364-0A06-701D-D19E-3DFCD752398B}"/>
                  </a:ext>
                </a:extLst>
              </p:cNvPr>
              <p:cNvSpPr/>
              <p:nvPr/>
            </p:nvSpPr>
            <p:spPr>
              <a:xfrm>
                <a:off x="10612092" y="3271512"/>
                <a:ext cx="1310349" cy="34548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 marL="0" indent="0" algn="l">
                  <a:lnSpc>
                    <a:spcPct val="105000"/>
                  </a:lnSpc>
                  <a:buNone/>
                </a:pPr>
                <a:r>
                  <a:rPr lang="en-US" sz="1200" b="1" dirty="0">
                    <a:latin typeface="Arimo" pitchFamily="34" charset="0"/>
                    <a:ea typeface="Arimo" pitchFamily="34" charset="-122"/>
                    <a:cs typeface="Arimo" pitchFamily="34" charset="-120"/>
                  </a:rPr>
                  <a:t>Nopea apu katastrofien, kriisien ja poikkeustilanteiden jälkeen.</a:t>
                </a:r>
                <a:endParaRPr lang="en-US" sz="1200" b="1" dirty="0"/>
              </a:p>
            </p:txBody>
          </p:sp>
        </p:grpSp>
      </p:grpSp>
      <p:grpSp>
        <p:nvGrpSpPr>
          <p:cNvPr id="71" name="Ryhmä 70">
            <a:extLst>
              <a:ext uri="{FF2B5EF4-FFF2-40B4-BE49-F238E27FC236}">
                <a16:creationId xmlns:a16="http://schemas.microsoft.com/office/drawing/2014/main" id="{30C6851B-38B1-B3DA-47FF-743D690874C6}"/>
              </a:ext>
            </a:extLst>
          </p:cNvPr>
          <p:cNvGrpSpPr/>
          <p:nvPr/>
        </p:nvGrpSpPr>
        <p:grpSpPr>
          <a:xfrm>
            <a:off x="9173676" y="4468955"/>
            <a:ext cx="2398467" cy="1324740"/>
            <a:chOff x="8097139" y="5194895"/>
            <a:chExt cx="3495581" cy="451803"/>
          </a:xfrm>
        </p:grpSpPr>
        <p:sp>
          <p:nvSpPr>
            <p:cNvPr id="72" name="Text 19">
              <a:extLst>
                <a:ext uri="{FF2B5EF4-FFF2-40B4-BE49-F238E27FC236}">
                  <a16:creationId xmlns:a16="http://schemas.microsoft.com/office/drawing/2014/main" id="{318A3BA2-2B6B-EDF0-CB3D-C146FC4E353A}"/>
                </a:ext>
              </a:extLst>
            </p:cNvPr>
            <p:cNvSpPr/>
            <p:nvPr/>
          </p:nvSpPr>
          <p:spPr>
            <a:xfrm>
              <a:off x="8097139" y="5194895"/>
              <a:ext cx="3444590" cy="10849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indent="0" algn="l">
                <a:lnSpc>
                  <a:spcPct val="104000"/>
                </a:lnSpc>
                <a:buNone/>
              </a:pPr>
              <a:r>
                <a:rPr lang="en-US" sz="1600" b="1" dirty="0">
                  <a:latin typeface="Arimo Bold" pitchFamily="34" charset="0"/>
                  <a:ea typeface="Arimo Bold" pitchFamily="34" charset="-122"/>
                  <a:cs typeface="Arimo Bold" pitchFamily="34" charset="-120"/>
                </a:rPr>
                <a:t>Mielenterveys ja hyvinvointi</a:t>
              </a:r>
              <a:endParaRPr lang="en-US" sz="1600" dirty="0"/>
            </a:p>
          </p:txBody>
        </p:sp>
        <p:sp>
          <p:nvSpPr>
            <p:cNvPr id="73" name="Text 20">
              <a:extLst>
                <a:ext uri="{FF2B5EF4-FFF2-40B4-BE49-F238E27FC236}">
                  <a16:creationId xmlns:a16="http://schemas.microsoft.com/office/drawing/2014/main" id="{C232351D-5479-E36D-5491-8045925E2964}"/>
                </a:ext>
              </a:extLst>
            </p:cNvPr>
            <p:cNvSpPr/>
            <p:nvPr/>
          </p:nvSpPr>
          <p:spPr>
            <a:xfrm>
              <a:off x="8148130" y="5301218"/>
              <a:ext cx="3444590" cy="345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>
              <a:normAutofit/>
            </a:bodyPr>
            <a:lstStyle/>
            <a:p>
              <a:pPr marL="0" indent="0" algn="l">
                <a:lnSpc>
                  <a:spcPct val="105000"/>
                </a:lnSpc>
                <a:buNone/>
              </a:pPr>
              <a:r>
                <a:rPr lang="en-US" sz="1200" b="1" dirty="0">
                  <a:latin typeface="Arimo" pitchFamily="34" charset="0"/>
                  <a:ea typeface="Arimo" pitchFamily="34" charset="-122"/>
                  <a:cs typeface="Arimo" pitchFamily="34" charset="-120"/>
                </a:rPr>
                <a:t>Hyvinvoinnin edistäminen, jaksamisen tukeminen ja mielenterveystietoisuuden lisääminen.</a:t>
              </a:r>
              <a:endParaRPr lang="en-US" sz="1200" b="1" dirty="0"/>
            </a:p>
          </p:txBody>
        </p:sp>
      </p:grpSp>
      <p:sp>
        <p:nvSpPr>
          <p:cNvPr id="74" name="Tekstiruutu 73">
            <a:extLst>
              <a:ext uri="{FF2B5EF4-FFF2-40B4-BE49-F238E27FC236}">
                <a16:creationId xmlns:a16="http://schemas.microsoft.com/office/drawing/2014/main" id="{E23B3111-1C7E-7827-060F-7676A3B113FA}"/>
              </a:ext>
            </a:extLst>
          </p:cNvPr>
          <p:cNvSpPr txBox="1"/>
          <p:nvPr/>
        </p:nvSpPr>
        <p:spPr>
          <a:xfrm>
            <a:off x="1277194" y="6003227"/>
            <a:ext cx="107974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kern="0" dirty="0">
                <a:solidFill>
                  <a:srgbClr val="00338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Klubit voivat painottaa eri alueita paikallisten tarpeiden mukaan, mutta yhteinen kehys on sama.</a:t>
            </a:r>
          </a:p>
        </p:txBody>
      </p:sp>
    </p:spTree>
    <p:extLst>
      <p:ext uri="{BB962C8B-B14F-4D97-AF65-F5344CB8AC3E}">
        <p14:creationId xmlns:p14="http://schemas.microsoft.com/office/powerpoint/2010/main" val="2617573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6000">
        <p14:reveal/>
      </p:transition>
    </mc:Choice>
    <mc:Fallback xmlns="">
      <p:transition spd="slow" advClick="0" advTm="2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775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44499FF1-A679-C567-95E8-562F034BF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951"/>
            <a:ext cx="9104020" cy="6858000"/>
          </a:xfrm>
          <a:prstGeom prst="rect">
            <a:avLst/>
          </a:prstGeom>
        </p:spPr>
      </p:pic>
      <p:sp>
        <p:nvSpPr>
          <p:cNvPr id="17" name="Page Number - Blue">
            <a:extLst>
              <a:ext uri="{FF2B5EF4-FFF2-40B4-BE49-F238E27FC236}">
                <a16:creationId xmlns:a16="http://schemas.microsoft.com/office/drawing/2014/main" id="{3C1A4821-6138-D1AF-632A-A54943FC09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17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2C4E923-F3C4-D3AB-BE8A-DA44825B3BDA}"/>
              </a:ext>
            </a:extLst>
          </p:cNvPr>
          <p:cNvSpPr/>
          <p:nvPr/>
        </p:nvSpPr>
        <p:spPr>
          <a:xfrm>
            <a:off x="3419061" y="0"/>
            <a:ext cx="8772939" cy="6858000"/>
          </a:xfrm>
          <a:custGeom>
            <a:avLst/>
            <a:gdLst>
              <a:gd name="connsiteX0" fmla="*/ 3959471 w 8444907"/>
              <a:gd name="connsiteY0" fmla="*/ 0 h 6858000"/>
              <a:gd name="connsiteX1" fmla="*/ 8444907 w 8444907"/>
              <a:gd name="connsiteY1" fmla="*/ 0 h 6858000"/>
              <a:gd name="connsiteX2" fmla="*/ 8444907 w 8444907"/>
              <a:gd name="connsiteY2" fmla="*/ 6858000 h 6858000"/>
              <a:gd name="connsiteX3" fmla="*/ 0 w 844490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44907" h="6858000">
                <a:moveTo>
                  <a:pt x="3959471" y="0"/>
                </a:moveTo>
                <a:lnTo>
                  <a:pt x="8444907" y="0"/>
                </a:lnTo>
                <a:lnTo>
                  <a:pt x="8444907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18600000" scaled="0"/>
          </a:gradFill>
          <a:ln w="79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Page Number - Blue">
            <a:extLst>
              <a:ext uri="{FF2B5EF4-FFF2-40B4-BE49-F238E27FC236}">
                <a16:creationId xmlns:a16="http://schemas.microsoft.com/office/drawing/2014/main" id="{8BE5315B-AF14-35C9-BECF-CC5E42EE2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9556" y="65531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8" name="Body Copy">
            <a:extLst>
              <a:ext uri="{FF2B5EF4-FFF2-40B4-BE49-F238E27FC236}">
                <a16:creationId xmlns:a16="http://schemas.microsoft.com/office/drawing/2014/main" id="{D307D181-26C2-AADA-DD22-E0641EFE1ECF}"/>
              </a:ext>
            </a:extLst>
          </p:cNvPr>
          <p:cNvSpPr txBox="1">
            <a:spLocks/>
          </p:cNvSpPr>
          <p:nvPr/>
        </p:nvSpPr>
        <p:spPr>
          <a:xfrm>
            <a:off x="5860902" y="3336285"/>
            <a:ext cx="6331098" cy="837361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04000"/>
              </a:lnSpc>
            </a:pP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Mitä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saan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liittymällä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3200" b="1" dirty="0" err="1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jäseneksi</a:t>
            </a:r>
            <a:r>
              <a:rPr lang="en-US" sz="3200" b="1" dirty="0">
                <a:solidFill>
                  <a:srgbClr val="FFFFFF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?</a:t>
            </a:r>
            <a:endParaRPr lang="en-US" sz="3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0816763-4EE9-4C49-0A8F-D0183DE4F8EE}"/>
              </a:ext>
            </a:extLst>
          </p:cNvPr>
          <p:cNvSpPr/>
          <p:nvPr/>
        </p:nvSpPr>
        <p:spPr>
          <a:xfrm rot="5400000">
            <a:off x="8879288" y="1140069"/>
            <a:ext cx="45719" cy="5771322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>
              <a:solidFill>
                <a:srgbClr val="EBB700"/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8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14:reveal/>
      </p:transition>
    </mc:Choice>
    <mc:Fallback xmlns="">
      <p:transition spd="slow" advClick="0" advTm="20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D0D2FBF-C906-10DD-172A-33D51FD25C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39285B"/>
              </a:gs>
              <a:gs pos="100000">
                <a:srgbClr val="0A5496"/>
              </a:gs>
              <a:gs pos="53000">
                <a:srgbClr val="5A3786"/>
              </a:gs>
              <a:gs pos="24000">
                <a:srgbClr val="732E81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2300" dirty="0">
              <a:solidFill>
                <a:schemeClr val="lt1">
                  <a:alpha val="44000"/>
                </a:schemeClr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7078CEE-F266-F047-8C26-F6E96A7CA1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 amt="7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6" b="-770"/>
          <a:stretch/>
        </p:blipFill>
        <p:spPr>
          <a:xfrm>
            <a:off x="2753039" y="195681"/>
            <a:ext cx="6937768" cy="659103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5541233F-5305-EA4F-B6A5-1DF04105F8EA}"/>
              </a:ext>
            </a:extLst>
          </p:cNvPr>
          <p:cNvSpPr/>
          <p:nvPr/>
        </p:nvSpPr>
        <p:spPr bwMode="auto">
          <a:xfrm>
            <a:off x="1458888" y="510208"/>
            <a:ext cx="9274224" cy="410966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4000" b="1" i="0" u="none" strike="noStrike" cap="none" normalizeH="0" dirty="0" err="1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Jäsenenä</a:t>
            </a:r>
            <a:r>
              <a:rPr kumimoji="0" lang="en-US" sz="4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F34ED0-BB6E-1645-8FDD-DDC88524E299}"/>
              </a:ext>
            </a:extLst>
          </p:cNvPr>
          <p:cNvSpPr/>
          <p:nvPr/>
        </p:nvSpPr>
        <p:spPr>
          <a:xfrm>
            <a:off x="5176858" y="1061559"/>
            <a:ext cx="1838284" cy="68566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sz="2300" dirty="0">
              <a:ea typeface="Arial" charset="0"/>
              <a:cs typeface="Arial" charset="0"/>
            </a:endParaRPr>
          </a:p>
        </p:txBody>
      </p:sp>
      <p:sp>
        <p:nvSpPr>
          <p:cNvPr id="4" name="Page Number - Blue">
            <a:extLst>
              <a:ext uri="{FF2B5EF4-FFF2-40B4-BE49-F238E27FC236}">
                <a16:creationId xmlns:a16="http://schemas.microsoft.com/office/drawing/2014/main" id="{2DE084A4-418B-7B63-1104-FE8BD89BE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 descr="Klubi on joukko vapaaehtoisia, jotka palvelevat omalla paikkakunnallaan&#10;">
            <a:extLst>
              <a:ext uri="{FF2B5EF4-FFF2-40B4-BE49-F238E27FC236}">
                <a16:creationId xmlns:a16="http://schemas.microsoft.com/office/drawing/2014/main" id="{3FFF7406-52AB-ED0E-3CE9-9E260CAF08E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 bwMode="auto">
          <a:xfrm>
            <a:off x="4690690" y="3861802"/>
            <a:ext cx="2941969" cy="2831274"/>
          </a:xfrm>
          <a:prstGeom prst="ellipse">
            <a:avLst/>
          </a:prstGeom>
          <a:solidFill>
            <a:srgbClr val="7A26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/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Pääset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mukaan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järjestön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 </a:t>
            </a:r>
            <a:r>
              <a:rPr lang="en-US" sz="2300" b="1" dirty="0" err="1">
                <a:solidFill>
                  <a:schemeClr val="bg1"/>
                </a:solidFill>
                <a:ea typeface="ヒラギノ角ゴ Pro W3" pitchFamily="84" charset="-128"/>
              </a:rPr>
              <a:t>tapahtumiin</a:t>
            </a:r>
            <a:r>
              <a:rPr lang="en-US" sz="2300" b="1" dirty="0">
                <a:solidFill>
                  <a:schemeClr val="bg1"/>
                </a:solidFill>
                <a:ea typeface="ヒラギノ角ゴ Pro W3" pitchFamily="84" charset="-128"/>
              </a:rPr>
              <a:t>.</a:t>
            </a:r>
            <a:endParaRPr lang="fi-FI" sz="2300" b="1" dirty="0">
              <a:solidFill>
                <a:schemeClr val="bg1"/>
              </a:solidFill>
              <a:ea typeface="ヒラギノ角ゴ Pro W3" pitchFamily="84" charset="-128"/>
            </a:endParaRPr>
          </a:p>
        </p:txBody>
      </p:sp>
      <p:sp>
        <p:nvSpPr>
          <p:cNvPr id="19" name="Oval 39">
            <a:extLst>
              <a:ext uri="{FF2B5EF4-FFF2-40B4-BE49-F238E27FC236}">
                <a16:creationId xmlns:a16="http://schemas.microsoft.com/office/drawing/2014/main" id="{95995AB9-531D-1857-A3EE-903C2E1FED07}"/>
              </a:ext>
            </a:extLst>
          </p:cNvPr>
          <p:cNvSpPr/>
          <p:nvPr/>
        </p:nvSpPr>
        <p:spPr bwMode="auto">
          <a:xfrm>
            <a:off x="3056000" y="1548063"/>
            <a:ext cx="3071230" cy="2975996"/>
          </a:xfrm>
          <a:prstGeom prst="ellipse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Jäsenille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on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tarjolla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monipuolisesti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valmennuksia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eri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osa-alueilta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.</a:t>
            </a:r>
            <a:endParaRPr lang="en-US" sz="2300" dirty="0"/>
          </a:p>
          <a:p>
            <a:pPr marL="609600" indent="-609600" algn="ctr">
              <a:buFont typeface="Helvetica" pitchFamily="84" charset="0"/>
              <a:buNone/>
            </a:pPr>
            <a:endParaRPr lang="en-US" sz="2300" dirty="0">
              <a:solidFill>
                <a:schemeClr val="bg1"/>
              </a:solidFill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22" name="Oval 9">
            <a:extLst>
              <a:ext uri="{FF2B5EF4-FFF2-40B4-BE49-F238E27FC236}">
                <a16:creationId xmlns:a16="http://schemas.microsoft.com/office/drawing/2014/main" id="{F26DE3A2-09B3-F1D7-9ECB-488510D3FA2C}"/>
              </a:ext>
            </a:extLst>
          </p:cNvPr>
          <p:cNvSpPr/>
          <p:nvPr/>
        </p:nvSpPr>
        <p:spPr bwMode="auto">
          <a:xfrm>
            <a:off x="5850495" y="1660038"/>
            <a:ext cx="2622505" cy="2672320"/>
          </a:xfrm>
          <a:prstGeom prst="ellipse">
            <a:avLst/>
          </a:prstGeom>
          <a:solidFill>
            <a:srgbClr val="407C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/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Saat uusia ystäviä.</a:t>
            </a:r>
            <a:endParaRPr lang="en-US" sz="2300" b="1" dirty="0">
              <a:solidFill>
                <a:schemeClr val="bg1"/>
              </a:solidFill>
              <a:ea typeface="ヒラギノ角ゴ Pro W3" pitchFamily="84" charset="-128"/>
            </a:endParaRPr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452B95DD-5B84-9F4F-AF34-A76C08DA9BB8}"/>
              </a:ext>
            </a:extLst>
          </p:cNvPr>
          <p:cNvSpPr/>
          <p:nvPr/>
        </p:nvSpPr>
        <p:spPr bwMode="auto">
          <a:xfrm>
            <a:off x="514441" y="567584"/>
            <a:ext cx="3077743" cy="2945877"/>
          </a:xfrm>
          <a:prstGeom prst="ellipse">
            <a:avLst/>
          </a:prstGeom>
          <a:solidFill>
            <a:srgbClr val="EBB7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Pääset osaksi yhteisöä, joka yhdistää ihmisiä ympäri maailman.</a:t>
            </a:r>
          </a:p>
        </p:txBody>
      </p:sp>
      <p:sp>
        <p:nvSpPr>
          <p:cNvPr id="29" name="Oval 11">
            <a:extLst>
              <a:ext uri="{FF2B5EF4-FFF2-40B4-BE49-F238E27FC236}">
                <a16:creationId xmlns:a16="http://schemas.microsoft.com/office/drawing/2014/main" id="{ED0FA495-524B-C0C2-13E0-87018FD932EB}"/>
              </a:ext>
            </a:extLst>
          </p:cNvPr>
          <p:cNvSpPr/>
          <p:nvPr/>
        </p:nvSpPr>
        <p:spPr bwMode="auto">
          <a:xfrm>
            <a:off x="8603533" y="3861803"/>
            <a:ext cx="2933623" cy="2829235"/>
          </a:xfrm>
          <a:prstGeom prst="ellipse">
            <a:avLst/>
          </a:prstGeom>
          <a:solidFill>
            <a:srgbClr val="EBB7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Saat harrastuksen, jossa pääset vaikuttamaan.</a:t>
            </a:r>
          </a:p>
        </p:txBody>
      </p:sp>
      <p:sp>
        <p:nvSpPr>
          <p:cNvPr id="32" name="Oval 39">
            <a:extLst>
              <a:ext uri="{FF2B5EF4-FFF2-40B4-BE49-F238E27FC236}">
                <a16:creationId xmlns:a16="http://schemas.microsoft.com/office/drawing/2014/main" id="{86892FA4-EBA9-22DF-A605-0E755792AC6B}"/>
              </a:ext>
            </a:extLst>
          </p:cNvPr>
          <p:cNvSpPr/>
          <p:nvPr/>
        </p:nvSpPr>
        <p:spPr bwMode="auto">
          <a:xfrm>
            <a:off x="8364166" y="321277"/>
            <a:ext cx="3685445" cy="3540526"/>
          </a:xfrm>
          <a:prstGeom prst="ellipse">
            <a:avLst/>
          </a:prstGeom>
          <a:solidFill>
            <a:srgbClr val="00338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/>
            <a:endParaRPr lang="en-US" sz="2300" b="1" dirty="0">
              <a:solidFill>
                <a:srgbClr val="FFFFFF"/>
              </a:solidFill>
              <a:ea typeface="Arimo Bold" pitchFamily="34" charset="-122"/>
              <a:cs typeface="Arimo Bold" pitchFamily="34" charset="-120"/>
            </a:endParaRPr>
          </a:p>
          <a:p>
            <a:pPr algn="ctr"/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Hyväntekeväisyys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ja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vapaaehtoistyö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parantavat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tutkitusti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sekä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auttajan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että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autettavan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 </a:t>
            </a:r>
            <a:r>
              <a:rPr lang="en-US" sz="2300" b="1" dirty="0" err="1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hyvinvointia</a:t>
            </a:r>
            <a:r>
              <a:rPr lang="en-US" sz="2300" b="1" dirty="0">
                <a:solidFill>
                  <a:srgbClr val="FFFFFF"/>
                </a:solidFill>
                <a:ea typeface="Arimo Bold" pitchFamily="34" charset="-122"/>
                <a:cs typeface="Arimo Bold" pitchFamily="34" charset="-120"/>
              </a:rPr>
              <a:t>.</a:t>
            </a:r>
            <a:endParaRPr lang="en-US" sz="2300" dirty="0"/>
          </a:p>
          <a:p>
            <a:pPr marL="609600" indent="-609600" algn="ctr">
              <a:buFont typeface="Helvetica" pitchFamily="84" charset="0"/>
              <a:buNone/>
            </a:pPr>
            <a:endParaRPr lang="en-US" sz="2300" dirty="0">
              <a:solidFill>
                <a:schemeClr val="bg1"/>
              </a:solidFill>
              <a:ea typeface="Arial" charset="0"/>
              <a:cs typeface="Arial" panose="020B0604020202020204" pitchFamily="34" charset="0"/>
            </a:endParaRPr>
          </a:p>
        </p:txBody>
      </p:sp>
      <p:sp>
        <p:nvSpPr>
          <p:cNvPr id="39" name="Oval 9">
            <a:extLst>
              <a:ext uri="{FF2B5EF4-FFF2-40B4-BE49-F238E27FC236}">
                <a16:creationId xmlns:a16="http://schemas.microsoft.com/office/drawing/2014/main" id="{58452DC0-057F-377A-DF92-9CCA33FACE8C}"/>
              </a:ext>
            </a:extLst>
          </p:cNvPr>
          <p:cNvSpPr/>
          <p:nvPr/>
        </p:nvSpPr>
        <p:spPr bwMode="auto">
          <a:xfrm>
            <a:off x="316191" y="3693151"/>
            <a:ext cx="3058000" cy="2840916"/>
          </a:xfrm>
          <a:prstGeom prst="ellipse">
            <a:avLst/>
          </a:prstGeom>
          <a:solidFill>
            <a:srgbClr val="407C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indent="-609600" algn="ctr"/>
            <a:r>
              <a:rPr lang="fi-FI" sz="2300" b="1" dirty="0">
                <a:solidFill>
                  <a:schemeClr val="bg1"/>
                </a:solidFill>
                <a:ea typeface="ヒラギノ角ゴ Pro W3" pitchFamily="84" charset="-128"/>
              </a:rPr>
              <a:t>Voit osallistua aktiviteetteihin oman ajankäytön mukaan.</a:t>
            </a:r>
            <a:endParaRPr lang="en-US" sz="2300" b="1" dirty="0">
              <a:solidFill>
                <a:schemeClr val="bg1"/>
              </a:solidFill>
              <a:ea typeface="ヒラギノ角ゴ Pro W3" pitchFamily="8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81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9000">
        <p14:reveal/>
      </p:transition>
    </mc:Choice>
    <mc:Fallback xmlns="">
      <p:transition spd="slow" advClick="0" advTm="19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uiExpand="1" build="allAtOnce" animBg="1"/>
      <p:bldP spid="19" grpId="0" uiExpand="1" build="allAtOnce" animBg="1"/>
      <p:bldP spid="22" grpId="0" uiExpand="1" build="allAtOnce" animBg="1"/>
      <p:bldP spid="18" grpId="0" animBg="1"/>
      <p:bldP spid="29" grpId="0" uiExpand="1" build="allAtOnce" animBg="1"/>
      <p:bldP spid="32" grpId="0" uiExpand="1" build="allAtOnce" animBg="1"/>
      <p:bldP spid="39" grpId="0" uiExpand="1" build="allAtOnce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6E9EF-3AE7-7D3F-0568-8511B99D15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4E3CD43-1320-41CE-D5ED-4A266D22C865}"/>
              </a:ext>
            </a:extLst>
          </p:cNvPr>
          <p:cNvSpPr/>
          <p:nvPr/>
        </p:nvSpPr>
        <p:spPr>
          <a:xfrm>
            <a:off x="0" y="-9269"/>
            <a:ext cx="12192000" cy="6867270"/>
          </a:xfrm>
          <a:prstGeom prst="rect">
            <a:avLst/>
          </a:prstGeom>
          <a:gradFill flip="none" rotWithShape="1">
            <a:gsLst>
              <a:gs pos="100000">
                <a:srgbClr val="7A2582"/>
              </a:gs>
              <a:gs pos="2000">
                <a:srgbClr val="00338D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Graphic 6">
            <a:extLst>
              <a:ext uri="{FF2B5EF4-FFF2-40B4-BE49-F238E27FC236}">
                <a16:creationId xmlns:a16="http://schemas.microsoft.com/office/drawing/2014/main" id="{4AAAAF44-DE54-9755-15AE-AD42D3AB2B9C}"/>
              </a:ext>
            </a:extLst>
          </p:cNvPr>
          <p:cNvSpPr/>
          <p:nvPr/>
        </p:nvSpPr>
        <p:spPr>
          <a:xfrm flipH="1">
            <a:off x="-1" y="2737757"/>
            <a:ext cx="2378825" cy="4120243"/>
          </a:xfrm>
          <a:custGeom>
            <a:avLst/>
            <a:gdLst>
              <a:gd name="connsiteX0" fmla="*/ 0 w 2378825"/>
              <a:gd name="connsiteY0" fmla="*/ 4120243 h 4120243"/>
              <a:gd name="connsiteX1" fmla="*/ 2378825 w 2378825"/>
              <a:gd name="connsiteY1" fmla="*/ 0 h 4120243"/>
              <a:gd name="connsiteX2" fmla="*/ 2378825 w 2378825"/>
              <a:gd name="connsiteY2" fmla="*/ 4120243 h 41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78825" h="4120243">
                <a:moveTo>
                  <a:pt x="0" y="4120243"/>
                </a:moveTo>
                <a:lnTo>
                  <a:pt x="2378825" y="0"/>
                </a:lnTo>
                <a:lnTo>
                  <a:pt x="2378825" y="4120243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7">
            <a:extLst>
              <a:ext uri="{FF2B5EF4-FFF2-40B4-BE49-F238E27FC236}">
                <a16:creationId xmlns:a16="http://schemas.microsoft.com/office/drawing/2014/main" id="{7D2CCEE7-F7E8-16A1-D647-CDB163EB2DE6}"/>
              </a:ext>
            </a:extLst>
          </p:cNvPr>
          <p:cNvSpPr/>
          <p:nvPr/>
        </p:nvSpPr>
        <p:spPr>
          <a:xfrm rot="10800000">
            <a:off x="-1" y="-2"/>
            <a:ext cx="3167577" cy="5486401"/>
          </a:xfrm>
          <a:custGeom>
            <a:avLst/>
            <a:gdLst>
              <a:gd name="connsiteX0" fmla="*/ 0 w 3167577"/>
              <a:gd name="connsiteY0" fmla="*/ 5486401 h 5486401"/>
              <a:gd name="connsiteX1" fmla="*/ 3167578 w 3167577"/>
              <a:gd name="connsiteY1" fmla="*/ 0 h 5486401"/>
              <a:gd name="connsiteX2" fmla="*/ 3167578 w 3167577"/>
              <a:gd name="connsiteY2" fmla="*/ 5486401 h 5486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67577" h="5486401">
                <a:moveTo>
                  <a:pt x="0" y="5486401"/>
                </a:moveTo>
                <a:lnTo>
                  <a:pt x="3167578" y="0"/>
                </a:lnTo>
                <a:lnTo>
                  <a:pt x="3167578" y="5486401"/>
                </a:lnTo>
                <a:close/>
              </a:path>
            </a:pathLst>
          </a:custGeom>
          <a:solidFill>
            <a:schemeClr val="bg1">
              <a:alpha val="4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Page Number - White">
            <a:extLst>
              <a:ext uri="{FF2B5EF4-FFF2-40B4-BE49-F238E27FC236}">
                <a16:creationId xmlns:a16="http://schemas.microsoft.com/office/drawing/2014/main" id="{A2167FDE-C6D2-9235-C1FC-CABC46AE1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" name="Body Copy">
            <a:extLst>
              <a:ext uri="{FF2B5EF4-FFF2-40B4-BE49-F238E27FC236}">
                <a16:creationId xmlns:a16="http://schemas.microsoft.com/office/drawing/2014/main" id="{03BB14F5-3C41-3363-CBD8-BFA6F57F64C6}"/>
              </a:ext>
            </a:extLst>
          </p:cNvPr>
          <p:cNvSpPr txBox="1">
            <a:spLocks/>
          </p:cNvSpPr>
          <p:nvPr/>
        </p:nvSpPr>
        <p:spPr>
          <a:xfrm>
            <a:off x="1835727" y="1917757"/>
            <a:ext cx="8869306" cy="3013217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17000"/>
              </a:lnSpc>
            </a:pPr>
            <a:r>
              <a:rPr lang="fi-FI" sz="3600" i="1" dirty="0" err="1">
                <a:solidFill>
                  <a:srgbClr val="FFFFFF"/>
                </a:solidFill>
                <a:ea typeface="Arimo Bold" pitchFamily="34" charset="-122"/>
              </a:rPr>
              <a:t>Lionstoiminta</a:t>
            </a:r>
            <a:r>
              <a:rPr lang="fi-FI" sz="3600" i="1" dirty="0">
                <a:solidFill>
                  <a:srgbClr val="FFFFFF"/>
                </a:solidFill>
                <a:ea typeface="Arimo Bold" pitchFamily="34" charset="-122"/>
              </a:rPr>
              <a:t> elää jäsenistään — jokainen voi tuoda oman panoksensa ja vaikuttaa siihen, miten omaa yhteisöä autetaan.</a:t>
            </a:r>
          </a:p>
        </p:txBody>
      </p:sp>
      <p:sp>
        <p:nvSpPr>
          <p:cNvPr id="4" name="Quote">
            <a:extLst>
              <a:ext uri="{FF2B5EF4-FFF2-40B4-BE49-F238E27FC236}">
                <a16:creationId xmlns:a16="http://schemas.microsoft.com/office/drawing/2014/main" id="{EF98F9A9-C06F-53C7-2366-CBB9CE41DF78}"/>
              </a:ext>
            </a:extLst>
          </p:cNvPr>
          <p:cNvSpPr/>
          <p:nvPr/>
        </p:nvSpPr>
        <p:spPr>
          <a:xfrm>
            <a:off x="838200" y="1143000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6" name="Quote">
            <a:extLst>
              <a:ext uri="{FF2B5EF4-FFF2-40B4-BE49-F238E27FC236}">
                <a16:creationId xmlns:a16="http://schemas.microsoft.com/office/drawing/2014/main" id="{0217A045-46A6-E493-56DC-97B6580BE0D9}"/>
              </a:ext>
            </a:extLst>
          </p:cNvPr>
          <p:cNvSpPr/>
          <p:nvPr/>
        </p:nvSpPr>
        <p:spPr>
          <a:xfrm>
            <a:off x="9916281" y="4014626"/>
            <a:ext cx="1513719" cy="2834105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18000" b="1" dirty="0">
                <a:solidFill>
                  <a:srgbClr val="EBB700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02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14:reveal/>
      </p:transition>
    </mc:Choice>
    <mc:Fallback xmlns="">
      <p:transition spd="slow" advClick="0" advTm="50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EA544-BAB1-9022-630B-AE1DD020F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D4BE134-801B-04B2-9F8B-521E61DA7BF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7A2582"/>
              </a:gs>
              <a:gs pos="100000">
                <a:srgbClr val="00338D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5F5C38DC-B770-1148-2838-EA7FEA4A94DB}"/>
              </a:ext>
            </a:extLst>
          </p:cNvPr>
          <p:cNvSpPr/>
          <p:nvPr/>
        </p:nvSpPr>
        <p:spPr>
          <a:xfrm>
            <a:off x="-6228" y="-4930"/>
            <a:ext cx="5169835" cy="6862929"/>
          </a:xfrm>
          <a:custGeom>
            <a:avLst/>
            <a:gdLst>
              <a:gd name="connsiteX0" fmla="*/ 0 w 5166122"/>
              <a:gd name="connsiteY0" fmla="*/ 0 h 6858000"/>
              <a:gd name="connsiteX1" fmla="*/ 5166122 w 5166122"/>
              <a:gd name="connsiteY1" fmla="*/ 0 h 6858000"/>
              <a:gd name="connsiteX2" fmla="*/ 1206651 w 5166122"/>
              <a:gd name="connsiteY2" fmla="*/ 6858000 h 6858000"/>
              <a:gd name="connsiteX3" fmla="*/ 0 w 516612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6122" h="6858000">
                <a:moveTo>
                  <a:pt x="0" y="0"/>
                </a:moveTo>
                <a:lnTo>
                  <a:pt x="5166122" y="0"/>
                </a:lnTo>
                <a:lnTo>
                  <a:pt x="120665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  <a:latin typeface="Open Sans Regular" charset="0"/>
            </a:endParaRPr>
          </a:p>
        </p:txBody>
      </p:sp>
      <p:sp>
        <p:nvSpPr>
          <p:cNvPr id="12" name="Graphic 9">
            <a:extLst>
              <a:ext uri="{FF2B5EF4-FFF2-40B4-BE49-F238E27FC236}">
                <a16:creationId xmlns:a16="http://schemas.microsoft.com/office/drawing/2014/main" id="{8CFB2C01-61B0-9D7E-D7ED-BE1955FA3779}"/>
              </a:ext>
            </a:extLst>
          </p:cNvPr>
          <p:cNvSpPr/>
          <p:nvPr/>
        </p:nvSpPr>
        <p:spPr>
          <a:xfrm>
            <a:off x="10740193" y="4343400"/>
            <a:ext cx="1451806" cy="2514600"/>
          </a:xfrm>
          <a:custGeom>
            <a:avLst/>
            <a:gdLst>
              <a:gd name="connsiteX0" fmla="*/ 0 w 1451806"/>
              <a:gd name="connsiteY0" fmla="*/ 2514600 h 2514600"/>
              <a:gd name="connsiteX1" fmla="*/ 1451806 w 1451806"/>
              <a:gd name="connsiteY1" fmla="*/ 0 h 2514600"/>
              <a:gd name="connsiteX2" fmla="*/ 1451806 w 1451806"/>
              <a:gd name="connsiteY2" fmla="*/ 2514600 h 2514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51806" h="2514600">
                <a:moveTo>
                  <a:pt x="0" y="2514600"/>
                </a:moveTo>
                <a:lnTo>
                  <a:pt x="1451806" y="0"/>
                </a:lnTo>
                <a:lnTo>
                  <a:pt x="1451806" y="2514600"/>
                </a:lnTo>
                <a:close/>
              </a:path>
            </a:pathLst>
          </a:custGeom>
          <a:solidFill>
            <a:srgbClr val="0D2240"/>
          </a:solidFill>
          <a:ln w="291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9ED4299-DB01-1892-8AEB-E326E42E9838}"/>
              </a:ext>
            </a:extLst>
          </p:cNvPr>
          <p:cNvGrpSpPr/>
          <p:nvPr/>
        </p:nvGrpSpPr>
        <p:grpSpPr>
          <a:xfrm>
            <a:off x="5867400" y="2106338"/>
            <a:ext cx="5916105" cy="3370537"/>
            <a:chOff x="5867400" y="2106338"/>
            <a:chExt cx="5916105" cy="2868503"/>
          </a:xfrm>
        </p:grpSpPr>
        <p:sp>
          <p:nvSpPr>
            <p:cNvPr id="4" name="Body Copy">
              <a:extLst>
                <a:ext uri="{FF2B5EF4-FFF2-40B4-BE49-F238E27FC236}">
                  <a16:creationId xmlns:a16="http://schemas.microsoft.com/office/drawing/2014/main" id="{E230AD84-B001-BCB6-A708-6E2888D66064}"/>
                </a:ext>
              </a:extLst>
            </p:cNvPr>
            <p:cNvSpPr txBox="1">
              <a:spLocks/>
            </p:cNvSpPr>
            <p:nvPr/>
          </p:nvSpPr>
          <p:spPr>
            <a:xfrm>
              <a:off x="5867400" y="3304547"/>
              <a:ext cx="5916105" cy="1670294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fi-FI" sz="2800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Ota yhteyttä Suomen Lions-liittoon tai etsi lähin klubisi osoitteesta </a:t>
              </a:r>
              <a:r>
                <a:rPr lang="fi-FI" sz="2800" b="1" dirty="0">
                  <a:solidFill>
                    <a:schemeClr val="bg1"/>
                  </a:solidFill>
                  <a:ea typeface="Arimo" pitchFamily="34" charset="-122"/>
                  <a:cs typeface="Arimo" pitchFamily="34" charset="-120"/>
                </a:rPr>
                <a:t>www.lions.fi</a:t>
              </a:r>
            </a:p>
          </p:txBody>
        </p:sp>
        <p:sp>
          <p:nvSpPr>
            <p:cNvPr id="5" name="Body Copy">
              <a:extLst>
                <a:ext uri="{FF2B5EF4-FFF2-40B4-BE49-F238E27FC236}">
                  <a16:creationId xmlns:a16="http://schemas.microsoft.com/office/drawing/2014/main" id="{3342A30B-F3CC-2BC1-BEDD-6C91F21B9F4E}"/>
                </a:ext>
              </a:extLst>
            </p:cNvPr>
            <p:cNvSpPr txBox="1">
              <a:spLocks/>
            </p:cNvSpPr>
            <p:nvPr/>
          </p:nvSpPr>
          <p:spPr>
            <a:xfrm>
              <a:off x="5867400" y="2106338"/>
              <a:ext cx="5916105" cy="837361"/>
            </a:xfrm>
            <a:prstGeom prst="rect">
              <a:avLst/>
            </a:prstGeom>
          </p:spPr>
          <p:txBody>
            <a:bodyPr/>
            <a:lstStyle>
              <a:lvl1pPr marL="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1pPr>
              <a:lvl2pPr marL="519099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Segoe UI" panose="020B0502040204020203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2pPr>
              <a:lvl3pPr marL="914377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None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charset="0"/>
                  <a:cs typeface="Arial" panose="020B0604020202020204" pitchFamily="34" charset="0"/>
                </a:defRPr>
              </a:lvl3pPr>
              <a:lvl4pPr marL="137156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4pPr>
              <a:lvl5pPr marL="1828755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Font typeface="Arial" pitchFamily="34" charset="0"/>
                <a:buNone/>
                <a:defRPr sz="2000">
                  <a:solidFill>
                    <a:schemeClr val="tx1"/>
                  </a:solidFill>
                  <a:latin typeface="+mn-lt"/>
                  <a:ea typeface="ヒラギノ角ゴ Pro W3" charset="0"/>
                </a:defRPr>
              </a:lvl5pPr>
              <a:lvl6pPr marL="2285943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6pPr>
              <a:lvl7pPr marL="2743131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7pPr>
              <a:lvl8pPr marL="3200320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8pPr>
              <a:lvl9pPr marL="3657509" algn="l" rtl="0" eaLnBrk="1" fontAlgn="base" hangingPunct="1">
                <a:spcBef>
                  <a:spcPct val="20000"/>
                </a:spcBef>
                <a:spcAft>
                  <a:spcPct val="0"/>
                </a:spcAft>
                <a:buChar char="»"/>
                <a:defRPr sz="24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buSzPct val="120000"/>
              </a:pPr>
              <a:r>
                <a:rPr lang="en-US" sz="4800" b="1" kern="0" dirty="0" err="1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Kiinnostuitko</a:t>
              </a:r>
              <a:r>
                <a:rPr lang="en-US" sz="4800" b="1" kern="0" dirty="0">
                  <a:solidFill>
                    <a:schemeClr val="bg1"/>
                  </a:solidFill>
                  <a:latin typeface="Arial" charset="0"/>
                  <a:ea typeface="Arial" charset="0"/>
                  <a:cs typeface="Arial" charset="0"/>
                </a:rPr>
                <a:t>?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78DD327-A3AC-CFB8-E45A-538C827EC64A}"/>
                </a:ext>
              </a:extLst>
            </p:cNvPr>
            <p:cNvSpPr/>
            <p:nvPr/>
          </p:nvSpPr>
          <p:spPr>
            <a:xfrm rot="5400000" flipH="1">
              <a:off x="8075750" y="979599"/>
              <a:ext cx="70852" cy="4227280"/>
            </a:xfrm>
            <a:prstGeom prst="rect">
              <a:avLst/>
            </a:prstGeom>
            <a:solidFill>
              <a:srgbClr val="FBC60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4685" tIns="47343" rIns="94685" bIns="47343" rtlCol="0" anchor="ctr"/>
            <a:lstStyle/>
            <a:p>
              <a:pPr algn="ctr"/>
              <a:endParaRPr lang="en-US" dirty="0">
                <a:solidFill>
                  <a:srgbClr val="EBB700"/>
                </a:solidFill>
                <a:latin typeface="Arial" charset="0"/>
                <a:ea typeface="Arial" charset="0"/>
                <a:cs typeface="Arial" charset="0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2529F6D6-576C-3941-D67D-8121EF95DE22}"/>
              </a:ext>
            </a:extLst>
          </p:cNvPr>
          <p:cNvSpPr>
            <a:spLocks/>
          </p:cNvSpPr>
          <p:nvPr/>
        </p:nvSpPr>
        <p:spPr>
          <a:xfrm>
            <a:off x="2704013" y="1313864"/>
            <a:ext cx="2392405" cy="2392405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F1F4B7F-EA71-9E9B-3D3F-19ED6200281B}"/>
              </a:ext>
            </a:extLst>
          </p:cNvPr>
          <p:cNvSpPr>
            <a:spLocks/>
          </p:cNvSpPr>
          <p:nvPr/>
        </p:nvSpPr>
        <p:spPr>
          <a:xfrm>
            <a:off x="558945" y="2653042"/>
            <a:ext cx="3205562" cy="3205562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217DE37-F78C-2D64-2CDD-9F879F7DFC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86103" y="361146"/>
            <a:ext cx="741107" cy="702199"/>
          </a:xfrm>
          <a:prstGeom prst="rect">
            <a:avLst/>
          </a:prstGeom>
        </p:spPr>
      </p:pic>
      <p:grpSp>
        <p:nvGrpSpPr>
          <p:cNvPr id="13" name="Ryhmä 12">
            <a:extLst>
              <a:ext uri="{FF2B5EF4-FFF2-40B4-BE49-F238E27FC236}">
                <a16:creationId xmlns:a16="http://schemas.microsoft.com/office/drawing/2014/main" id="{B94255A0-04E9-76CA-C89B-4D3E60FC6228}"/>
              </a:ext>
            </a:extLst>
          </p:cNvPr>
          <p:cNvGrpSpPr/>
          <p:nvPr/>
        </p:nvGrpSpPr>
        <p:grpSpPr>
          <a:xfrm>
            <a:off x="5848625" y="5254928"/>
            <a:ext cx="5228504" cy="1219687"/>
            <a:chOff x="5848625" y="5254928"/>
            <a:chExt cx="5228504" cy="1219687"/>
          </a:xfrm>
        </p:grpSpPr>
        <p:sp>
          <p:nvSpPr>
            <p:cNvPr id="2" name="Tekstin paikkamerkki 2">
              <a:extLst>
                <a:ext uri="{FF2B5EF4-FFF2-40B4-BE49-F238E27FC236}">
                  <a16:creationId xmlns:a16="http://schemas.microsoft.com/office/drawing/2014/main" id="{4F419C4E-8057-1C78-3B0F-6161B82EB4A9}"/>
                </a:ext>
              </a:extLst>
            </p:cNvPr>
            <p:cNvSpPr txBox="1">
              <a:spLocks/>
            </p:cNvSpPr>
            <p:nvPr/>
          </p:nvSpPr>
          <p:spPr>
            <a:xfrm>
              <a:off x="7847392" y="5501180"/>
              <a:ext cx="3229737" cy="973435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fi-FI" sz="2800" dirty="0">
                  <a:solidFill>
                    <a:schemeClr val="bg1"/>
                  </a:solidFill>
                </a:rPr>
                <a:t>@suomenlionsliitto</a:t>
              </a:r>
            </a:p>
          </p:txBody>
        </p:sp>
        <p:pic>
          <p:nvPicPr>
            <p:cNvPr id="10" name="Kuva 9">
              <a:extLst>
                <a:ext uri="{FF2B5EF4-FFF2-40B4-BE49-F238E27FC236}">
                  <a16:creationId xmlns:a16="http://schemas.microsoft.com/office/drawing/2014/main" id="{E6C2E153-2B6E-5721-2612-25630170A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48625" y="5360717"/>
              <a:ext cx="808683" cy="808683"/>
            </a:xfrm>
            <a:prstGeom prst="rect">
              <a:avLst/>
            </a:prstGeom>
          </p:spPr>
        </p:pic>
        <p:pic>
          <p:nvPicPr>
            <p:cNvPr id="18" name="Kuva 17">
              <a:extLst>
                <a:ext uri="{FF2B5EF4-FFF2-40B4-BE49-F238E27FC236}">
                  <a16:creationId xmlns:a16="http://schemas.microsoft.com/office/drawing/2014/main" id="{BE8C1D41-0342-5477-C301-F5931325244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65137" y="5254928"/>
              <a:ext cx="1082255" cy="10822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932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14:reveal/>
      </p:transition>
    </mc:Choice>
    <mc:Fallback xmlns="">
      <p:transition spd="slow" advClick="0" advTm="100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FE187-9598-8BFA-DC6F-DAB160D01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human face, person, person, collage&#10;&#10;Description automatically generated">
            <a:extLst>
              <a:ext uri="{FF2B5EF4-FFF2-40B4-BE49-F238E27FC236}">
                <a16:creationId xmlns:a16="http://schemas.microsoft.com/office/drawing/2014/main" id="{EFD14579-FCAE-474E-45AD-A144B5CB3A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A0A58010-7219-0812-AC91-FC5483134F12}"/>
              </a:ext>
            </a:extLst>
          </p:cNvPr>
          <p:cNvSpPr/>
          <p:nvPr/>
        </p:nvSpPr>
        <p:spPr>
          <a:xfrm>
            <a:off x="-3" y="-72189"/>
            <a:ext cx="12192000" cy="6940463"/>
          </a:xfrm>
          <a:prstGeom prst="rect">
            <a:avLst/>
          </a:prstGeom>
          <a:gradFill flip="none" rotWithShape="0">
            <a:gsLst>
              <a:gs pos="0">
                <a:srgbClr val="00338D">
                  <a:alpha val="90980"/>
                </a:srgbClr>
              </a:gs>
              <a:gs pos="100000">
                <a:srgbClr val="7A2582">
                  <a:alpha val="90980"/>
                </a:srgbClr>
              </a:gs>
            </a:gsLst>
            <a:lin ang="18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8C4BCEA0-DA70-8D4D-BF54-BE26CC8FC668}"/>
              </a:ext>
            </a:extLst>
          </p:cNvPr>
          <p:cNvSpPr/>
          <p:nvPr/>
        </p:nvSpPr>
        <p:spPr>
          <a:xfrm>
            <a:off x="5506826" y="459915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fi-FI" dirty="0"/>
          </a:p>
        </p:txBody>
      </p:sp>
      <p:sp>
        <p:nvSpPr>
          <p:cNvPr id="10" name="Headline">
            <a:extLst>
              <a:ext uri="{FF2B5EF4-FFF2-40B4-BE49-F238E27FC236}">
                <a16:creationId xmlns:a16="http://schemas.microsoft.com/office/drawing/2014/main" id="{E48FAAF9-1E7D-DD07-66F3-623186126B8D}"/>
              </a:ext>
            </a:extLst>
          </p:cNvPr>
          <p:cNvSpPr txBox="1">
            <a:spLocks/>
          </p:cNvSpPr>
          <p:nvPr/>
        </p:nvSpPr>
        <p:spPr>
          <a:xfrm>
            <a:off x="869157" y="3459866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fi-FI" sz="6000" kern="0" dirty="0">
                <a:solidFill>
                  <a:schemeClr val="bg1"/>
                </a:solidFill>
              </a:rPr>
              <a:t>www.lions.fi</a:t>
            </a: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43D611DA-5D18-65DE-C1E1-6F0CD7C8FA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endParaRPr lang="fi-FI" sz="10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9043AF-B76F-1B8C-7D29-966D5641C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918502"/>
            <a:ext cx="2438400" cy="2316480"/>
          </a:xfrm>
          <a:prstGeom prst="rect">
            <a:avLst/>
          </a:prstGeom>
        </p:spPr>
      </p:pic>
      <p:sp>
        <p:nvSpPr>
          <p:cNvPr id="3" name="Tekstin paikkamerkki 10">
            <a:extLst>
              <a:ext uri="{FF2B5EF4-FFF2-40B4-BE49-F238E27FC236}">
                <a16:creationId xmlns:a16="http://schemas.microsoft.com/office/drawing/2014/main" id="{FD29BB53-4C7B-F36E-C62C-54DC7BB3F922}"/>
              </a:ext>
            </a:extLst>
          </p:cNvPr>
          <p:cNvSpPr txBox="1">
            <a:spLocks/>
          </p:cNvSpPr>
          <p:nvPr/>
        </p:nvSpPr>
        <p:spPr>
          <a:xfrm>
            <a:off x="397164" y="4977944"/>
            <a:ext cx="11619345" cy="45727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i-FI" sz="2300" b="1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#lionsklubi #merkityksellistäauttamista #montatapaatehdähyvää #vapaaehtoistyö</a:t>
            </a:r>
          </a:p>
        </p:txBody>
      </p:sp>
    </p:spTree>
    <p:extLst>
      <p:ext uri="{BB962C8B-B14F-4D97-AF65-F5344CB8AC3E}">
        <p14:creationId xmlns:p14="http://schemas.microsoft.com/office/powerpoint/2010/main" val="3290287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">
        <p:fade/>
      </p:transition>
    </mc:Choice>
    <mc:Fallback xmlns="">
      <p:transition spd="med" advClick="0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ECAE5223D3C6489ECECD68F557C86B" ma:contentTypeVersion="20" ma:contentTypeDescription="Create a new document." ma:contentTypeScope="" ma:versionID="cf2a4ef5dd16023bb84a04bdb47b2b71">
  <xsd:schema xmlns:xsd="http://www.w3.org/2001/XMLSchema" xmlns:xs="http://www.w3.org/2001/XMLSchema" xmlns:p="http://schemas.microsoft.com/office/2006/metadata/properties" xmlns:ns2="cbbc4c3a-28b4-4d17-b0d9-dee064906944" xmlns:ns3="ed773049-2397-47ae-bae8-d9c833c883d7" targetNamespace="http://schemas.microsoft.com/office/2006/metadata/properties" ma:root="true" ma:fieldsID="7298006d29963991faeea6dacc3eff5e" ns2:_="" ns3:_="">
    <xsd:import namespace="cbbc4c3a-28b4-4d17-b0d9-dee064906944"/>
    <xsd:import namespace="ed773049-2397-47ae-bae8-d9c833c883d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bc4c3a-28b4-4d17-b0d9-dee0649069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2d3a459-d2e5-4106-b177-41b40fa8795f}" ma:internalName="TaxCatchAll" ma:showField="CatchAllData" ma:web="cbbc4c3a-28b4-4d17-b0d9-dee0649069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773049-2397-47ae-bae8-d9c833c883d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a226a7-6979-47c5-990e-7783f87160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773049-2397-47ae-bae8-d9c833c883d7">
      <Terms xmlns="http://schemas.microsoft.com/office/infopath/2007/PartnerControls"/>
    </lcf76f155ced4ddcb4097134ff3c332f>
    <TaxCatchAll xmlns="cbbc4c3a-28b4-4d17-b0d9-dee064906944" xsi:nil="true"/>
  </documentManagement>
</p:properties>
</file>

<file path=customXml/itemProps1.xml><?xml version="1.0" encoding="utf-8"?>
<ds:datastoreItem xmlns:ds="http://schemas.openxmlformats.org/officeDocument/2006/customXml" ds:itemID="{46DC2252-A24C-41C1-95F0-D982CBA1C6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bc4c3a-28b4-4d17-b0d9-dee064906944"/>
    <ds:schemaRef ds:uri="ed773049-2397-47ae-bae8-d9c833c883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E9562BA-2E6A-4A45-9AB8-11F3D740C3A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0DA0C92-0946-4F06-A153-B86D2C52B154}">
  <ds:schemaRefs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ed773049-2397-47ae-bae8-d9c833c883d7"/>
    <ds:schemaRef ds:uri="http://schemas.microsoft.com/office/infopath/2007/PartnerControls"/>
    <ds:schemaRef ds:uri="cbbc4c3a-28b4-4d17-b0d9-dee064906944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13157</TotalTime>
  <Words>615</Words>
  <Application>Microsoft Office PowerPoint</Application>
  <PresentationFormat>Laajakuva</PresentationFormat>
  <Paragraphs>122</Paragraphs>
  <Slides>21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10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21</vt:i4>
      </vt:variant>
    </vt:vector>
  </HeadingPairs>
  <TitlesOfParts>
    <vt:vector size="32" baseType="lpstr">
      <vt:lpstr>Arimo</vt:lpstr>
      <vt:lpstr>Wingdings</vt:lpstr>
      <vt:lpstr>Open sans</vt:lpstr>
      <vt:lpstr>Arial</vt:lpstr>
      <vt:lpstr>Helvetica</vt:lpstr>
      <vt:lpstr>Arimo Bold</vt:lpstr>
      <vt:lpstr>Calibri</vt:lpstr>
      <vt:lpstr>ヒラギノ角ゴ Pro W3</vt:lpstr>
      <vt:lpstr>Lucida Grande</vt:lpstr>
      <vt:lpstr>Open Sans Regular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Jenni Matikainen</dc:creator>
  <cp:lastModifiedBy>Jenni Matikainen</cp:lastModifiedBy>
  <cp:revision>13</cp:revision>
  <cp:lastPrinted>2026-09-15T12:20:36Z</cp:lastPrinted>
  <dcterms:created xsi:type="dcterms:W3CDTF">2026-08-26T14:01:53Z</dcterms:created>
  <dcterms:modified xsi:type="dcterms:W3CDTF">2026-09-25T06:42:49Z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0x0101001BECAE5223D3C6489ECECD68F557C86B</vt:lpwstr>
  </property>
  <property fmtid="{D5CDD505-2E9C-101B-9397-08002B2CF9AE}" pid="3" name="ComplianceAssetId">
    <vt:lpwstr/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MediaServiceImageTags">
    <vt:lpwstr/>
  </property>
</Properties>
</file>