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837" r:id="rId2"/>
    <p:sldMasterId id="2147483835" r:id="rId3"/>
    <p:sldMasterId id="2147483751" r:id="rId4"/>
    <p:sldMasterId id="2147483787" r:id="rId5"/>
    <p:sldMasterId id="2147483776" r:id="rId6"/>
    <p:sldMasterId id="2147483808" r:id="rId7"/>
    <p:sldMasterId id="2147483820" r:id="rId8"/>
  </p:sldMasterIdLst>
  <p:notesMasterIdLst>
    <p:notesMasterId r:id="rId15"/>
  </p:notesMasterIdLst>
  <p:sldIdLst>
    <p:sldId id="267" r:id="rId9"/>
    <p:sldId id="283" r:id="rId10"/>
    <p:sldId id="281" r:id="rId11"/>
    <p:sldId id="258" r:id="rId12"/>
    <p:sldId id="282" r:id="rId13"/>
    <p:sldId id="271" r:id="rId14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17" autoAdjust="0"/>
  </p:normalViewPr>
  <p:slideViewPr>
    <p:cSldViewPr snapToGrid="0" showGuides="1">
      <p:cViewPr varScale="1">
        <p:scale>
          <a:sx n="68" d="100"/>
          <a:sy n="68" d="100"/>
        </p:scale>
        <p:origin x="134" y="5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800" y="5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7F81-45BC-4B55-BF78-CEDA8C87DBD7}" type="datetimeFigureOut">
              <a:rPr lang="fi-FI" smtClean="0"/>
              <a:t>4.11.2021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7B14-1F88-4453-9969-0486C16AAA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3C3999-1526-4A19-945D-F79D2F187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E0C3E-F52B-4352-9CAD-191A2932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84438-354D-4E38-BAAC-304305FF3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DE7809-3A20-4987-81CF-7CE65164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D9680F-E952-4D11-9737-3E75FAFD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4.11.2021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D4FC-738E-449B-9FFD-4DDDA33C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945A6D-E993-48A8-AC09-299F9C7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7D323-D09E-4FE8-8BFA-25B726A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447047-2B30-4C15-8B08-6C130CB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1B9558-4A00-4F2A-92A6-46BECB864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90000-70E6-4DD1-A25B-2393C63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E9000A-9B50-4AE8-9A40-0D41D978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C2DDA-6CFE-4EE6-A862-BABD4CF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4.11.2021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EEF58-1DAF-4FFB-98AB-1DBF979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798ED7-FE5C-431D-B8F8-60D3619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7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E4DBBA-FA7F-4A54-8F23-3F9B09CC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A420-5AD8-4C3F-9F02-208C20551794}" type="datetimeFigureOut">
              <a:rPr lang="fi-FI" smtClean="0"/>
              <a:t>4.11.2021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CAAACE-59F7-4133-AD5D-8437B027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B549E8-767E-43FC-81D5-1E47263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49C0C-01F7-4116-B8F5-1ACA68130D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4043-591A-405E-B1EE-55E805A79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Piiri 107-A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056E-DD84-48E4-96B4-34008FF3B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15063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BE03-2970-414A-BE04-18F4CB39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34033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949E9-1791-4294-BA79-F9F0F37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4C798-9455-41C2-8F71-524553C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B24F6A-3DFE-412F-913D-DE9054B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B1999B-74A9-4EC4-9183-00F2E777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7D105-DFF1-410A-BE31-4258846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4.11.2021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EBD8-B6EF-4F80-B6EA-21BCA66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AE904-1E21-4608-A956-E6A19D2C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2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33DC89-F7DE-44B9-8E2A-7C88AB77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5CF19-1C2B-4796-BC55-0F548A3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4.11.2021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449FB4-5995-481E-B2F3-D3C6DD4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45554-81C8-4405-BB1D-3292C8CF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9D2A4-893C-46AC-9030-1997BCD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76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BAC12-4A60-4447-A1B9-77BCCCFE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7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36EEE-11C5-415A-8E48-BA3DF86F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40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6C84D-7FEF-4F69-ADAD-27034CA0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8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6FC4B1-496B-4C61-8BA3-9D879AB6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864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D2059B-33D9-4EE9-A6E3-8AE749B8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4.11.2021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26B213-1157-4143-AC36-8C64EB6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89C478-2770-4219-86FD-3B9A57A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2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8258E-4994-4FF0-9DED-112D238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46A66-5E9E-48CE-B874-048D371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C1A38-09B4-400A-BD8A-0CF5737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88948-945F-432A-AF57-94D5B1D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EAFF-D963-416C-AD3F-D8B7B587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2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4.11.2021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1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ellow Bar">
            <a:extLst>
              <a:ext uri="{FF2B5EF4-FFF2-40B4-BE49-F238E27FC236}">
                <a16:creationId xmlns:a16="http://schemas.microsoft.com/office/drawing/2014/main" id="{7F6D81CC-5920-40C5-8869-32EF0EF337ED}"/>
              </a:ext>
            </a:extLst>
          </p:cNvPr>
          <p:cNvSpPr/>
          <p:nvPr userDrawn="1"/>
        </p:nvSpPr>
        <p:spPr>
          <a:xfrm>
            <a:off x="1066799" y="38957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214D05-5CC7-470A-8130-A8FEC7699B8E}"/>
              </a:ext>
            </a:extLst>
          </p:cNvPr>
          <p:cNvSpPr txBox="1"/>
          <p:nvPr userDrawn="1"/>
        </p:nvSpPr>
        <p:spPr>
          <a:xfrm>
            <a:off x="944880" y="1606550"/>
            <a:ext cx="424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sp>
        <p:nvSpPr>
          <p:cNvPr id="14" name="Otsikon paikkamerkki 13">
            <a:extLst>
              <a:ext uri="{FF2B5EF4-FFF2-40B4-BE49-F238E27FC236}">
                <a16:creationId xmlns:a16="http://schemas.microsoft.com/office/drawing/2014/main" id="{593D2BDF-F60E-4F49-933E-B91897B1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4021247"/>
            <a:ext cx="52578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Pääotsikko aina logon kanssa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C51B871-63B6-44F2-8402-566E1DAA3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0" name="Otsikon paikkamerkki 13">
            <a:extLst>
              <a:ext uri="{FF2B5EF4-FFF2-40B4-BE49-F238E27FC236}">
                <a16:creationId xmlns:a16="http://schemas.microsoft.com/office/drawing/2014/main" id="{E30CABFF-AC4F-4C04-8916-DFD13D105147}"/>
              </a:ext>
            </a:extLst>
          </p:cNvPr>
          <p:cNvSpPr txBox="1">
            <a:spLocks/>
          </p:cNvSpPr>
          <p:nvPr userDrawn="1"/>
        </p:nvSpPr>
        <p:spPr>
          <a:xfrm>
            <a:off x="949569" y="3173581"/>
            <a:ext cx="1906966" cy="5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b="1" dirty="0"/>
              <a:t>MD 107 Finland</a:t>
            </a:r>
          </a:p>
        </p:txBody>
      </p:sp>
    </p:spTree>
    <p:extLst>
      <p:ext uri="{BB962C8B-B14F-4D97-AF65-F5344CB8AC3E}">
        <p14:creationId xmlns:p14="http://schemas.microsoft.com/office/powerpoint/2010/main" val="2387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A92ED2-7C49-4A09-9F21-5F0CEC1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2" y="3171972"/>
            <a:ext cx="3910685" cy="5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Piiri 107-A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A51EC-3F79-4F26-A9F7-53458BCA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39" y="4160889"/>
            <a:ext cx="4705350" cy="151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Pääotsikko aina logon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1662BA8-B3FF-4388-8441-6B0F43CAD305}"/>
              </a:ext>
            </a:extLst>
          </p:cNvPr>
          <p:cNvSpPr txBox="1"/>
          <p:nvPr userDrawn="1"/>
        </p:nvSpPr>
        <p:spPr>
          <a:xfrm>
            <a:off x="942974" y="1613534"/>
            <a:ext cx="4050665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</a:rPr>
              <a:t>Clubs</a:t>
            </a:r>
            <a:r>
              <a:rPr lang="fi-FI" sz="4800" b="1" dirty="0">
                <a:solidFill>
                  <a:schemeClr val="bg1"/>
                </a:solidFill>
              </a:rPr>
              <a:t> International</a:t>
            </a: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85650F03-2F06-4860-A3C2-65328E2308DB}"/>
              </a:ext>
            </a:extLst>
          </p:cNvPr>
          <p:cNvSpPr/>
          <p:nvPr userDrawn="1"/>
        </p:nvSpPr>
        <p:spPr>
          <a:xfrm>
            <a:off x="1053499" y="3891260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8BA294-F579-468D-BB43-FC5FD9015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0302D1-C238-4726-B983-5D92748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3860939"/>
            <a:ext cx="4311474" cy="180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Pääotsikko aina logon kanssa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9687B230-BCAF-4349-8434-4558A7025A62}"/>
              </a:ext>
            </a:extLst>
          </p:cNvPr>
          <p:cNvSpPr/>
          <p:nvPr userDrawn="1"/>
        </p:nvSpPr>
        <p:spPr>
          <a:xfrm>
            <a:off x="1066799" y="37814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4319AB8-B701-4045-9424-E5BF8A307B80}"/>
              </a:ext>
            </a:extLst>
          </p:cNvPr>
          <p:cNvSpPr/>
          <p:nvPr userDrawn="1"/>
        </p:nvSpPr>
        <p:spPr>
          <a:xfrm>
            <a:off x="934720" y="1605280"/>
            <a:ext cx="4237672" cy="15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7191D7CD-6B39-443C-ACB2-C3136842B8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842EF726-2632-4FA6-A4C4-FC02CC613C8D}"/>
              </a:ext>
            </a:extLst>
          </p:cNvPr>
          <p:cNvSpPr txBox="1">
            <a:spLocks/>
          </p:cNvSpPr>
          <p:nvPr userDrawn="1"/>
        </p:nvSpPr>
        <p:spPr>
          <a:xfrm>
            <a:off x="962025" y="3096260"/>
            <a:ext cx="3235960" cy="67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Piiri 107-A</a:t>
            </a:r>
          </a:p>
        </p:txBody>
      </p:sp>
    </p:spTree>
    <p:extLst>
      <p:ext uri="{BB962C8B-B14F-4D97-AF65-F5344CB8AC3E}">
        <p14:creationId xmlns:p14="http://schemas.microsoft.com/office/powerpoint/2010/main" val="28112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2EE77E-2AF1-4FAA-BC0A-E53C6D55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06392-D057-40A9-9C4F-671CF0F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364" y="1868556"/>
            <a:ext cx="10499035" cy="436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0BC8C-FB8F-4556-813E-79408A00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7520-0497-4055-9E51-80CE5E161F0E}" type="datetimeFigureOut">
              <a:rPr lang="fi-FI" smtClean="0"/>
              <a:t>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448D1-9F24-4AFD-A0DD-8546BF2C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C9634E5-1E2E-4531-8881-7F386290409A}"/>
              </a:ext>
            </a:extLst>
          </p:cNvPr>
          <p:cNvSpPr/>
          <p:nvPr userDrawn="1"/>
        </p:nvSpPr>
        <p:spPr>
          <a:xfrm>
            <a:off x="1039532" y="1610625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D7A50365-A39D-40E1-8762-DB2C8DDFE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349175"/>
            <a:ext cx="5192890" cy="5546926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384531-88AB-4A8C-AD19-4F409F7C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3" r:id="rId2"/>
    <p:sldLayoutId id="2147483755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11C579-9A81-4194-884F-67070C5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1AD42B-BD85-4DB6-A196-F258D576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1C611-01A2-41A5-A2DF-0E9B0073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5826-5703-4BBD-AEC4-F887E093693D}" type="datetimeFigureOut">
              <a:rPr lang="fi-FI" smtClean="0"/>
              <a:t>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051B63-F067-41C0-BC09-D75E0F6A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3B63AD-8041-4C29-B691-18C37CD0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9DF694E-CC97-4208-8597-8A3F5726EBE8}"/>
              </a:ext>
            </a:extLst>
          </p:cNvPr>
          <p:cNvSpPr/>
          <p:nvPr userDrawn="1"/>
        </p:nvSpPr>
        <p:spPr>
          <a:xfrm>
            <a:off x="5370870" y="168685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8EB96D47-C744-4CFD-9780-85B39CBA3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415850"/>
            <a:ext cx="5192890" cy="55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3" r:id="rId2"/>
    <p:sldLayoutId id="2147483791" r:id="rId3"/>
    <p:sldLayoutId id="2147483792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410A5-17BF-461A-A1E0-E89486E9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A420-5AD8-4C3F-9F02-208C20551794}" type="datetimeFigureOut">
              <a:rPr lang="fi-FI" smtClean="0"/>
              <a:t>4.11.2021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5AA9A6D-D7E1-4A9C-8CE7-1D29F7138EE5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76F4D22A-A3A7-4BBD-A1A3-78A3F5192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A9A3A73-E4A2-49CA-AA4A-3CE27C4F3EE9}"/>
              </a:ext>
            </a:extLst>
          </p:cNvPr>
          <p:cNvSpPr txBox="1"/>
          <p:nvPr userDrawn="1"/>
        </p:nvSpPr>
        <p:spPr>
          <a:xfrm>
            <a:off x="4667250" y="4143375"/>
            <a:ext cx="2861310" cy="10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691CC5B-608B-4EBC-B754-647408A7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7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A3144AE-5FCC-4C0E-814E-2215A3F5A65A}"/>
              </a:ext>
            </a:extLst>
          </p:cNvPr>
          <p:cNvSpPr/>
          <p:nvPr userDrawn="1"/>
        </p:nvSpPr>
        <p:spPr>
          <a:xfrm>
            <a:off x="4840574" y="4153050"/>
            <a:ext cx="2510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1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8EBCA11C-2058-44EF-9307-D71881AEA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8A82F292-20FF-4427-8070-FB04CAEAD266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E0238D-C2A2-4C4C-BDCB-3D9D68EA79D9}"/>
              </a:ext>
            </a:extLst>
          </p:cNvPr>
          <p:cNvSpPr/>
          <p:nvPr userDrawn="1"/>
        </p:nvSpPr>
        <p:spPr>
          <a:xfrm>
            <a:off x="4820920" y="4167790"/>
            <a:ext cx="2550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5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ED0A8A-67E0-44B4-A35A-4A764081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Medlemskapsplan</a:t>
            </a:r>
            <a:br>
              <a:rPr lang="fi-FI" dirty="0"/>
            </a:br>
            <a:r>
              <a:rPr lang="fi-FI" dirty="0"/>
              <a:t>20.10.2021</a:t>
            </a:r>
            <a:br>
              <a:rPr lang="fi-FI" dirty="0"/>
            </a:br>
            <a:r>
              <a:rPr lang="fi-FI" dirty="0"/>
              <a:t>MD-GMT</a:t>
            </a:r>
          </a:p>
        </p:txBody>
      </p:sp>
    </p:spTree>
    <p:extLst>
      <p:ext uri="{BB962C8B-B14F-4D97-AF65-F5344CB8AC3E}">
        <p14:creationId xmlns:p14="http://schemas.microsoft.com/office/powerpoint/2010/main" val="107751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F79A9-6847-40FF-BBF2-A1689260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kern="0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Medlemskapsplan</a:t>
            </a:r>
            <a:br>
              <a:rPr lang="fi-FI" sz="4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fi-FI" sz="4000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0748B-70CA-46EE-B036-36158F80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4020" indent="-53340">
              <a:lnSpc>
                <a:spcPct val="107000"/>
              </a:lnSpc>
              <a:spcAft>
                <a:spcPts val="20"/>
              </a:spcAft>
            </a:pPr>
            <a:r>
              <a:rPr lang="sv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 tydlig målinriktad plan som kommer att ses över, utvärderas och ändras vid behov.
  Långsiktiga och systematiska medlemsförvärv måste ingå i klubbens normala verksamhet och medlemskapsplanen kommer att följa klubbens uppdaterade handlingsplan.
</a:t>
            </a:r>
            <a:r>
              <a:rPr lang="fi-FI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Utsedd</a:t>
            </a:r>
            <a:r>
              <a:rPr lang="fi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medlemsansvarig</a:t>
            </a:r>
            <a:r>
              <a:rPr lang="fi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fi-FI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medlemsansvarig</a:t>
            </a:r>
            <a:r>
              <a:rPr lang="fi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på</a:t>
            </a:r>
            <a:r>
              <a:rPr lang="fi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MyLCI</a:t>
            </a:r>
            <a:r>
              <a:rPr lang="fi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)
</a:t>
            </a:r>
            <a:r>
              <a:rPr lang="sv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Klubbfadder (mentor) med god kunskap om klubben och hela organisationen</a:t>
            </a:r>
            <a:endParaRPr lang="fi-FI" dirty="0">
              <a:solidFill>
                <a:srgbClr val="00338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417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F79A9-6847-40FF-BBF2-A1689260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Medlemskapsplan</a:t>
            </a:r>
            <a:br>
              <a:rPr lang="fi-FI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0748B-70CA-46EE-B036-36158F80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72390" indent="-6350">
              <a:lnSpc>
                <a:spcPct val="107000"/>
              </a:lnSpc>
              <a:spcAft>
                <a:spcPts val="695"/>
              </a:spcAft>
            </a:pPr>
            <a:r>
              <a:rPr lang="sv-FI" sz="3100" dirty="0">
                <a:solidFill>
                  <a:srgbClr val="00338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FI" sz="12000" dirty="0">
                <a:solidFill>
                  <a:srgbClr val="00338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Hur vår klubb ser ut om 10 år
Behöver vi nya medlemmar?
Vad är vår målgrupp
Medlemsunderhåll i klubbar (nyförvärv, policyer)
Förbundets stöd och distriktsstöd
Utbildning efter behov
Verktyg för att organisera evenemang
En gemensam plan skall föras till</a:t>
            </a:r>
            <a:r>
              <a:rPr lang="sv-FI" sz="3100" dirty="0">
                <a:solidFill>
                  <a:srgbClr val="00338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
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805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F79A9-6847-40FF-BBF2-A1689260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29"/>
            <a:ext cx="10515600" cy="1325563"/>
          </a:xfrm>
        </p:spPr>
        <p:txBody>
          <a:bodyPr>
            <a:noAutofit/>
          </a:bodyPr>
          <a:lstStyle/>
          <a:p>
            <a:r>
              <a:rPr lang="fi-FI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Hur</a:t>
            </a:r>
            <a:r>
              <a:rPr lang="fi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vi </a:t>
            </a:r>
            <a:r>
              <a:rPr lang="fi-FI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gör</a:t>
            </a:r>
            <a:r>
              <a:rPr lang="fi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medlemsförvärv</a:t>
            </a:r>
            <a:br>
              <a:rPr lang="fi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fi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
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0748B-70CA-46EE-B036-36158F80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6040">
              <a:lnSpc>
                <a:spcPct val="107000"/>
              </a:lnSpc>
              <a:spcAft>
                <a:spcPts val="710"/>
              </a:spcAft>
            </a:pPr>
            <a:r>
              <a:rPr lang="sv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Medlemskapsfrågorna tillhör alla, inte bara medlemsansvarige eller medlemskommittén.
Bara genom att fråga kommer vi att få nya medlemmar!
Bjud in personer som är intresserade av volontärarbete att delta i serviceaktiviteter.
Informativa startsidor och Facebook-sidor. Aktiv information om våra evenemang.
</a:t>
            </a:r>
            <a:endParaRPr lang="fi-FI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2390" indent="-6350">
              <a:lnSpc>
                <a:spcPct val="107000"/>
              </a:lnSpc>
              <a:spcAft>
                <a:spcPts val="20"/>
              </a:spcAft>
            </a:pPr>
            <a:endParaRPr lang="fi-FI" dirty="0">
              <a:solidFill>
                <a:srgbClr val="00338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010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F79A9-6847-40FF-BBF2-A1689260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kern="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fi-FI" kern="0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Utvecklingsdebatt</a:t>
            </a:r>
            <a:br>
              <a:rPr lang="fi-FI" kern="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fi-FI" kern="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
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0748B-70CA-46EE-B036-36158F80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985" marR="313055" indent="-6350">
              <a:lnSpc>
                <a:spcPct val="107000"/>
              </a:lnSpc>
              <a:spcAft>
                <a:spcPts val="15"/>
              </a:spcAft>
            </a:pPr>
            <a:r>
              <a:rPr lang="sv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Utvecklingsdiskussion med en ny medlem några månader efter att han gick med i klubben. Åtminstone den personliga faddern, en klubbfaddern och en klubbpresident.
Evenemanget måste vara bekvämt, avslappnat och informellt Diskussionen kartlägger den nya medlemmens känslor som medlem i klubben, hens kommentarer om klubbens aktiviteter, hens förhoppningar och förväntningar och svarar </a:t>
            </a:r>
            <a:r>
              <a:rPr lang="sv-FI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på hens </a:t>
            </a:r>
            <a:r>
              <a:rPr lang="sv-FI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frågor.
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763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5DC0D8A-7987-44F0-8D7C-8B746ED71F6C}"/>
              </a:ext>
            </a:extLst>
          </p:cNvPr>
          <p:cNvSpPr txBox="1"/>
          <p:nvPr/>
        </p:nvSpPr>
        <p:spPr>
          <a:xfrm>
            <a:off x="5339645" y="4176889"/>
            <a:ext cx="1862667" cy="828000"/>
          </a:xfrm>
          <a:prstGeom prst="rect">
            <a:avLst/>
          </a:prstGeom>
          <a:solidFill>
            <a:srgbClr val="00338D"/>
          </a:solidFill>
        </p:spPr>
        <p:txBody>
          <a:bodyPr wrap="square" rtlCol="0">
            <a:spAutoFit/>
          </a:bodyPr>
          <a:lstStyle/>
          <a:p>
            <a:r>
              <a:rPr lang="sv-F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</a:t>
            </a:r>
            <a:endParaRPr lang="fi-FI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2442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2FD23F2E-E95C-4881-AD47-65E3AD48CB2D}"/>
    </a:ext>
  </a:extLst>
</a:theme>
</file>

<file path=ppt/theme/theme2.xml><?xml version="1.0" encoding="utf-8"?>
<a:theme xmlns:a="http://schemas.openxmlformats.org/drawingml/2006/main" name="5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EA3EF30-95ED-4F3E-8E9D-247B5AF2AEE6}"/>
    </a:ext>
  </a:extLst>
</a:theme>
</file>

<file path=ppt/theme/theme3.xml><?xml version="1.0" encoding="utf-8"?>
<a:theme xmlns:a="http://schemas.openxmlformats.org/drawingml/2006/main" name="3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785CBE9F-7DD2-4FEE-90A9-22C2AA212B43}"/>
    </a:ext>
  </a:extLst>
</a:theme>
</file>

<file path=ppt/theme/theme4.xml><?xml version="1.0" encoding="utf-8"?>
<a:theme xmlns:a="http://schemas.openxmlformats.org/drawingml/2006/main" name="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F77B3A7-2DDF-4B6B-ADFF-AEFD32ACE914}"/>
    </a:ext>
  </a:extLst>
</a:theme>
</file>

<file path=ppt/theme/theme5.xml><?xml version="1.0" encoding="utf-8"?>
<a:theme xmlns:a="http://schemas.openxmlformats.org/drawingml/2006/main" name="4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F3E5E0CF-4701-48A3-A90B-9E1C9A5E92CA}"/>
    </a:ext>
  </a:extLst>
</a:theme>
</file>

<file path=ppt/theme/theme6.xml><?xml version="1.0" encoding="utf-8"?>
<a:theme xmlns:a="http://schemas.openxmlformats.org/drawingml/2006/main" name="2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64CED23E-9701-4359-9D8C-B420CB4C7FBA}"/>
    </a:ext>
  </a:extLst>
</a:theme>
</file>

<file path=ppt/theme/theme7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40919462-164C-45DB-A8CD-0420E80FA639}"/>
    </a:ext>
  </a:extLst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CC4848B9-AF09-4DA0-BE5A-C32DB4C54840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power_point_malli_lions_liitto2020</Template>
  <TotalTime>85</TotalTime>
  <Words>242</Words>
  <Application>Microsoft Office PowerPoint</Application>
  <PresentationFormat>Bredbild</PresentationFormat>
  <Paragraphs>10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6</vt:i4>
      </vt:variant>
    </vt:vector>
  </HeadingPairs>
  <TitlesOfParts>
    <vt:vector size="17" baseType="lpstr">
      <vt:lpstr>Arial</vt:lpstr>
      <vt:lpstr>Ariel</vt:lpstr>
      <vt:lpstr>Calibri</vt:lpstr>
      <vt:lpstr>Office-teema</vt:lpstr>
      <vt:lpstr>5_Mukautettu suunnittelumalli</vt:lpstr>
      <vt:lpstr>3_Mukautettu suunnittelumalli</vt:lpstr>
      <vt:lpstr>Mukautettu suunnittelumalli</vt:lpstr>
      <vt:lpstr>4_Mukautettu suunnittelumalli</vt:lpstr>
      <vt:lpstr>2_Mukautettu suunnittelumalli</vt:lpstr>
      <vt:lpstr>7_Mukautettu suunnittelumalli</vt:lpstr>
      <vt:lpstr>6_Mukautettu suunnittelumalli</vt:lpstr>
      <vt:lpstr>Medlemskapsplan 20.10.2021 MD-GMT</vt:lpstr>
      <vt:lpstr>Medlemskapsplan </vt:lpstr>
      <vt:lpstr>Medlemskapsplan </vt:lpstr>
      <vt:lpstr>Hur vi gör medlemsförvärv 
</vt:lpstr>
      <vt:lpstr> Utvecklingsdebatt 
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Medlemsplan 5.11.2021</dc:title>
  <dc:creator>"Hannu Hertti" &lt;hannu.hertti@gmail.com&gt;</dc:creator>
  <dc:description>Fritt översatt till svenska av Thorolf Westerlund</dc:description>
  <cp:lastModifiedBy>Thorolf Westerlund</cp:lastModifiedBy>
  <cp:revision>18</cp:revision>
  <cp:lastPrinted>2020-04-30T11:52:18Z</cp:lastPrinted>
  <dcterms:created xsi:type="dcterms:W3CDTF">2021-10-05T05:40:50Z</dcterms:created>
  <dcterms:modified xsi:type="dcterms:W3CDTF">2021-11-04T09:42:38Z</dcterms:modified>
</cp:coreProperties>
</file>