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</p:sldMasterIdLst>
  <p:notesMasterIdLst>
    <p:notesMasterId r:id="rId124"/>
  </p:notesMasterIdLst>
  <p:handoutMasterIdLst>
    <p:handoutMasterId r:id="rId125"/>
  </p:handoutMasterIdLst>
  <p:sldIdLst>
    <p:sldId id="962" r:id="rId9"/>
    <p:sldId id="1972" r:id="rId10"/>
    <p:sldId id="1986" r:id="rId11"/>
    <p:sldId id="1971" r:id="rId12"/>
    <p:sldId id="1987" r:id="rId13"/>
    <p:sldId id="771" r:id="rId14"/>
    <p:sldId id="1967" r:id="rId15"/>
    <p:sldId id="1910" r:id="rId16"/>
    <p:sldId id="2010" r:id="rId17"/>
    <p:sldId id="2011" r:id="rId18"/>
    <p:sldId id="1919" r:id="rId19"/>
    <p:sldId id="1990" r:id="rId20"/>
    <p:sldId id="2020" r:id="rId21"/>
    <p:sldId id="1950" r:id="rId22"/>
    <p:sldId id="1991" r:id="rId23"/>
    <p:sldId id="1992" r:id="rId24"/>
    <p:sldId id="1993" r:id="rId25"/>
    <p:sldId id="2007" r:id="rId26"/>
    <p:sldId id="1953" r:id="rId27"/>
    <p:sldId id="2009" r:id="rId28"/>
    <p:sldId id="2008" r:id="rId29"/>
    <p:sldId id="1974" r:id="rId30"/>
    <p:sldId id="1988" r:id="rId31"/>
    <p:sldId id="1989" r:id="rId32"/>
    <p:sldId id="1997" r:id="rId33"/>
    <p:sldId id="1965" r:id="rId34"/>
    <p:sldId id="1998" r:id="rId35"/>
    <p:sldId id="1939" r:id="rId36"/>
    <p:sldId id="1951" r:id="rId37"/>
    <p:sldId id="2004" r:id="rId38"/>
    <p:sldId id="2006" r:id="rId39"/>
    <p:sldId id="1942" r:id="rId40"/>
    <p:sldId id="2005" r:id="rId41"/>
    <p:sldId id="1952" r:id="rId42"/>
    <p:sldId id="2002" r:id="rId43"/>
    <p:sldId id="2003" r:id="rId44"/>
    <p:sldId id="2001" r:id="rId45"/>
    <p:sldId id="1110" r:id="rId46"/>
    <p:sldId id="1981" r:id="rId47"/>
    <p:sldId id="1999" r:id="rId48"/>
    <p:sldId id="2000" r:id="rId49"/>
    <p:sldId id="1982" r:id="rId50"/>
    <p:sldId id="1940" r:id="rId51"/>
    <p:sldId id="1983" r:id="rId52"/>
    <p:sldId id="1933" r:id="rId53"/>
    <p:sldId id="1968" r:id="rId54"/>
    <p:sldId id="1994" r:id="rId55"/>
    <p:sldId id="1979" r:id="rId56"/>
    <p:sldId id="1962" r:id="rId57"/>
    <p:sldId id="1954" r:id="rId58"/>
    <p:sldId id="1976" r:id="rId59"/>
    <p:sldId id="1955" r:id="rId60"/>
    <p:sldId id="1960" r:id="rId61"/>
    <p:sldId id="1282" r:id="rId62"/>
    <p:sldId id="1930" r:id="rId63"/>
    <p:sldId id="1959" r:id="rId64"/>
    <p:sldId id="1920" r:id="rId65"/>
    <p:sldId id="1984" r:id="rId66"/>
    <p:sldId id="1914" r:id="rId67"/>
    <p:sldId id="1970" r:id="rId68"/>
    <p:sldId id="1964" r:id="rId69"/>
    <p:sldId id="1995" r:id="rId70"/>
    <p:sldId id="1996" r:id="rId71"/>
    <p:sldId id="1445" r:id="rId72"/>
    <p:sldId id="1980" r:id="rId73"/>
    <p:sldId id="1966" r:id="rId74"/>
    <p:sldId id="1973" r:id="rId75"/>
    <p:sldId id="1985" r:id="rId76"/>
    <p:sldId id="1135" r:id="rId77"/>
    <p:sldId id="1977" r:id="rId78"/>
    <p:sldId id="2013" r:id="rId79"/>
    <p:sldId id="2012" r:id="rId80"/>
    <p:sldId id="983" r:id="rId81"/>
    <p:sldId id="2021" r:id="rId82"/>
    <p:sldId id="980" r:id="rId83"/>
    <p:sldId id="988" r:id="rId84"/>
    <p:sldId id="2022" r:id="rId85"/>
    <p:sldId id="989" r:id="rId86"/>
    <p:sldId id="990" r:id="rId87"/>
    <p:sldId id="1083" r:id="rId88"/>
    <p:sldId id="933" r:id="rId89"/>
    <p:sldId id="1082" r:id="rId90"/>
    <p:sldId id="916" r:id="rId91"/>
    <p:sldId id="964" r:id="rId92"/>
    <p:sldId id="917" r:id="rId93"/>
    <p:sldId id="965" r:id="rId94"/>
    <p:sldId id="918" r:id="rId95"/>
    <p:sldId id="919" r:id="rId96"/>
    <p:sldId id="1091" r:id="rId97"/>
    <p:sldId id="934" r:id="rId98"/>
    <p:sldId id="1103" r:id="rId99"/>
    <p:sldId id="1100" r:id="rId100"/>
    <p:sldId id="1101" r:id="rId101"/>
    <p:sldId id="935" r:id="rId102"/>
    <p:sldId id="1102" r:id="rId103"/>
    <p:sldId id="924" r:id="rId104"/>
    <p:sldId id="904" r:id="rId105"/>
    <p:sldId id="1096" r:id="rId106"/>
    <p:sldId id="950" r:id="rId107"/>
    <p:sldId id="910" r:id="rId108"/>
    <p:sldId id="1107" r:id="rId109"/>
    <p:sldId id="911" r:id="rId110"/>
    <p:sldId id="1108" r:id="rId111"/>
    <p:sldId id="2014" r:id="rId112"/>
    <p:sldId id="1956" r:id="rId113"/>
    <p:sldId id="2015" r:id="rId114"/>
    <p:sldId id="2016" r:id="rId115"/>
    <p:sldId id="2017" r:id="rId116"/>
    <p:sldId id="2019" r:id="rId117"/>
    <p:sldId id="1944" r:id="rId118"/>
    <p:sldId id="1946" r:id="rId119"/>
    <p:sldId id="1945" r:id="rId120"/>
    <p:sldId id="1947" r:id="rId121"/>
    <p:sldId id="1948" r:id="rId122"/>
    <p:sldId id="1949" r:id="rId123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Hervey, Dan" initials="HD" lastIdx="1" clrIdx="81">
    <p:extLst>
      <p:ext uri="{19B8F6BF-5375-455C-9EA6-DF929625EA0E}">
        <p15:presenceInfo xmlns:p15="http://schemas.microsoft.com/office/powerpoint/2012/main" userId="S::dhervey@lionsclubs.org::3f259316-2ea9-4036-ace5-9fcd9ddeb733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2682"/>
    <a:srgbClr val="407CCA"/>
    <a:srgbClr val="FF5C35"/>
    <a:srgbClr val="EBB700"/>
    <a:srgbClr val="B244BC"/>
    <a:srgbClr val="0D2240"/>
    <a:srgbClr val="00338D"/>
    <a:srgbClr val="522D8A"/>
    <a:srgbClr val="5556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3" autoAdjust="0"/>
    <p:restoredTop sz="95707" autoAdjust="0"/>
  </p:normalViewPr>
  <p:slideViewPr>
    <p:cSldViewPr showGuides="1">
      <p:cViewPr varScale="1">
        <p:scale>
          <a:sx n="71" d="100"/>
          <a:sy n="71" d="100"/>
        </p:scale>
        <p:origin x="725" y="58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130" d="100"/>
        <a:sy n="130" d="100"/>
      </p:scale>
      <p:origin x="0" y="5616"/>
    </p:cViewPr>
  </p:sorterViewPr>
  <p:notesViewPr>
    <p:cSldViewPr showGuides="1">
      <p:cViewPr varScale="1">
        <p:scale>
          <a:sx n="92" d="100"/>
          <a:sy n="92" d="100"/>
        </p:scale>
        <p:origin x="308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viewProps" Target="viewProps.xml"/><Relationship Id="rId5" Type="http://schemas.openxmlformats.org/officeDocument/2006/relationships/customXml" Target="../customXml/item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notesMaster" Target="notesMasters/notesMaster1.xml"/><Relationship Id="rId129" Type="http://schemas.openxmlformats.org/officeDocument/2006/relationships/theme" Target="theme/theme1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0" Type="http://schemas.openxmlformats.org/officeDocument/2006/relationships/tableStyles" Target="tableStyles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commentAuthors" Target="commentAuthors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2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26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407CC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E58-B540-B375-2078ED4F4AF8}"/>
              </c:ext>
            </c:extLst>
          </c:dPt>
          <c:dPt>
            <c:idx val="1"/>
            <c:bubble3D val="0"/>
            <c:spPr>
              <a:solidFill>
                <a:srgbClr val="EBB7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E58-B540-B375-2078ED4F4AF8}"/>
              </c:ext>
            </c:extLst>
          </c:dPt>
          <c:dPt>
            <c:idx val="2"/>
            <c:bubble3D val="0"/>
            <c:spPr>
              <a:solidFill>
                <a:srgbClr val="7A26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58-B540-B375-2078ED4F4AF8}"/>
              </c:ext>
            </c:extLst>
          </c:dPt>
          <c:dPt>
            <c:idx val="3"/>
            <c:bubble3D val="0"/>
            <c:spPr>
              <a:solidFill>
                <a:srgbClr val="0033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58-B540-B375-2078ED4F4AF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58-B540-B375-2078ED4F4A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5C3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1A-7140-A99A-A24F1CA5C3A1}"/>
              </c:ext>
            </c:extLst>
          </c:dPt>
          <c:dPt>
            <c:idx val="1"/>
            <c:bubble3D val="0"/>
            <c:spPr>
              <a:solidFill>
                <a:srgbClr val="7A26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1A-7140-A99A-A24F1CA5C3A1}"/>
              </c:ext>
            </c:extLst>
          </c:dPt>
          <c:dPt>
            <c:idx val="2"/>
            <c:bubble3D val="0"/>
            <c:spPr>
              <a:solidFill>
                <a:srgbClr val="EBB7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1A-7140-A99A-A24F1CA5C3A1}"/>
              </c:ext>
            </c:extLst>
          </c:dPt>
          <c:dPt>
            <c:idx val="3"/>
            <c:bubble3D val="0"/>
            <c:spPr>
              <a:solidFill>
                <a:srgbClr val="407CC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1A-7140-A99A-A24F1CA5C3A1}"/>
              </c:ext>
            </c:extLst>
          </c:dPt>
          <c:dPt>
            <c:idx val="4"/>
            <c:bubble3D val="0"/>
            <c:spPr>
              <a:solidFill>
                <a:srgbClr val="0033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1A-7140-A99A-A24F1CA5C3A1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A1A-7140-A99A-A24F1CA5C3A1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A1A-7140-A99A-A24F1CA5C3A1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A1A-7140-A99A-A24F1CA5C3A1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A1A-7140-A99A-A24F1CA5C3A1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1A-7140-A99A-A24F1CA5C3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1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Area 1</c:v>
                </c:pt>
                <c:pt idx="1">
                  <c:v>Area 2</c:v>
                </c:pt>
                <c:pt idx="2">
                  <c:v>Area 3</c:v>
                </c:pt>
                <c:pt idx="3">
                  <c:v>Area 4</c:v>
                </c:pt>
                <c:pt idx="4">
                  <c:v>Area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0.25</c:v>
                </c:pt>
                <c:pt idx="2">
                  <c:v>0.1</c:v>
                </c:pt>
                <c:pt idx="3">
                  <c:v>0.31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A1A-7140-A99A-A24F1CA5C3A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1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B700"/>
            </a:solidFill>
            <a:ln>
              <a:noFill/>
            </a:ln>
            <a:effectLst/>
          </c:spPr>
          <c:cat>
            <c:numRef>
              <c:f>Sheet1!$A$2:$A$7</c:f>
              <c:numCache>
                <c:formatCode>m/d/yy</c:formatCode>
                <c:ptCount val="6"/>
                <c:pt idx="0">
                  <c:v>43470</c:v>
                </c:pt>
                <c:pt idx="1">
                  <c:v>43471</c:v>
                </c:pt>
                <c:pt idx="2">
                  <c:v>43472</c:v>
                </c:pt>
                <c:pt idx="3">
                  <c:v>43473</c:v>
                </c:pt>
                <c:pt idx="4">
                  <c:v>43474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</c:v>
                </c:pt>
                <c:pt idx="1">
                  <c:v>22</c:v>
                </c:pt>
                <c:pt idx="2">
                  <c:v>18</c:v>
                </c:pt>
                <c:pt idx="3">
                  <c:v>20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D3-AF41-8A4A-07DA5F354C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7A2682"/>
            </a:solidFill>
            <a:ln>
              <a:noFill/>
            </a:ln>
            <a:effectLst/>
          </c:spPr>
          <c:cat>
            <c:numRef>
              <c:f>Sheet1!$A$2:$A$7</c:f>
              <c:numCache>
                <c:formatCode>m/d/yy</c:formatCode>
                <c:ptCount val="6"/>
                <c:pt idx="0">
                  <c:v>43470</c:v>
                </c:pt>
                <c:pt idx="1">
                  <c:v>43471</c:v>
                </c:pt>
                <c:pt idx="2">
                  <c:v>43472</c:v>
                </c:pt>
                <c:pt idx="3">
                  <c:v>43473</c:v>
                </c:pt>
                <c:pt idx="4">
                  <c:v>43474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</c:v>
                </c:pt>
                <c:pt idx="1">
                  <c:v>14</c:v>
                </c:pt>
                <c:pt idx="2">
                  <c:v>12</c:v>
                </c:pt>
                <c:pt idx="3">
                  <c:v>19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D3-AF41-8A4A-07DA5F354C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338D"/>
            </a:solidFill>
            <a:ln w="25400">
              <a:noFill/>
            </a:ln>
            <a:effectLst/>
          </c:spPr>
          <c:cat>
            <c:numRef>
              <c:f>Sheet1!$A$2:$A$7</c:f>
              <c:numCache>
                <c:formatCode>m/d/yy</c:formatCode>
                <c:ptCount val="6"/>
                <c:pt idx="0">
                  <c:v>43470</c:v>
                </c:pt>
                <c:pt idx="1">
                  <c:v>43471</c:v>
                </c:pt>
                <c:pt idx="2">
                  <c:v>43472</c:v>
                </c:pt>
                <c:pt idx="3">
                  <c:v>43473</c:v>
                </c:pt>
                <c:pt idx="4">
                  <c:v>43474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6</c:v>
                </c:pt>
                <c:pt idx="3">
                  <c:v>12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D3-AF41-8A4A-07DA5F354C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02911"/>
        <c:axId val="1832618304"/>
      </c:areaChart>
      <c:dateAx>
        <c:axId val="86202911"/>
        <c:scaling>
          <c:orientation val="minMax"/>
        </c:scaling>
        <c:delete val="0"/>
        <c:axPos val="b"/>
        <c:numFmt formatCode="m/d/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1832618304"/>
        <c:crosses val="autoZero"/>
        <c:auto val="1"/>
        <c:lblOffset val="100"/>
        <c:baseTimeUnit val="days"/>
      </c:dateAx>
      <c:valAx>
        <c:axId val="183261830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86202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6"/>
          <c:dPt>
            <c:idx val="0"/>
            <c:bubble3D val="0"/>
            <c:spPr>
              <a:solidFill>
                <a:srgbClr val="FF5C3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D8E-7941-8D2D-D1025545BB57}"/>
              </c:ext>
            </c:extLst>
          </c:dPt>
          <c:dPt>
            <c:idx val="1"/>
            <c:bubble3D val="0"/>
            <c:spPr>
              <a:solidFill>
                <a:srgbClr val="7A268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8E-7941-8D2D-D1025545BB57}"/>
              </c:ext>
            </c:extLst>
          </c:dPt>
          <c:dPt>
            <c:idx val="2"/>
            <c:bubble3D val="0"/>
            <c:spPr>
              <a:solidFill>
                <a:srgbClr val="EBB7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D8E-7941-8D2D-D1025545BB57}"/>
              </c:ext>
            </c:extLst>
          </c:dPt>
          <c:dPt>
            <c:idx val="3"/>
            <c:bubble3D val="0"/>
            <c:spPr>
              <a:solidFill>
                <a:srgbClr val="407CC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8E-7941-8D2D-D1025545BB57}"/>
              </c:ext>
            </c:extLst>
          </c:dPt>
          <c:dPt>
            <c:idx val="4"/>
            <c:bubble3D val="0"/>
            <c:spPr>
              <a:solidFill>
                <a:srgbClr val="00338D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D8E-7941-8D2D-D1025545BB57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8E-7941-8D2D-D1025545BB57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D8E-7941-8D2D-D1025545BB57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D8E-7941-8D2D-D1025545BB57}"/>
                </c:ext>
              </c:extLst>
            </c:dLbl>
            <c:dLbl>
              <c:idx val="3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D8E-7941-8D2D-D1025545BB57}"/>
                </c:ext>
              </c:extLst>
            </c:dLbl>
            <c:dLbl>
              <c:idx val="4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D8E-7941-8D2D-D1025545BB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1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fi-FI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Area 1</c:v>
                </c:pt>
                <c:pt idx="1">
                  <c:v>Area 2</c:v>
                </c:pt>
                <c:pt idx="2">
                  <c:v>Area 3</c:v>
                </c:pt>
                <c:pt idx="3">
                  <c:v>Area 4</c:v>
                </c:pt>
                <c:pt idx="4">
                  <c:v>Area 5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0.16</c:v>
                </c:pt>
                <c:pt idx="1">
                  <c:v>0.25</c:v>
                </c:pt>
                <c:pt idx="2">
                  <c:v>0.1</c:v>
                </c:pt>
                <c:pt idx="3">
                  <c:v>0.31</c:v>
                </c:pt>
                <c:pt idx="4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7941-8D2D-D1025545BB5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1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00338D"/>
        </a:solidFill>
        <a:ln>
          <a:noFill/>
        </a:ln>
      </dgm:spPr>
      <dgm:t>
        <a:bodyPr/>
        <a:lstStyle/>
        <a:p>
          <a:r>
            <a:rPr lang="en-US" sz="2000" b="1" i="0" spc="200" baseline="0" dirty="0">
              <a:latin typeface="Arial" panose="020B0604020202020204" pitchFamily="34" charset="0"/>
              <a:cs typeface="Arial" panose="020B0604020202020204" pitchFamily="34" charset="0"/>
            </a:rPr>
            <a:t>PHASE 1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550C6806-E4D9-3642-BBEC-CC8CCEC8395E}">
      <dgm:prSet phldrT="[Text]" custT="1"/>
      <dgm:spPr>
        <a:solidFill>
          <a:srgbClr val="407CCA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2</a:t>
          </a:r>
        </a:p>
      </dgm:t>
    </dgm:pt>
    <dgm:pt modelId="{6E5CD2B4-C862-4C4D-8BA5-BFB0418F3EF7}" type="parTrans" cxnId="{C39D88EF-CC5C-5544-B60A-9BC129908020}">
      <dgm:prSet/>
      <dgm:spPr/>
      <dgm:t>
        <a:bodyPr/>
        <a:lstStyle/>
        <a:p>
          <a:endParaRPr lang="en-US"/>
        </a:p>
      </dgm:t>
    </dgm:pt>
    <dgm:pt modelId="{F7944F05-A95A-B646-8099-574E5D27D8E3}" type="sibTrans" cxnId="{C39D88EF-CC5C-5544-B60A-9BC129908020}">
      <dgm:prSet/>
      <dgm:spPr/>
      <dgm:t>
        <a:bodyPr/>
        <a:lstStyle/>
        <a:p>
          <a:endParaRPr lang="en-US"/>
        </a:p>
      </dgm:t>
    </dgm:pt>
    <dgm:pt modelId="{E1DFAF1C-153E-9742-8C60-CFB561D9FA0B}">
      <dgm:prSet phldrT="[Text]" custT="1"/>
      <dgm:spPr>
        <a:solidFill>
          <a:srgbClr val="EBB700"/>
        </a:solidFill>
        <a:ln>
          <a:noFill/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3</a:t>
          </a:r>
        </a:p>
      </dgm:t>
    </dgm:pt>
    <dgm:pt modelId="{67982BC9-774B-B04A-8294-CCAD4CC0F107}" type="parTrans" cxnId="{20C63DE2-192F-184B-94D3-78483B8097E6}">
      <dgm:prSet/>
      <dgm:spPr/>
      <dgm:t>
        <a:bodyPr/>
        <a:lstStyle/>
        <a:p>
          <a:endParaRPr lang="en-US"/>
        </a:p>
      </dgm:t>
    </dgm:pt>
    <dgm:pt modelId="{F1933C5D-7270-2647-9C80-C8907D104897}" type="sibTrans" cxnId="{20C63DE2-192F-184B-94D3-78483B8097E6}">
      <dgm:prSet/>
      <dgm:spPr/>
      <dgm:t>
        <a:bodyPr/>
        <a:lstStyle/>
        <a:p>
          <a:endParaRPr lang="en-US"/>
        </a:p>
      </dgm:t>
    </dgm:pt>
    <dgm:pt modelId="{8D11DDB6-F920-DA47-8E5C-51742407B6A5}" type="pres">
      <dgm:prSet presAssocID="{F3BB73E4-D91E-AD4D-975C-C5B65C90A583}" presName="Name0" presStyleCnt="0">
        <dgm:presLayoutVars>
          <dgm:dir/>
          <dgm:animLvl val="lvl"/>
          <dgm:resizeHandles val="exact"/>
        </dgm:presLayoutVars>
      </dgm:prSet>
      <dgm:spPr/>
    </dgm:pt>
    <dgm:pt modelId="{A65F049A-27C4-024C-81BC-1B83A96E93B5}" type="pres">
      <dgm:prSet presAssocID="{551A8959-1599-6541-8FB9-127084B0AD58}" presName="parTxOnly" presStyleLbl="node1" presStyleIdx="0" presStyleCnt="3" custLinFactNeighborX="12897">
        <dgm:presLayoutVars>
          <dgm:chMax val="0"/>
          <dgm:chPref val="0"/>
          <dgm:bulletEnabled val="1"/>
        </dgm:presLayoutVars>
      </dgm:prSet>
      <dgm:spPr/>
    </dgm:pt>
    <dgm:pt modelId="{63701D60-DB5E-2143-9E33-88E942B34FA3}" type="pres">
      <dgm:prSet presAssocID="{18559829-BBF0-0543-8DD5-6A5A6ADB2ACB}" presName="parTxOnlySpace" presStyleCnt="0"/>
      <dgm:spPr/>
    </dgm:pt>
    <dgm:pt modelId="{FA8E262E-0277-BD4C-8A56-0A077E375EE1}" type="pres">
      <dgm:prSet presAssocID="{550C6806-E4D9-3642-BBEC-CC8CCEC8395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CF710E4-2844-7542-B3B4-5B8681E29F58}" type="pres">
      <dgm:prSet presAssocID="{F7944F05-A95A-B646-8099-574E5D27D8E3}" presName="parTxOnlySpace" presStyleCnt="0"/>
      <dgm:spPr/>
    </dgm:pt>
    <dgm:pt modelId="{5A152D1C-3F93-CE48-93D2-A9658D721AA9}" type="pres">
      <dgm:prSet presAssocID="{E1DFAF1C-153E-9742-8C60-CFB561D9FA0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2458E26-EA87-EB4B-BDF5-47811A598D1A}" type="presOf" srcId="{F3BB73E4-D91E-AD4D-975C-C5B65C90A583}" destId="{8D11DDB6-F920-DA47-8E5C-51742407B6A5}" srcOrd="0" destOrd="0" presId="urn:microsoft.com/office/officeart/2005/8/layout/chevron1"/>
    <dgm:cxn modelId="{A7F6C452-6B89-C14C-98BF-9C3DEE859CFD}" type="presOf" srcId="{551A8959-1599-6541-8FB9-127084B0AD58}" destId="{A65F049A-27C4-024C-81BC-1B83A96E93B5}" srcOrd="0" destOrd="0" presId="urn:microsoft.com/office/officeart/2005/8/layout/chevron1"/>
    <dgm:cxn modelId="{672EDE90-79BD-CE48-BE16-7F47A36B81E2}" type="presOf" srcId="{E1DFAF1C-153E-9742-8C60-CFB561D9FA0B}" destId="{5A152D1C-3F93-CE48-93D2-A9658D721AA9}" srcOrd="0" destOrd="0" presId="urn:microsoft.com/office/officeart/2005/8/layout/chevron1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B36D72D5-5EFA-754C-9D67-37DC7B188F41}" type="presOf" srcId="{550C6806-E4D9-3642-BBEC-CC8CCEC8395E}" destId="{FA8E262E-0277-BD4C-8A56-0A077E375EE1}" srcOrd="0" destOrd="0" presId="urn:microsoft.com/office/officeart/2005/8/layout/chevron1"/>
    <dgm:cxn modelId="{20C63DE2-192F-184B-94D3-78483B8097E6}" srcId="{F3BB73E4-D91E-AD4D-975C-C5B65C90A583}" destId="{E1DFAF1C-153E-9742-8C60-CFB561D9FA0B}" srcOrd="2" destOrd="0" parTransId="{67982BC9-774B-B04A-8294-CCAD4CC0F107}" sibTransId="{F1933C5D-7270-2647-9C80-C8907D104897}"/>
    <dgm:cxn modelId="{C39D88EF-CC5C-5544-B60A-9BC129908020}" srcId="{F3BB73E4-D91E-AD4D-975C-C5B65C90A583}" destId="{550C6806-E4D9-3642-BBEC-CC8CCEC8395E}" srcOrd="1" destOrd="0" parTransId="{6E5CD2B4-C862-4C4D-8BA5-BFB0418F3EF7}" sibTransId="{F7944F05-A95A-B646-8099-574E5D27D8E3}"/>
    <dgm:cxn modelId="{36B33190-6FC3-9E4D-8E80-504BA751BC3A}" type="presParOf" srcId="{8D11DDB6-F920-DA47-8E5C-51742407B6A5}" destId="{A65F049A-27C4-024C-81BC-1B83A96E93B5}" srcOrd="0" destOrd="0" presId="urn:microsoft.com/office/officeart/2005/8/layout/chevron1"/>
    <dgm:cxn modelId="{9699BF0F-A581-E446-AD15-927BFB1CF62B}" type="presParOf" srcId="{8D11DDB6-F920-DA47-8E5C-51742407B6A5}" destId="{63701D60-DB5E-2143-9E33-88E942B34FA3}" srcOrd="1" destOrd="0" presId="urn:microsoft.com/office/officeart/2005/8/layout/chevron1"/>
    <dgm:cxn modelId="{2DA3D03B-F02D-CB4D-9CB4-FC18B9359761}" type="presParOf" srcId="{8D11DDB6-F920-DA47-8E5C-51742407B6A5}" destId="{FA8E262E-0277-BD4C-8A56-0A077E375EE1}" srcOrd="2" destOrd="0" presId="urn:microsoft.com/office/officeart/2005/8/layout/chevron1"/>
    <dgm:cxn modelId="{4F48A465-F46F-B94D-8137-BC785661C612}" type="presParOf" srcId="{8D11DDB6-F920-DA47-8E5C-51742407B6A5}" destId="{ECF710E4-2844-7542-B3B4-5B8681E29F58}" srcOrd="3" destOrd="0" presId="urn:microsoft.com/office/officeart/2005/8/layout/chevron1"/>
    <dgm:cxn modelId="{E5CFD367-C348-884E-AF1D-27ABEB1873A2}" type="presParOf" srcId="{8D11DDB6-F920-DA47-8E5C-51742407B6A5}" destId="{5A152D1C-3F93-CE48-93D2-A9658D721AA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5F049A-27C4-024C-81BC-1B83A96E93B5}">
      <dsp:nvSpPr>
        <dsp:cNvPr id="0" name=""/>
        <dsp:cNvSpPr/>
      </dsp:nvSpPr>
      <dsp:spPr>
        <a:xfrm>
          <a:off x="56821" y="523513"/>
          <a:ext cx="4142206" cy="1656882"/>
        </a:xfrm>
        <a:prstGeom prst="chevron">
          <a:avLst/>
        </a:prstGeom>
        <a:solidFill>
          <a:srgbClr val="00338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spc="200" baseline="0" dirty="0">
              <a:latin typeface="Arial" panose="020B0604020202020204" pitchFamily="34" charset="0"/>
              <a:cs typeface="Arial" panose="020B0604020202020204" pitchFamily="34" charset="0"/>
            </a:rPr>
            <a:t>PHASE 1</a:t>
          </a:r>
        </a:p>
      </dsp:txBody>
      <dsp:txXfrm>
        <a:off x="885262" y="523513"/>
        <a:ext cx="2485324" cy="1656882"/>
      </dsp:txXfrm>
    </dsp:sp>
    <dsp:sp modelId="{FA8E262E-0277-BD4C-8A56-0A077E375EE1}">
      <dsp:nvSpPr>
        <dsp:cNvPr id="0" name=""/>
        <dsp:cNvSpPr/>
      </dsp:nvSpPr>
      <dsp:spPr>
        <a:xfrm>
          <a:off x="3731386" y="523513"/>
          <a:ext cx="4142206" cy="1656882"/>
        </a:xfrm>
        <a:prstGeom prst="chevron">
          <a:avLst/>
        </a:prstGeom>
        <a:solidFill>
          <a:srgbClr val="407CCA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2</a:t>
          </a:r>
        </a:p>
      </dsp:txBody>
      <dsp:txXfrm>
        <a:off x="4559827" y="523513"/>
        <a:ext cx="2485324" cy="1656882"/>
      </dsp:txXfrm>
    </dsp:sp>
    <dsp:sp modelId="{5A152D1C-3F93-CE48-93D2-A9658D721AA9}">
      <dsp:nvSpPr>
        <dsp:cNvPr id="0" name=""/>
        <dsp:cNvSpPr/>
      </dsp:nvSpPr>
      <dsp:spPr>
        <a:xfrm>
          <a:off x="7459372" y="523513"/>
          <a:ext cx="4142206" cy="1656882"/>
        </a:xfrm>
        <a:prstGeom prst="chevron">
          <a:avLst/>
        </a:prstGeom>
        <a:solidFill>
          <a:srgbClr val="EBB7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spc="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PHASE 3</a:t>
          </a:r>
        </a:p>
      </dsp:txBody>
      <dsp:txXfrm>
        <a:off x="8287813" y="523513"/>
        <a:ext cx="2485324" cy="1656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87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069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08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9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5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42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0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712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134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24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5A1BA-6487-46B0-A157-3DDDD3D33C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3074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04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48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12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189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JL – AD LIB – Thank you PID Jerome… </a:t>
            </a:r>
          </a:p>
        </p:txBody>
      </p:sp>
    </p:spTree>
    <p:extLst>
      <p:ext uri="{BB962C8B-B14F-4D97-AF65-F5344CB8AC3E}">
        <p14:creationId xmlns:p14="http://schemas.microsoft.com/office/powerpoint/2010/main" val="14481024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JL – AD LIB – Thank you PID Jerome… </a:t>
            </a:r>
          </a:p>
        </p:txBody>
      </p:sp>
    </p:spTree>
    <p:extLst>
      <p:ext uri="{BB962C8B-B14F-4D97-AF65-F5344CB8AC3E}">
        <p14:creationId xmlns:p14="http://schemas.microsoft.com/office/powerpoint/2010/main" val="8844828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828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9708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9747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181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/>
              <a:t>You should know LCI Forward was not developed in a vacuum. </a:t>
            </a:r>
          </a:p>
          <a:p>
            <a:endParaRPr lang="en-US" baseline="0" dirty="0"/>
          </a:p>
          <a:p>
            <a:r>
              <a:rPr lang="en-US" baseline="0" dirty="0"/>
              <a:t>{click} </a:t>
            </a:r>
            <a:r>
              <a:rPr lang="en-US" dirty="0"/>
              <a:t>We started with several brainstorming sessions to develop general concepts. </a:t>
            </a:r>
          </a:p>
          <a:p>
            <a:endParaRPr lang="en-US" dirty="0"/>
          </a:p>
          <a:p>
            <a:r>
              <a:rPr lang="en-US" dirty="0"/>
              <a:t>{click} Then we took those</a:t>
            </a:r>
            <a:r>
              <a:rPr lang="en-US" baseline="0" dirty="0"/>
              <a:t> </a:t>
            </a:r>
            <a:r>
              <a:rPr lang="en-US" dirty="0"/>
              <a:t>concepts to the forums. Raise your hand</a:t>
            </a:r>
            <a:r>
              <a:rPr lang="en-US" baseline="0" dirty="0"/>
              <a:t> if you </a:t>
            </a:r>
            <a:r>
              <a:rPr lang="en-US" dirty="0"/>
              <a:t>attended the LCI Forward Focus Group at your forum, where we laid out potential areas of focus</a:t>
            </a:r>
            <a:r>
              <a:rPr lang="en-US" baseline="0" dirty="0"/>
              <a:t> and </a:t>
            </a:r>
            <a:r>
              <a:rPr lang="en-US" dirty="0"/>
              <a:t>strategic initiatives and collected feedback from Lions. </a:t>
            </a:r>
          </a:p>
          <a:p>
            <a:endParaRPr lang="en-US" dirty="0"/>
          </a:p>
          <a:p>
            <a:r>
              <a:rPr lang="en-US" dirty="0"/>
              <a:t>{click} One of our biggest struggles was determining our core purpose. What is</a:t>
            </a:r>
            <a:r>
              <a:rPr lang="en-US" baseline="0" dirty="0"/>
              <a:t> at the heart of Lions Clubs</a:t>
            </a:r>
            <a:r>
              <a:rPr lang="en-US" dirty="0"/>
              <a:t>? When we spoke to Lions at forums, district and multiple district conventions and asked them, “What do you do?”, they didn’t talk about membership,</a:t>
            </a:r>
            <a:r>
              <a:rPr lang="en-US" baseline="0" dirty="0"/>
              <a:t> not many spoke of </a:t>
            </a:r>
            <a:r>
              <a:rPr lang="en-US" dirty="0"/>
              <a:t>their club</a:t>
            </a:r>
            <a:r>
              <a:rPr lang="en-US" baseline="0" dirty="0"/>
              <a:t> -- </a:t>
            </a:r>
            <a:r>
              <a:rPr lang="en-US" dirty="0"/>
              <a:t>what they talked about was</a:t>
            </a:r>
            <a:r>
              <a:rPr lang="en-US" baseline="0" dirty="0"/>
              <a:t> </a:t>
            </a:r>
            <a:r>
              <a:rPr lang="en-US" dirty="0"/>
              <a:t>how</a:t>
            </a:r>
            <a:r>
              <a:rPr lang="en-US" baseline="0" dirty="0"/>
              <a:t> they served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{click} So when it</a:t>
            </a:r>
            <a:r>
              <a:rPr lang="en-US" baseline="0" dirty="0"/>
              <a:t> </a:t>
            </a:r>
            <a:r>
              <a:rPr lang="en-US" dirty="0"/>
              <a:t>came to setting </a:t>
            </a:r>
            <a:r>
              <a:rPr lang="en-US" baseline="0" dirty="0"/>
              <a:t>one </a:t>
            </a:r>
            <a:r>
              <a:rPr lang="en-US" dirty="0"/>
              <a:t>overarching strategic goal, it was to increase the number of lives we can benefit through service.  The beauty of that goal is an increase in service will help us {click} recruit and retain members and {click} those</a:t>
            </a:r>
            <a:r>
              <a:rPr lang="en-US" baseline="0" dirty="0"/>
              <a:t> members will be more interested in supporting our foundation. 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how did we choose 200 million to be the goal? {click} Lions served 70 million people in 2015-16. We decided</a:t>
            </a:r>
            <a:r>
              <a:rPr lang="en-US" baseline="0" dirty="0"/>
              <a:t> doubling that impact was not enough. We wanted our strategic goal to </a:t>
            </a:r>
            <a:r>
              <a:rPr lang="en-US" dirty="0"/>
              <a:t>be audacious and bold, so we said, “Let’s triple it”.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0302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aseline="0" dirty="0"/>
              <a:t>You should know LCI Forward was not developed in a vacuum. </a:t>
            </a:r>
          </a:p>
          <a:p>
            <a:endParaRPr lang="en-US" baseline="0" dirty="0"/>
          </a:p>
          <a:p>
            <a:r>
              <a:rPr lang="en-US" baseline="0" dirty="0"/>
              <a:t>{click} </a:t>
            </a:r>
            <a:r>
              <a:rPr lang="en-US" dirty="0"/>
              <a:t>We started with several brainstorming sessions to develop general concepts. </a:t>
            </a:r>
          </a:p>
          <a:p>
            <a:endParaRPr lang="en-US" dirty="0"/>
          </a:p>
          <a:p>
            <a:r>
              <a:rPr lang="en-US" dirty="0"/>
              <a:t>{click} Then we took those</a:t>
            </a:r>
            <a:r>
              <a:rPr lang="en-US" baseline="0" dirty="0"/>
              <a:t> </a:t>
            </a:r>
            <a:r>
              <a:rPr lang="en-US" dirty="0"/>
              <a:t>concepts to the forums. Raise your hand</a:t>
            </a:r>
            <a:r>
              <a:rPr lang="en-US" baseline="0" dirty="0"/>
              <a:t> if you </a:t>
            </a:r>
            <a:r>
              <a:rPr lang="en-US" dirty="0"/>
              <a:t>attended the LCI Forward Focus Group at your forum, where we laid out potential areas of focus</a:t>
            </a:r>
            <a:r>
              <a:rPr lang="en-US" baseline="0" dirty="0"/>
              <a:t> and </a:t>
            </a:r>
            <a:r>
              <a:rPr lang="en-US" dirty="0"/>
              <a:t>strategic initiatives and collected feedback from Lions. </a:t>
            </a:r>
          </a:p>
          <a:p>
            <a:endParaRPr lang="en-US" dirty="0"/>
          </a:p>
          <a:p>
            <a:r>
              <a:rPr lang="en-US" dirty="0"/>
              <a:t>{click} One of our biggest struggles was determining our core purpose. What is</a:t>
            </a:r>
            <a:r>
              <a:rPr lang="en-US" baseline="0" dirty="0"/>
              <a:t> at the heart of Lions Clubs</a:t>
            </a:r>
            <a:r>
              <a:rPr lang="en-US" dirty="0"/>
              <a:t>? When we spoke to Lions at forums, district and multiple district conventions and asked them, “What do you do?”, they didn’t talk about membership,</a:t>
            </a:r>
            <a:r>
              <a:rPr lang="en-US" baseline="0" dirty="0"/>
              <a:t> not many spoke of </a:t>
            </a:r>
            <a:r>
              <a:rPr lang="en-US" dirty="0"/>
              <a:t>their club</a:t>
            </a:r>
            <a:r>
              <a:rPr lang="en-US" baseline="0" dirty="0"/>
              <a:t> -- </a:t>
            </a:r>
            <a:r>
              <a:rPr lang="en-US" dirty="0"/>
              <a:t>what they talked about was</a:t>
            </a:r>
            <a:r>
              <a:rPr lang="en-US" baseline="0" dirty="0"/>
              <a:t> </a:t>
            </a:r>
            <a:r>
              <a:rPr lang="en-US" dirty="0"/>
              <a:t>how</a:t>
            </a:r>
            <a:r>
              <a:rPr lang="en-US" baseline="0" dirty="0"/>
              <a:t> they served</a:t>
            </a:r>
            <a:r>
              <a:rPr lang="en-US" dirty="0"/>
              <a:t>.  </a:t>
            </a:r>
          </a:p>
          <a:p>
            <a:endParaRPr lang="en-US" dirty="0"/>
          </a:p>
          <a:p>
            <a:r>
              <a:rPr lang="en-US" dirty="0"/>
              <a:t>{click} So when it</a:t>
            </a:r>
            <a:r>
              <a:rPr lang="en-US" baseline="0" dirty="0"/>
              <a:t> </a:t>
            </a:r>
            <a:r>
              <a:rPr lang="en-US" dirty="0"/>
              <a:t>came to setting </a:t>
            </a:r>
            <a:r>
              <a:rPr lang="en-US" baseline="0" dirty="0"/>
              <a:t>one </a:t>
            </a:r>
            <a:r>
              <a:rPr lang="en-US" dirty="0"/>
              <a:t>overarching strategic goal, it was to increase the number of lives we can benefit through service.  The beauty of that goal is an increase in service will help us {click} recruit and retain members and {click} those</a:t>
            </a:r>
            <a:r>
              <a:rPr lang="en-US" baseline="0" dirty="0"/>
              <a:t> members will be more interested in supporting our foundation. 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 how did we choose 200 million to be the goal? {click} Lions served 70 million people in 2015-16. We decided</a:t>
            </a:r>
            <a:r>
              <a:rPr lang="en-US" baseline="0" dirty="0"/>
              <a:t> doubling that impact was not enough. We wanted our strategic goal to </a:t>
            </a:r>
            <a:r>
              <a:rPr lang="en-US" dirty="0"/>
              <a:t>be audacious and bold, so we said, “Let’s triple it”.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164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183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89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524000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559442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5240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464442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7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4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5" r:id="rId3"/>
    <p:sldLayoutId id="2147483867" r:id="rId4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0" r:id="rId6"/>
    <p:sldLayoutId id="2147483916" r:id="rId7"/>
    <p:sldLayoutId id="2147483926" r:id="rId8"/>
    <p:sldLayoutId id="2147483929" r:id="rId9"/>
    <p:sldLayoutId id="2147483930" r:id="rId10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73.png"/><Relationship Id="rId4" Type="http://schemas.openxmlformats.org/officeDocument/2006/relationships/image" Target="../media/image2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7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emf"/><Relationship Id="rId5" Type="http://schemas.openxmlformats.org/officeDocument/2006/relationships/image" Target="../media/image78.emf"/><Relationship Id="rId4" Type="http://schemas.openxmlformats.org/officeDocument/2006/relationships/image" Target="../media/image16.emf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emf"/><Relationship Id="rId3" Type="http://schemas.openxmlformats.org/officeDocument/2006/relationships/image" Target="../media/image79.emf"/><Relationship Id="rId7" Type="http://schemas.openxmlformats.org/officeDocument/2006/relationships/image" Target="../media/image83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85.e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emf"/><Relationship Id="rId4" Type="http://schemas.openxmlformats.org/officeDocument/2006/relationships/image" Target="../media/image88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emf"/><Relationship Id="rId4" Type="http://schemas.openxmlformats.org/officeDocument/2006/relationships/image" Target="../media/image4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emf"/><Relationship Id="rId4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hyperlink" Target="mailto:email@lionsclubs.org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emf"/><Relationship Id="rId4" Type="http://schemas.openxmlformats.org/officeDocument/2006/relationships/image" Target="../media/image69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1.emf"/><Relationship Id="rId4" Type="http://schemas.openxmlformats.org/officeDocument/2006/relationships/image" Target="../media/image69.sv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1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514600"/>
            <a:ext cx="7467600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Slides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30003-CE97-704F-A5BE-5EACDAB6D6B9}"/>
              </a:ext>
            </a:extLst>
          </p:cNvPr>
          <p:cNvSpPr txBox="1"/>
          <p:nvPr/>
        </p:nvSpPr>
        <p:spPr>
          <a:xfrm>
            <a:off x="2362200" y="3874616"/>
            <a:ext cx="7467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slides to begin a presentation. 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6C87A5E-888C-8F43-9205-5C859E57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5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-17418" y="2989744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828263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46" y="1208365"/>
            <a:ext cx="5029200" cy="3771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675" y="3811784"/>
            <a:ext cx="3147222" cy="2360416"/>
          </a:xfrm>
          <a:prstGeom prst="rect">
            <a:avLst/>
          </a:prstGeom>
        </p:spPr>
      </p:pic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767699" y="2453938"/>
            <a:ext cx="3887425" cy="34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b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b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provident</a:t>
            </a:r>
          </a:p>
          <a:p>
            <a:pPr>
              <a:buClr>
                <a:srgbClr val="EBB700"/>
              </a:buClr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877764" y="219302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767700" y="1509980"/>
            <a:ext cx="4557753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  <p:sp>
        <p:nvSpPr>
          <p:cNvPr id="11" name="Page Number - White">
            <a:extLst>
              <a:ext uri="{FF2B5EF4-FFF2-40B4-BE49-F238E27FC236}">
                <a16:creationId xmlns:a16="http://schemas.microsoft.com/office/drawing/2014/main" id="{4EA6DF61-A665-A74E-BDD7-B627FF7D8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A7E1EF9B-45DA-4A96-FB4B-2912C0357B1E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694C8774-7A68-D189-7027-6A6D65F8208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8EA64-7EB6-D083-1298-79BA0C583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8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46" y="1208365"/>
            <a:ext cx="5029200" cy="3771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7675" y="3811784"/>
            <a:ext cx="3147222" cy="2360416"/>
          </a:xfrm>
          <a:prstGeom prst="rect">
            <a:avLst/>
          </a:prstGeom>
        </p:spPr>
      </p:pic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767699" y="2453938"/>
            <a:ext cx="3887425" cy="34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EBB700"/>
              </a:buClr>
            </a:pP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b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b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non provident</a:t>
            </a:r>
          </a:p>
          <a:p>
            <a:pPr>
              <a:buClr>
                <a:srgbClr val="EBB700"/>
              </a:buClr>
            </a:pPr>
            <a:endParaRPr lang="en-US" kern="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endParaRPr lang="en-US" kern="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</a:pPr>
            <a:endParaRPr lang="en-US" kern="0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877764" y="219302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767700" y="1509980"/>
            <a:ext cx="4557753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5C8DBD-B959-9142-AD42-03858497A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8" y="1983166"/>
            <a:ext cx="5029200" cy="37719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ACD79A2-3C69-4048-9D49-85FC62399654}"/>
              </a:ext>
            </a:extLst>
          </p:cNvPr>
          <p:cNvSpPr/>
          <p:nvPr/>
        </p:nvSpPr>
        <p:spPr>
          <a:xfrm>
            <a:off x="0" y="963931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AB6C1BC-D935-7C44-BFFD-32F75F164C37}"/>
              </a:ext>
            </a:extLst>
          </p:cNvPr>
          <p:cNvSpPr txBox="1">
            <a:spLocks/>
          </p:cNvSpPr>
          <p:nvPr/>
        </p:nvSpPr>
        <p:spPr>
          <a:xfrm>
            <a:off x="685800" y="9265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Insert headline</a:t>
            </a:r>
          </a:p>
        </p:txBody>
      </p:sp>
      <p:sp>
        <p:nvSpPr>
          <p:cNvPr id="7" name="Page Number - White">
            <a:extLst>
              <a:ext uri="{FF2B5EF4-FFF2-40B4-BE49-F238E27FC236}">
                <a16:creationId xmlns:a16="http://schemas.microsoft.com/office/drawing/2014/main" id="{55D5AC90-3E45-0A4F-AD6D-CE0DEF85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A0ECF69B-0A03-6AB7-69E0-64226C9498DF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F0EDE-C78B-18DE-99B9-8078EF712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5627339"/>
            <a:ext cx="896739" cy="84966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D73E41-689E-215F-1415-C9342AF39A43}"/>
              </a:ext>
            </a:extLst>
          </p:cNvPr>
          <p:cNvSpPr txBox="1">
            <a:spLocks/>
          </p:cNvSpPr>
          <p:nvPr/>
        </p:nvSpPr>
        <p:spPr bwMode="auto">
          <a:xfrm>
            <a:off x="698164" y="1981200"/>
            <a:ext cx="5366086" cy="288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</p:txBody>
      </p:sp>
    </p:spTree>
    <p:extLst>
      <p:ext uri="{BB962C8B-B14F-4D97-AF65-F5344CB8AC3E}">
        <p14:creationId xmlns:p14="http://schemas.microsoft.com/office/powerpoint/2010/main" val="18695745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FBD971-3C86-F283-3E93-5A0DF14CCB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FC89E59-0932-388C-A52C-7BB60834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8071756" y="-2"/>
            <a:ext cx="4120243" cy="412024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733E6AC-7841-8A68-1360-8F4E2E6B9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 flipV="1">
            <a:off x="6705599" y="1371599"/>
            <a:ext cx="5486401" cy="5486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529CA-A8AB-AC83-77FA-6360D1F88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5627339"/>
            <a:ext cx="896739" cy="84966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98164" y="1981200"/>
            <a:ext cx="5366086" cy="288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  <a:p>
            <a:pPr>
              <a:spcAft>
                <a:spcPts val="1200"/>
              </a:spcAft>
              <a:buClr>
                <a:srgbClr val="EBB700"/>
              </a:buClr>
              <a:buFont typeface="Arial" charset="0"/>
              <a:buChar char="•"/>
            </a:pP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provident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498" y="1983166"/>
            <a:ext cx="5029200" cy="37719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1A186B30-9EEE-A34D-A6BE-5FB0248CD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FCCAA-2DC5-341E-C1A7-7335477EBA06}"/>
              </a:ext>
            </a:extLst>
          </p:cNvPr>
          <p:cNvSpPr/>
          <p:nvPr/>
        </p:nvSpPr>
        <p:spPr>
          <a:xfrm>
            <a:off x="0" y="963931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1D7070DF-D5E0-B5D8-7979-2FE1E1424A6B}"/>
              </a:ext>
            </a:extLst>
          </p:cNvPr>
          <p:cNvSpPr txBox="1">
            <a:spLocks/>
          </p:cNvSpPr>
          <p:nvPr/>
        </p:nvSpPr>
        <p:spPr>
          <a:xfrm>
            <a:off x="685800" y="9265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9331742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1100" y="2514600"/>
            <a:ext cx="9829800" cy="12464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Graphic Assets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30003-CE97-704F-A5BE-5EACDAB6D6B9}"/>
              </a:ext>
            </a:extLst>
          </p:cNvPr>
          <p:cNvSpPr txBox="1"/>
          <p:nvPr/>
        </p:nvSpPr>
        <p:spPr>
          <a:xfrm>
            <a:off x="2019300" y="3874616"/>
            <a:ext cx="81534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B3B2B1"/>
                </a:solidFill>
                <a:cs typeface="Arial" panose="020B0604020202020204" pitchFamily="34" charset="0"/>
              </a:rPr>
              <a:t>Logos, colors, and shapes.</a:t>
            </a:r>
            <a:endParaRPr lang="en-US" b="1" dirty="0">
              <a:solidFill>
                <a:srgbClr val="B3B2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6C87A5E-888C-8F43-9205-5C859E57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1534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erlay">
            <a:extLst>
              <a:ext uri="{FF2B5EF4-FFF2-40B4-BE49-F238E27FC236}">
                <a16:creationId xmlns:a16="http://schemas.microsoft.com/office/drawing/2014/main" id="{1F391E29-43E1-F246-9DDC-581C94C0D21E}"/>
              </a:ext>
            </a:extLst>
          </p:cNvPr>
          <p:cNvSpPr/>
          <p:nvPr/>
        </p:nvSpPr>
        <p:spPr>
          <a:xfrm>
            <a:off x="3047998" y="3197405"/>
            <a:ext cx="6096003" cy="596350"/>
          </a:xfrm>
          <a:prstGeom prst="rect">
            <a:avLst/>
          </a:prstGeom>
          <a:gradFill>
            <a:gsLst>
              <a:gs pos="8000">
                <a:srgbClr val="0D2240"/>
              </a:gs>
              <a:gs pos="100000">
                <a:srgbClr val="7A268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Overlay">
            <a:extLst>
              <a:ext uri="{FF2B5EF4-FFF2-40B4-BE49-F238E27FC236}">
                <a16:creationId xmlns:a16="http://schemas.microsoft.com/office/drawing/2014/main" id="{208CBFD0-9A2E-8344-850F-5D1E8BC81960}"/>
              </a:ext>
            </a:extLst>
          </p:cNvPr>
          <p:cNvSpPr/>
          <p:nvPr/>
        </p:nvSpPr>
        <p:spPr>
          <a:xfrm>
            <a:off x="3047998" y="2326548"/>
            <a:ext cx="6096003" cy="596350"/>
          </a:xfrm>
          <a:prstGeom prst="rect">
            <a:avLst/>
          </a:prstGeom>
          <a:gradFill>
            <a:gsLst>
              <a:gs pos="8000">
                <a:srgbClr val="00338D"/>
              </a:gs>
              <a:gs pos="100000">
                <a:srgbClr val="7A268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Overlay">
            <a:extLst>
              <a:ext uri="{FF2B5EF4-FFF2-40B4-BE49-F238E27FC236}">
                <a16:creationId xmlns:a16="http://schemas.microsoft.com/office/drawing/2014/main" id="{81829D80-54AA-2D4C-AD5C-78B0D94B32EA}"/>
              </a:ext>
            </a:extLst>
          </p:cNvPr>
          <p:cNvSpPr/>
          <p:nvPr/>
        </p:nvSpPr>
        <p:spPr>
          <a:xfrm>
            <a:off x="3047999" y="4110540"/>
            <a:ext cx="508002" cy="596350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Overlay">
            <a:extLst>
              <a:ext uri="{FF2B5EF4-FFF2-40B4-BE49-F238E27FC236}">
                <a16:creationId xmlns:a16="http://schemas.microsoft.com/office/drawing/2014/main" id="{FCCCB9D4-4FC1-7B4D-80A9-9F4EB155491E}"/>
              </a:ext>
            </a:extLst>
          </p:cNvPr>
          <p:cNvSpPr/>
          <p:nvPr/>
        </p:nvSpPr>
        <p:spPr>
          <a:xfrm>
            <a:off x="3668888" y="4110540"/>
            <a:ext cx="508002" cy="596350"/>
          </a:xfrm>
          <a:prstGeom prst="rect">
            <a:avLst/>
          </a:prstGeom>
          <a:solidFill>
            <a:srgbClr val="7A26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Overlay">
            <a:extLst>
              <a:ext uri="{FF2B5EF4-FFF2-40B4-BE49-F238E27FC236}">
                <a16:creationId xmlns:a16="http://schemas.microsoft.com/office/drawing/2014/main" id="{02CF6B80-61C9-2F42-88BB-3A805EF425FF}"/>
              </a:ext>
            </a:extLst>
          </p:cNvPr>
          <p:cNvSpPr/>
          <p:nvPr/>
        </p:nvSpPr>
        <p:spPr>
          <a:xfrm>
            <a:off x="4289777" y="4110540"/>
            <a:ext cx="508002" cy="59635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Overlay">
            <a:extLst>
              <a:ext uri="{FF2B5EF4-FFF2-40B4-BE49-F238E27FC236}">
                <a16:creationId xmlns:a16="http://schemas.microsoft.com/office/drawing/2014/main" id="{E5343928-F281-3449-9EE6-6B6492677D29}"/>
              </a:ext>
            </a:extLst>
          </p:cNvPr>
          <p:cNvSpPr/>
          <p:nvPr/>
        </p:nvSpPr>
        <p:spPr>
          <a:xfrm>
            <a:off x="4910666" y="4110540"/>
            <a:ext cx="508002" cy="596350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Overlay">
            <a:extLst>
              <a:ext uri="{FF2B5EF4-FFF2-40B4-BE49-F238E27FC236}">
                <a16:creationId xmlns:a16="http://schemas.microsoft.com/office/drawing/2014/main" id="{ADF93294-38BA-544D-9B77-149BAEC415FF}"/>
              </a:ext>
            </a:extLst>
          </p:cNvPr>
          <p:cNvSpPr/>
          <p:nvPr/>
        </p:nvSpPr>
        <p:spPr>
          <a:xfrm>
            <a:off x="6152444" y="4110540"/>
            <a:ext cx="508002" cy="596350"/>
          </a:xfrm>
          <a:prstGeom prst="rect">
            <a:avLst/>
          </a:prstGeom>
          <a:solidFill>
            <a:srgbClr val="B3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Overlay">
            <a:extLst>
              <a:ext uri="{FF2B5EF4-FFF2-40B4-BE49-F238E27FC236}">
                <a16:creationId xmlns:a16="http://schemas.microsoft.com/office/drawing/2014/main" id="{7AA51E14-E675-4F46-B195-9A727226A7F7}"/>
              </a:ext>
            </a:extLst>
          </p:cNvPr>
          <p:cNvSpPr/>
          <p:nvPr/>
        </p:nvSpPr>
        <p:spPr>
          <a:xfrm>
            <a:off x="7394222" y="4110540"/>
            <a:ext cx="508002" cy="59635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Overlay">
            <a:extLst>
              <a:ext uri="{FF2B5EF4-FFF2-40B4-BE49-F238E27FC236}">
                <a16:creationId xmlns:a16="http://schemas.microsoft.com/office/drawing/2014/main" id="{B8BB05AE-4EEE-8140-8319-935B74BC3427}"/>
              </a:ext>
            </a:extLst>
          </p:cNvPr>
          <p:cNvSpPr/>
          <p:nvPr/>
        </p:nvSpPr>
        <p:spPr>
          <a:xfrm>
            <a:off x="8015111" y="4110540"/>
            <a:ext cx="508002" cy="596350"/>
          </a:xfrm>
          <a:prstGeom prst="rect">
            <a:avLst/>
          </a:prstGeom>
          <a:solidFill>
            <a:srgbClr val="00A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Overlay">
            <a:extLst>
              <a:ext uri="{FF2B5EF4-FFF2-40B4-BE49-F238E27FC236}">
                <a16:creationId xmlns:a16="http://schemas.microsoft.com/office/drawing/2014/main" id="{1EBC8432-C966-0F41-9FD3-0E2CE633670C}"/>
              </a:ext>
            </a:extLst>
          </p:cNvPr>
          <p:cNvSpPr/>
          <p:nvPr/>
        </p:nvSpPr>
        <p:spPr>
          <a:xfrm>
            <a:off x="8635999" y="4110540"/>
            <a:ext cx="508002" cy="59635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Overlay">
            <a:extLst>
              <a:ext uri="{FF2B5EF4-FFF2-40B4-BE49-F238E27FC236}">
                <a16:creationId xmlns:a16="http://schemas.microsoft.com/office/drawing/2014/main" id="{ADCCE9C7-C41A-5F4C-A6A7-73CBD31BB14C}"/>
              </a:ext>
            </a:extLst>
          </p:cNvPr>
          <p:cNvSpPr/>
          <p:nvPr/>
        </p:nvSpPr>
        <p:spPr>
          <a:xfrm>
            <a:off x="5531555" y="4110540"/>
            <a:ext cx="508002" cy="59635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ECFD8AA-8C61-3FA6-691A-6CD92B690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105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870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32760BA-0A7A-8F79-C464-95A9C2DBFFC2}"/>
              </a:ext>
            </a:extLst>
          </p:cNvPr>
          <p:cNvSpPr/>
          <p:nvPr/>
        </p:nvSpPr>
        <p:spPr>
          <a:xfrm>
            <a:off x="-18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29A5C-DEE1-D7FC-B553-626EAF96A1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BDCCD8-B418-FD76-10AB-836530A6E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800" y="652456"/>
            <a:ext cx="2126400" cy="2020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CA4C4F-2922-5477-7A8F-3CC9F0FBC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800" y="652456"/>
            <a:ext cx="2126400" cy="2020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CF58E9-6AA6-5562-6928-9EE7A8392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9250" y="4780652"/>
            <a:ext cx="2605900" cy="16201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988C69-D4B6-5A9B-CD35-7D254A62B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250" y="4737837"/>
            <a:ext cx="2605900" cy="1620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7EFA3C-BBAC-1587-1436-634163A0C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27" y="3200400"/>
            <a:ext cx="4241800" cy="88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B6EE3C-BB3C-74E5-7AAF-0D201DD00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73" y="3212315"/>
            <a:ext cx="42418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617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32760BA-0A7A-8F79-C464-95A9C2DBFFC2}"/>
              </a:ext>
            </a:extLst>
          </p:cNvPr>
          <p:cNvSpPr/>
          <p:nvPr/>
        </p:nvSpPr>
        <p:spPr>
          <a:xfrm>
            <a:off x="-18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29A5C-DEE1-D7FC-B553-626EAF96A1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FC77D-4A39-3A22-BB8F-8AE42FA5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408100"/>
            <a:ext cx="424180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3270C5-0E42-AF6A-61FD-6F099A243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250" y="2971800"/>
            <a:ext cx="3390900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4101A-F76E-5FAF-E4AB-6DA9E458B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352" y="1678635"/>
            <a:ext cx="2693296" cy="7237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4517247-B8CA-6531-F3DA-328156B1B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000" y="4805109"/>
            <a:ext cx="1741400" cy="1414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5B0B6-13E0-A4EA-19B0-26FF0E511E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" y="408100"/>
            <a:ext cx="4241800" cy="723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B59D82-7C30-0FEF-E8DF-AFFD57D74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5250" y="3184234"/>
            <a:ext cx="3390900" cy="114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A3079C-FB79-9780-C37C-859C2E5C3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9552" y="1678635"/>
            <a:ext cx="2693296" cy="7237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01CAF7-3AD2-6228-DCDD-B3D03F18D3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0000" y="4903024"/>
            <a:ext cx="1741400" cy="141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15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32760BA-0A7A-8F79-C464-95A9C2DBFFC2}"/>
              </a:ext>
            </a:extLst>
          </p:cNvPr>
          <p:cNvSpPr/>
          <p:nvPr/>
        </p:nvSpPr>
        <p:spPr>
          <a:xfrm>
            <a:off x="-18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29A5C-DEE1-D7FC-B553-626EAF96A1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18AB2-2709-5663-6DDA-6F1DCE41D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974" y="3628227"/>
            <a:ext cx="2740451" cy="2093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24797-4C12-A89A-EF79-3643B4BCC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575" y="3628227"/>
            <a:ext cx="2740451" cy="2093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B7B097-33F3-5A78-86A9-D2CE9073D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00" y="990600"/>
            <a:ext cx="4241800" cy="1244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C59F9C-2CBF-A462-7374-BB9E479FF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300" y="990600"/>
            <a:ext cx="42418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63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32760BA-0A7A-8F79-C464-95A9C2DBFFC2}"/>
              </a:ext>
            </a:extLst>
          </p:cNvPr>
          <p:cNvSpPr/>
          <p:nvPr/>
        </p:nvSpPr>
        <p:spPr>
          <a:xfrm>
            <a:off x="-18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A29A5C-DEE1-D7FC-B553-626EAF96A13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143180A-8473-BEA4-C908-F0F091131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231" y="4485952"/>
            <a:ext cx="5341538" cy="963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6A95F1-9F3A-CC30-9351-432E367D4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1" y="4485952"/>
            <a:ext cx="5341538" cy="9633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CA5965-0A93-A31F-5018-A1FAFA3D5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531" y="939721"/>
            <a:ext cx="3222538" cy="2362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7D3657-B51A-E49C-8FEA-CD8F0106E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931" y="939721"/>
            <a:ext cx="322253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8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 descr="Group of young people huddling in gym">
            <a:extLst>
              <a:ext uri="{FF2B5EF4-FFF2-40B4-BE49-F238E27FC236}">
                <a16:creationId xmlns:a16="http://schemas.microsoft.com/office/drawing/2014/main" id="{0ACC176C-BF8B-ED49-9CE5-A44026FE6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12192000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86000">
                <a:srgbClr val="7A2582"/>
              </a:gs>
            </a:gsLst>
            <a:lin ang="18600000" scaled="0"/>
          </a:gradFill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973120"/>
            <a:ext cx="9525000" cy="129540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Headline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E6DF84-6C9D-9E49-AD29-314B02C1054E}"/>
              </a:ext>
            </a:extLst>
          </p:cNvPr>
          <p:cNvSpPr txBox="1">
            <a:spLocks/>
          </p:cNvSpPr>
          <p:nvPr/>
        </p:nvSpPr>
        <p:spPr>
          <a:xfrm>
            <a:off x="532489" y="3913954"/>
            <a:ext cx="11050822" cy="886646"/>
          </a:xfrm>
          <a:prstGeom prst="rect">
            <a:avLst/>
          </a:prstGeom>
        </p:spPr>
        <p:txBody>
          <a:bodyPr lIns="91440" tIns="45720" rIns="91440" bIns="45720" numCol="1" anchor="t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70" indent="0" algn="ctr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6000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 Word</a:t>
            </a:r>
            <a:r>
              <a:rPr lang="en-US" sz="6000" dirty="0">
                <a:solidFill>
                  <a:schemeClr val="bg1"/>
                </a:solidFill>
              </a:rPr>
              <a:t> • </a:t>
            </a:r>
            <a:r>
              <a:rPr lang="en-US" sz="6000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Word • Word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C0C7931A-77B8-E340-A7DA-2EBBA66B4514}"/>
              </a:ext>
            </a:extLst>
          </p:cNvPr>
          <p:cNvSpPr/>
          <p:nvPr/>
        </p:nvSpPr>
        <p:spPr>
          <a:xfrm>
            <a:off x="4366719" y="3497120"/>
            <a:ext cx="3454918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AE2620-037F-BCDA-194E-B3B7FB3F0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>
            <a:off x="8071756" y="-2"/>
            <a:ext cx="4120243" cy="412024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B8997E5-F960-FE30-8A38-02847A4D4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6705599" y="1371599"/>
            <a:ext cx="5486401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0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7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>
            <a:off x="2667000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Page Number - White">
            <a:extLst>
              <a:ext uri="{FF2B5EF4-FFF2-40B4-BE49-F238E27FC236}">
                <a16:creationId xmlns:a16="http://schemas.microsoft.com/office/drawing/2014/main" id="{D8E44CB8-0E72-2533-D5A4-503638F35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91500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8" name="Graphic 3">
            <a:extLst>
              <a:ext uri="{FF2B5EF4-FFF2-40B4-BE49-F238E27FC236}">
                <a16:creationId xmlns:a16="http://schemas.microsoft.com/office/drawing/2014/main" id="{3F4C3DDE-36E4-C959-7EBD-7BE6EAB5B41A}"/>
              </a:ext>
            </a:extLst>
          </p:cNvPr>
          <p:cNvSpPr/>
          <p:nvPr/>
        </p:nvSpPr>
        <p:spPr>
          <a:xfrm>
            <a:off x="4116264" y="0"/>
            <a:ext cx="3959471" cy="6858000"/>
          </a:xfrm>
          <a:custGeom>
            <a:avLst/>
            <a:gdLst>
              <a:gd name="connsiteX0" fmla="*/ 0 w 3959471"/>
              <a:gd name="connsiteY0" fmla="*/ 6858000 h 6858000"/>
              <a:gd name="connsiteX1" fmla="*/ 3959471 w 3959471"/>
              <a:gd name="connsiteY1" fmla="*/ 0 h 6858000"/>
              <a:gd name="connsiteX2" fmla="*/ 3959471 w 3959471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9471" h="6858000">
                <a:moveTo>
                  <a:pt x="0" y="6858000"/>
                </a:moveTo>
                <a:lnTo>
                  <a:pt x="3959471" y="0"/>
                </a:lnTo>
                <a:lnTo>
                  <a:pt x="3959471" y="685800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8DD4C5A9-BFD1-8683-ADB0-0FC0ED4DA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4076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7" name="Graphic 2">
            <a:extLst>
              <a:ext uri="{FF2B5EF4-FFF2-40B4-BE49-F238E27FC236}">
                <a16:creationId xmlns:a16="http://schemas.microsoft.com/office/drawing/2014/main" id="{6035BB4B-E7AE-3819-8176-2C7528531DA0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12689B04-6BD5-8C36-83B4-29C10A907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7938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11401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>
            <a:off x="2667000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32E81">
                  <a:lumMod val="100000"/>
                </a:srgbClr>
              </a:gs>
              <a:gs pos="100000">
                <a:srgbClr val="0A5496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24B4316-AC5B-3C9E-36FF-041B2EE08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113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35566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" name="Graphic 3">
            <a:extLst>
              <a:ext uri="{FF2B5EF4-FFF2-40B4-BE49-F238E27FC236}">
                <a16:creationId xmlns:a16="http://schemas.microsoft.com/office/drawing/2014/main" id="{3F4C3DDE-36E4-C959-7EBD-7BE6EAB5B41A}"/>
              </a:ext>
            </a:extLst>
          </p:cNvPr>
          <p:cNvSpPr/>
          <p:nvPr/>
        </p:nvSpPr>
        <p:spPr>
          <a:xfrm>
            <a:off x="4116264" y="0"/>
            <a:ext cx="3959471" cy="6858000"/>
          </a:xfrm>
          <a:custGeom>
            <a:avLst/>
            <a:gdLst>
              <a:gd name="connsiteX0" fmla="*/ 0 w 3959471"/>
              <a:gd name="connsiteY0" fmla="*/ 6858000 h 6858000"/>
              <a:gd name="connsiteX1" fmla="*/ 3959471 w 3959471"/>
              <a:gd name="connsiteY1" fmla="*/ 0 h 6858000"/>
              <a:gd name="connsiteX2" fmla="*/ 3959471 w 3959471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59471" h="6858000">
                <a:moveTo>
                  <a:pt x="0" y="6858000"/>
                </a:moveTo>
                <a:lnTo>
                  <a:pt x="3959471" y="0"/>
                </a:lnTo>
                <a:lnTo>
                  <a:pt x="3959471" y="6858000"/>
                </a:lnTo>
                <a:close/>
              </a:path>
            </a:pathLst>
          </a:custGeom>
          <a:gradFill>
            <a:gsLst>
              <a:gs pos="0">
                <a:srgbClr val="732E81">
                  <a:lumMod val="100000"/>
                </a:srgbClr>
              </a:gs>
              <a:gs pos="98000">
                <a:srgbClr val="0A5496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CCC6220-E6D5-36A6-BFDF-3D12911AE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114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861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6035BB4B-E7AE-3819-8176-2C7528531DA0}"/>
              </a:ext>
            </a:extLst>
          </p:cNvPr>
          <p:cNvSpPr/>
          <p:nvPr/>
        </p:nvSpPr>
        <p:spPr>
          <a:xfrm>
            <a:off x="2667000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32E81">
                  <a:lumMod val="100000"/>
                </a:srgbClr>
              </a:gs>
              <a:gs pos="98000">
                <a:srgbClr val="0A5496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01599B60-404F-2F55-CEDC-A55FCE28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115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4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 txBox="1"/>
          <p:nvPr/>
        </p:nvSpPr>
        <p:spPr>
          <a:xfrm>
            <a:off x="2362200" y="2514600"/>
            <a:ext cx="7467600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04FF6-D593-634D-B4EF-71F206B65D84}"/>
              </a:ext>
            </a:extLst>
          </p:cNvPr>
          <p:cNvSpPr txBox="1"/>
          <p:nvPr/>
        </p:nvSpPr>
        <p:spPr>
          <a:xfrm>
            <a:off x="2362200" y="3874616"/>
            <a:ext cx="7467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slides for light, medium and heavy content</a:t>
            </a:r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44021722-5D24-8049-8CF8-204DAF21A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9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9000">
                <a:srgbClr val="00338D"/>
              </a:gs>
            </a:gsLst>
            <a:lin ang="15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072FEB-5125-6E77-435D-7A0C739EC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161" y="934493"/>
            <a:ext cx="5331678" cy="33148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561AAC-9B40-1945-57CE-CE3B1D70E4D5}"/>
              </a:ext>
            </a:extLst>
          </p:cNvPr>
          <p:cNvGrpSpPr/>
          <p:nvPr/>
        </p:nvGrpSpPr>
        <p:grpSpPr>
          <a:xfrm>
            <a:off x="1489414" y="5037682"/>
            <a:ext cx="9213171" cy="914400"/>
            <a:chOff x="466614" y="4495800"/>
            <a:chExt cx="10806342" cy="10718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A4D691-FD3C-7FF3-1BEE-07B99EB2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614" y="4497103"/>
              <a:ext cx="6256851" cy="106778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22FF2F6-D2B3-D50B-4067-F8207A95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0" y="4495800"/>
              <a:ext cx="3652956" cy="1071825"/>
            </a:xfrm>
            <a:prstGeom prst="rect">
              <a:avLst/>
            </a:prstGeom>
          </p:spPr>
        </p:pic>
      </p:grpSp>
      <p:sp>
        <p:nvSpPr>
          <p:cNvPr id="14" name="Graphic 11">
            <a:extLst>
              <a:ext uri="{FF2B5EF4-FFF2-40B4-BE49-F238E27FC236}">
                <a16:creationId xmlns:a16="http://schemas.microsoft.com/office/drawing/2014/main" id="{BA597306-7CE4-2E3A-44F4-1DA1502B56E4}"/>
              </a:ext>
            </a:extLst>
          </p:cNvPr>
          <p:cNvSpPr/>
          <p:nvPr/>
        </p:nvSpPr>
        <p:spPr>
          <a:xfrm rot="10800000" flipH="1">
            <a:off x="9813173" y="-2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72D2A189-BF16-32CB-303D-C4F242DB1BF9}"/>
              </a:ext>
            </a:extLst>
          </p:cNvPr>
          <p:cNvSpPr/>
          <p:nvPr/>
        </p:nvSpPr>
        <p:spPr>
          <a:xfrm>
            <a:off x="8761840" y="916793"/>
            <a:ext cx="3430160" cy="5941208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1">
            <a:extLst>
              <a:ext uri="{FF2B5EF4-FFF2-40B4-BE49-F238E27FC236}">
                <a16:creationId xmlns:a16="http://schemas.microsoft.com/office/drawing/2014/main" id="{FF8FFC28-CC04-20AD-730A-83FAF6D75A2F}"/>
              </a:ext>
            </a:extLst>
          </p:cNvPr>
          <p:cNvSpPr/>
          <p:nvPr/>
        </p:nvSpPr>
        <p:spPr>
          <a:xfrm flipH="1">
            <a:off x="-1" y="2502589"/>
            <a:ext cx="2514600" cy="4355412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2">
            <a:extLst>
              <a:ext uri="{FF2B5EF4-FFF2-40B4-BE49-F238E27FC236}">
                <a16:creationId xmlns:a16="http://schemas.microsoft.com/office/drawing/2014/main" id="{B271E0C1-9629-6A96-6337-265042458442}"/>
              </a:ext>
            </a:extLst>
          </p:cNvPr>
          <p:cNvSpPr/>
          <p:nvPr/>
        </p:nvSpPr>
        <p:spPr>
          <a:xfrm rot="10800000">
            <a:off x="-2" y="-2"/>
            <a:ext cx="2199707" cy="3810002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74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C36A89-229F-7916-C629-2EF7D0E14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3680" y="0"/>
            <a:ext cx="6858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1CA49A0-2AC9-A4B0-8555-5E1F7005A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580415" y="0"/>
            <a:ext cx="6858000" cy="6858000"/>
          </a:xfrm>
          <a:prstGeom prst="rect">
            <a:avLst/>
          </a:prstGeom>
        </p:spPr>
      </p:pic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Large #">
            <a:extLst>
              <a:ext uri="{FF2B5EF4-FFF2-40B4-BE49-F238E27FC236}">
                <a16:creationId xmlns:a16="http://schemas.microsoft.com/office/drawing/2014/main" id="{ED9F4BF8-BEBE-1E4A-EC5C-3C9D5A67062B}"/>
              </a:ext>
            </a:extLst>
          </p:cNvPr>
          <p:cNvSpPr txBox="1"/>
          <p:nvPr/>
        </p:nvSpPr>
        <p:spPr>
          <a:xfrm>
            <a:off x="1072083" y="2362200"/>
            <a:ext cx="4255898" cy="17594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Insert Headline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660BB2D2-463A-FD14-E438-1DF872C3912B}"/>
              </a:ext>
            </a:extLst>
          </p:cNvPr>
          <p:cNvSpPr/>
          <p:nvPr/>
        </p:nvSpPr>
        <p:spPr>
          <a:xfrm>
            <a:off x="1208035" y="4318791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7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F7AF7ABE-2E48-F235-3F2F-36A726D78DE6}"/>
              </a:ext>
            </a:extLst>
          </p:cNvPr>
          <p:cNvSpPr/>
          <p:nvPr/>
        </p:nvSpPr>
        <p:spPr>
          <a:xfrm flipH="1">
            <a:off x="6580415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00">
                <a:srgbClr val="7A2582">
                  <a:alpha val="0"/>
                </a:srgbClr>
              </a:gs>
              <a:gs pos="0">
                <a:srgbClr val="00338D">
                  <a:alpha val="25000"/>
                </a:srgbClr>
              </a:gs>
            </a:gsLst>
            <a:lin ang="162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3EC1DDBB-8638-BA8A-33EB-46DF4FD0559F}"/>
              </a:ext>
            </a:extLst>
          </p:cNvPr>
          <p:cNvSpPr/>
          <p:nvPr/>
        </p:nvSpPr>
        <p:spPr>
          <a:xfrm>
            <a:off x="6583680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>
                  <a:alpha val="25000"/>
                </a:srgbClr>
              </a:gs>
              <a:gs pos="99000">
                <a:srgbClr val="00338D">
                  <a:alpha val="0"/>
                </a:srgbClr>
              </a:gs>
            </a:gsLst>
            <a:lin ang="162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Large #">
            <a:extLst>
              <a:ext uri="{FF2B5EF4-FFF2-40B4-BE49-F238E27FC236}">
                <a16:creationId xmlns:a16="http://schemas.microsoft.com/office/drawing/2014/main" id="{ED9F4BF8-BEBE-1E4A-EC5C-3C9D5A67062B}"/>
              </a:ext>
            </a:extLst>
          </p:cNvPr>
          <p:cNvSpPr txBox="1"/>
          <p:nvPr/>
        </p:nvSpPr>
        <p:spPr>
          <a:xfrm>
            <a:off x="1072083" y="2362200"/>
            <a:ext cx="4255898" cy="17594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6500"/>
              </a:lnSpc>
            </a:pPr>
            <a:r>
              <a:rPr lang="en-US" sz="66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Insert Headline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660BB2D2-463A-FD14-E438-1DF872C3912B}"/>
              </a:ext>
            </a:extLst>
          </p:cNvPr>
          <p:cNvSpPr/>
          <p:nvPr/>
        </p:nvSpPr>
        <p:spPr>
          <a:xfrm>
            <a:off x="1208035" y="4318791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6D68F2E1-869C-DF04-B15E-3B56AF61F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3212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5DBCB89-8A64-6830-88A7-AF4F18431EED}"/>
              </a:ext>
            </a:extLst>
          </p:cNvPr>
          <p:cNvSpPr/>
          <p:nvPr/>
        </p:nvSpPr>
        <p:spPr>
          <a:xfrm>
            <a:off x="1574045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35">
            <a:extLst>
              <a:ext uri="{FF2B5EF4-FFF2-40B4-BE49-F238E27FC236}">
                <a16:creationId xmlns:a16="http://schemas.microsoft.com/office/drawing/2014/main" id="{4867B118-CC87-C030-FE22-48E2F2ACA618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Large #">
            <a:extLst>
              <a:ext uri="{FF2B5EF4-FFF2-40B4-BE49-F238E27FC236}">
                <a16:creationId xmlns:a16="http://schemas.microsoft.com/office/drawing/2014/main" id="{299F2BA5-783E-B641-CFAF-E578489FDD6F}"/>
              </a:ext>
            </a:extLst>
          </p:cNvPr>
          <p:cNvSpPr txBox="1"/>
          <p:nvPr/>
        </p:nvSpPr>
        <p:spPr>
          <a:xfrm>
            <a:off x="5263984" y="1464089"/>
            <a:ext cx="6273174" cy="26868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sz="11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Insert</a:t>
            </a:r>
            <a:br>
              <a:rPr lang="en-US" sz="11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97D2E476-4681-1F92-207B-7C4F02E2F8BB}"/>
              </a:ext>
            </a:extLst>
          </p:cNvPr>
          <p:cNvSpPr txBox="1">
            <a:spLocks/>
          </p:cNvSpPr>
          <p:nvPr/>
        </p:nvSpPr>
        <p:spPr>
          <a:xfrm>
            <a:off x="5362503" y="4805694"/>
            <a:ext cx="4736225" cy="9126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DCE18917-35DA-21F8-D528-9FA620A78628}"/>
              </a:ext>
            </a:extLst>
          </p:cNvPr>
          <p:cNvSpPr/>
          <p:nvPr/>
        </p:nvSpPr>
        <p:spPr>
          <a:xfrm>
            <a:off x="5468519" y="4308739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BE4E2719-3415-185C-6A0D-5C835938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5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532120" cy="685800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75DBCB89-8A64-6830-88A7-AF4F18431EED}"/>
              </a:ext>
            </a:extLst>
          </p:cNvPr>
          <p:cNvSpPr/>
          <p:nvPr/>
        </p:nvSpPr>
        <p:spPr>
          <a:xfrm>
            <a:off x="1574045" y="736"/>
            <a:ext cx="10617955" cy="6868150"/>
          </a:xfrm>
          <a:custGeom>
            <a:avLst/>
            <a:gdLst>
              <a:gd name="connsiteX0" fmla="*/ 3959471 w 10602263"/>
              <a:gd name="connsiteY0" fmla="*/ 0 h 6858000"/>
              <a:gd name="connsiteX1" fmla="*/ 6858000 w 10602263"/>
              <a:gd name="connsiteY1" fmla="*/ 0 h 6858000"/>
              <a:gd name="connsiteX2" fmla="*/ 6858000 w 10602263"/>
              <a:gd name="connsiteY2" fmla="*/ 0 h 6858000"/>
              <a:gd name="connsiteX3" fmla="*/ 7703734 w 10602263"/>
              <a:gd name="connsiteY3" fmla="*/ 0 h 6858000"/>
              <a:gd name="connsiteX4" fmla="*/ 8396868 w 10602263"/>
              <a:gd name="connsiteY4" fmla="*/ 0 h 6858000"/>
              <a:gd name="connsiteX5" fmla="*/ 10602263 w 10602263"/>
              <a:gd name="connsiteY5" fmla="*/ 0 h 6858000"/>
              <a:gd name="connsiteX6" fmla="*/ 10602263 w 10602263"/>
              <a:gd name="connsiteY6" fmla="*/ 6858000 h 6858000"/>
              <a:gd name="connsiteX7" fmla="*/ 8396868 w 10602263"/>
              <a:gd name="connsiteY7" fmla="*/ 6858000 h 6858000"/>
              <a:gd name="connsiteX8" fmla="*/ 6858000 w 10602263"/>
              <a:gd name="connsiteY8" fmla="*/ 6858000 h 6858000"/>
              <a:gd name="connsiteX9" fmla="*/ 3744263 w 10602263"/>
              <a:gd name="connsiteY9" fmla="*/ 6858000 h 6858000"/>
              <a:gd name="connsiteX10" fmla="*/ 1538868 w 10602263"/>
              <a:gd name="connsiteY10" fmla="*/ 6858000 h 6858000"/>
              <a:gd name="connsiteX11" fmla="*/ 0 w 10602263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602263" h="6858000">
                <a:moveTo>
                  <a:pt x="3959471" y="0"/>
                </a:moveTo>
                <a:lnTo>
                  <a:pt x="6858000" y="0"/>
                </a:lnTo>
                <a:lnTo>
                  <a:pt x="6858000" y="0"/>
                </a:lnTo>
                <a:lnTo>
                  <a:pt x="7703734" y="0"/>
                </a:lnTo>
                <a:lnTo>
                  <a:pt x="8396868" y="0"/>
                </a:lnTo>
                <a:lnTo>
                  <a:pt x="10602263" y="0"/>
                </a:lnTo>
                <a:lnTo>
                  <a:pt x="10602263" y="6858000"/>
                </a:lnTo>
                <a:lnTo>
                  <a:pt x="8396868" y="6858000"/>
                </a:lnTo>
                <a:lnTo>
                  <a:pt x="6858000" y="6858000"/>
                </a:lnTo>
                <a:lnTo>
                  <a:pt x="3744263" y="6858000"/>
                </a:lnTo>
                <a:lnTo>
                  <a:pt x="153886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Large #">
            <a:extLst>
              <a:ext uri="{FF2B5EF4-FFF2-40B4-BE49-F238E27FC236}">
                <a16:creationId xmlns:a16="http://schemas.microsoft.com/office/drawing/2014/main" id="{299F2BA5-783E-B641-CFAF-E578489FDD6F}"/>
              </a:ext>
            </a:extLst>
          </p:cNvPr>
          <p:cNvSpPr txBox="1"/>
          <p:nvPr/>
        </p:nvSpPr>
        <p:spPr>
          <a:xfrm>
            <a:off x="5263984" y="1464089"/>
            <a:ext cx="6273174" cy="26868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0000"/>
              </a:lnSpc>
            </a:pPr>
            <a:r>
              <a:rPr lang="en-US" sz="11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Insert</a:t>
            </a:r>
            <a:br>
              <a:rPr lang="en-US" sz="11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11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headline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97D2E476-4681-1F92-207B-7C4F02E2F8BB}"/>
              </a:ext>
            </a:extLst>
          </p:cNvPr>
          <p:cNvSpPr txBox="1">
            <a:spLocks/>
          </p:cNvSpPr>
          <p:nvPr/>
        </p:nvSpPr>
        <p:spPr>
          <a:xfrm>
            <a:off x="5362503" y="4805694"/>
            <a:ext cx="4736225" cy="9126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sunt in culpa qui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DCE18917-35DA-21F8-D528-9FA620A78628}"/>
              </a:ext>
            </a:extLst>
          </p:cNvPr>
          <p:cNvSpPr/>
          <p:nvPr/>
        </p:nvSpPr>
        <p:spPr>
          <a:xfrm>
            <a:off x="5468519" y="4308739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BE4E2719-3415-185C-6A0D-5C8359380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Graphic 35">
            <a:extLst>
              <a:ext uri="{FF2B5EF4-FFF2-40B4-BE49-F238E27FC236}">
                <a16:creationId xmlns:a16="http://schemas.microsoft.com/office/drawing/2014/main" id="{104A66D6-7476-D8D5-B8CA-B46F91299FE7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9555956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59A80FA-D392-0112-3C6F-036753D95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3115" y="0"/>
            <a:ext cx="6868885" cy="6868885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9" name="Graphic 35">
            <a:extLst>
              <a:ext uri="{FF2B5EF4-FFF2-40B4-BE49-F238E27FC236}">
                <a16:creationId xmlns:a16="http://schemas.microsoft.com/office/drawing/2014/main" id="{4867B118-CC87-C030-FE22-48E2F2ACA618}"/>
              </a:ext>
            </a:extLst>
          </p:cNvPr>
          <p:cNvSpPr/>
          <p:nvPr/>
        </p:nvSpPr>
        <p:spPr>
          <a:xfrm rot="10800000">
            <a:off x="-5444" y="-1"/>
            <a:ext cx="3358243" cy="581664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9">
            <a:extLst>
              <a:ext uri="{FF2B5EF4-FFF2-40B4-BE49-F238E27FC236}">
                <a16:creationId xmlns:a16="http://schemas.microsoft.com/office/drawing/2014/main" id="{18438AA2-DEBE-A3F0-6F8F-7FFBA683E0BB}"/>
              </a:ext>
            </a:extLst>
          </p:cNvPr>
          <p:cNvSpPr/>
          <p:nvPr/>
        </p:nvSpPr>
        <p:spPr>
          <a:xfrm rot="10800000">
            <a:off x="-5445" y="-2"/>
            <a:ext cx="2683642" cy="4648202"/>
          </a:xfrm>
          <a:custGeom>
            <a:avLst/>
            <a:gdLst>
              <a:gd name="connsiteX0" fmla="*/ 0 w 2683642"/>
              <a:gd name="connsiteY0" fmla="*/ 4648202 h 4648202"/>
              <a:gd name="connsiteX1" fmla="*/ 2683643 w 2683642"/>
              <a:gd name="connsiteY1" fmla="*/ 0 h 4648202"/>
              <a:gd name="connsiteX2" fmla="*/ 2683643 w 2683642"/>
              <a:gd name="connsiteY2" fmla="*/ 4648202 h 46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3642" h="4648202">
                <a:moveTo>
                  <a:pt x="0" y="4648202"/>
                </a:moveTo>
                <a:lnTo>
                  <a:pt x="2683643" y="0"/>
                </a:lnTo>
                <a:lnTo>
                  <a:pt x="2683643" y="4648202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53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20">
            <a:extLst>
              <a:ext uri="{FF2B5EF4-FFF2-40B4-BE49-F238E27FC236}">
                <a16:creationId xmlns:a16="http://schemas.microsoft.com/office/drawing/2014/main" id="{668F856F-016A-B978-A75A-A115766B1824}"/>
              </a:ext>
            </a:extLst>
          </p:cNvPr>
          <p:cNvSpPr/>
          <p:nvPr/>
        </p:nvSpPr>
        <p:spPr>
          <a:xfrm rot="10800000">
            <a:off x="0" y="-2"/>
            <a:ext cx="2047900" cy="3547065"/>
          </a:xfrm>
          <a:custGeom>
            <a:avLst/>
            <a:gdLst>
              <a:gd name="connsiteX0" fmla="*/ 0 w 2047900"/>
              <a:gd name="connsiteY0" fmla="*/ 3547066 h 3547065"/>
              <a:gd name="connsiteX1" fmla="*/ 2047901 w 2047900"/>
              <a:gd name="connsiteY1" fmla="*/ 0 h 3547065"/>
              <a:gd name="connsiteX2" fmla="*/ 2047901 w 2047900"/>
              <a:gd name="connsiteY2" fmla="*/ 3547066 h 354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900" h="3547065">
                <a:moveTo>
                  <a:pt x="0" y="3547066"/>
                </a:moveTo>
                <a:lnTo>
                  <a:pt x="2047901" y="0"/>
                </a:lnTo>
                <a:lnTo>
                  <a:pt x="2047901" y="3547066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1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Body Copy">
            <a:extLst>
              <a:ext uri="{FF2B5EF4-FFF2-40B4-BE49-F238E27FC236}">
                <a16:creationId xmlns:a16="http://schemas.microsoft.com/office/drawing/2014/main" id="{2730FBFF-398E-73C9-7D96-6CBD72298E87}"/>
              </a:ext>
            </a:extLst>
          </p:cNvPr>
          <p:cNvSpPr txBox="1">
            <a:spLocks/>
          </p:cNvSpPr>
          <p:nvPr/>
        </p:nvSpPr>
        <p:spPr>
          <a:xfrm>
            <a:off x="8001000" y="3430618"/>
            <a:ext cx="3505200" cy="21437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pro dent, sunt in culpa qui official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5EEC6C63-F88E-8893-7FC1-0BE4EC25F0D4}"/>
              </a:ext>
            </a:extLst>
          </p:cNvPr>
          <p:cNvSpPr txBox="1">
            <a:spLocks/>
          </p:cNvSpPr>
          <p:nvPr/>
        </p:nvSpPr>
        <p:spPr>
          <a:xfrm>
            <a:off x="8229600" y="1415911"/>
            <a:ext cx="3276600" cy="1653860"/>
          </a:xfrm>
          <a:prstGeom prst="rect">
            <a:avLst/>
          </a:prstGeom>
        </p:spPr>
        <p:txBody>
          <a:bodyPr anchor="b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4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4F70C-E331-E9F8-295D-3D8163CEE188}"/>
              </a:ext>
            </a:extLst>
          </p:cNvPr>
          <p:cNvSpPr/>
          <p:nvPr/>
        </p:nvSpPr>
        <p:spPr>
          <a:xfrm rot="5400000" flipH="1">
            <a:off x="10161590" y="1906906"/>
            <a:ext cx="64411" cy="2624808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81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9555956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0858B32-11BA-AF91-BDB9-809071DB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23115" y="0"/>
            <a:ext cx="6868885" cy="6868885"/>
          </a:xfrm>
          <a:prstGeom prst="rect">
            <a:avLst/>
          </a:prstGeom>
        </p:spPr>
      </p:pic>
      <p:sp>
        <p:nvSpPr>
          <p:cNvPr id="6" name="Graphic 35">
            <a:extLst>
              <a:ext uri="{FF2B5EF4-FFF2-40B4-BE49-F238E27FC236}">
                <a16:creationId xmlns:a16="http://schemas.microsoft.com/office/drawing/2014/main" id="{37AA4AD6-6F5B-FA4E-4208-8085BE2CFD94}"/>
              </a:ext>
            </a:extLst>
          </p:cNvPr>
          <p:cNvSpPr/>
          <p:nvPr/>
        </p:nvSpPr>
        <p:spPr>
          <a:xfrm rot="10800000">
            <a:off x="-5444" y="-1"/>
            <a:ext cx="3358243" cy="581664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9">
            <a:extLst>
              <a:ext uri="{FF2B5EF4-FFF2-40B4-BE49-F238E27FC236}">
                <a16:creationId xmlns:a16="http://schemas.microsoft.com/office/drawing/2014/main" id="{02174F43-DA41-60D8-AF1A-B96785627FBE}"/>
              </a:ext>
            </a:extLst>
          </p:cNvPr>
          <p:cNvSpPr/>
          <p:nvPr/>
        </p:nvSpPr>
        <p:spPr>
          <a:xfrm rot="10800000">
            <a:off x="-5445" y="-2"/>
            <a:ext cx="2683642" cy="4648202"/>
          </a:xfrm>
          <a:custGeom>
            <a:avLst/>
            <a:gdLst>
              <a:gd name="connsiteX0" fmla="*/ 0 w 2683642"/>
              <a:gd name="connsiteY0" fmla="*/ 4648202 h 4648202"/>
              <a:gd name="connsiteX1" fmla="*/ 2683643 w 2683642"/>
              <a:gd name="connsiteY1" fmla="*/ 0 h 4648202"/>
              <a:gd name="connsiteX2" fmla="*/ 2683643 w 2683642"/>
              <a:gd name="connsiteY2" fmla="*/ 4648202 h 4648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83642" h="4648202">
                <a:moveTo>
                  <a:pt x="0" y="4648202"/>
                </a:moveTo>
                <a:lnTo>
                  <a:pt x="2683643" y="0"/>
                </a:lnTo>
                <a:lnTo>
                  <a:pt x="2683643" y="4648202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53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20">
            <a:extLst>
              <a:ext uri="{FF2B5EF4-FFF2-40B4-BE49-F238E27FC236}">
                <a16:creationId xmlns:a16="http://schemas.microsoft.com/office/drawing/2014/main" id="{2AD0D022-6682-737E-BE2D-67596CA3192D}"/>
              </a:ext>
            </a:extLst>
          </p:cNvPr>
          <p:cNvSpPr/>
          <p:nvPr/>
        </p:nvSpPr>
        <p:spPr>
          <a:xfrm rot="10800000">
            <a:off x="0" y="-2"/>
            <a:ext cx="2047900" cy="3547065"/>
          </a:xfrm>
          <a:custGeom>
            <a:avLst/>
            <a:gdLst>
              <a:gd name="connsiteX0" fmla="*/ 0 w 2047900"/>
              <a:gd name="connsiteY0" fmla="*/ 3547066 h 3547065"/>
              <a:gd name="connsiteX1" fmla="*/ 2047901 w 2047900"/>
              <a:gd name="connsiteY1" fmla="*/ 0 h 3547065"/>
              <a:gd name="connsiteX2" fmla="*/ 2047901 w 2047900"/>
              <a:gd name="connsiteY2" fmla="*/ 3547066 h 3547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7900" h="3547065">
                <a:moveTo>
                  <a:pt x="0" y="3547066"/>
                </a:moveTo>
                <a:lnTo>
                  <a:pt x="2047901" y="0"/>
                </a:lnTo>
                <a:lnTo>
                  <a:pt x="2047901" y="3547066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1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ody Copy">
            <a:extLst>
              <a:ext uri="{FF2B5EF4-FFF2-40B4-BE49-F238E27FC236}">
                <a16:creationId xmlns:a16="http://schemas.microsoft.com/office/drawing/2014/main" id="{2730FBFF-398E-73C9-7D96-6CBD72298E87}"/>
              </a:ext>
            </a:extLst>
          </p:cNvPr>
          <p:cNvSpPr txBox="1">
            <a:spLocks/>
          </p:cNvSpPr>
          <p:nvPr/>
        </p:nvSpPr>
        <p:spPr>
          <a:xfrm>
            <a:off x="8001000" y="3430618"/>
            <a:ext cx="3505200" cy="21437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teur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pro dent, sunt in culpa qui official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5EEC6C63-F88E-8893-7FC1-0BE4EC25F0D4}"/>
              </a:ext>
            </a:extLst>
          </p:cNvPr>
          <p:cNvSpPr txBox="1">
            <a:spLocks/>
          </p:cNvSpPr>
          <p:nvPr/>
        </p:nvSpPr>
        <p:spPr>
          <a:xfrm>
            <a:off x="8229600" y="1415911"/>
            <a:ext cx="3276600" cy="1653860"/>
          </a:xfrm>
          <a:prstGeom prst="rect">
            <a:avLst/>
          </a:prstGeom>
        </p:spPr>
        <p:txBody>
          <a:bodyPr anchor="b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4F70C-E331-E9F8-295D-3D8163CEE188}"/>
              </a:ext>
            </a:extLst>
          </p:cNvPr>
          <p:cNvSpPr/>
          <p:nvPr/>
        </p:nvSpPr>
        <p:spPr>
          <a:xfrm rot="5400000" flipH="1">
            <a:off x="10161590" y="1906906"/>
            <a:ext cx="64411" cy="2624808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1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04AD820B-8EDF-F405-AAAD-C929612FE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581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7607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5400" kern="0" dirty="0">
                <a:solidFill>
                  <a:srgbClr val="EBB700"/>
                </a:solidFill>
              </a:rPr>
              <a:t>Title here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9530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Insert subhead here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3A554-C087-BC66-E9BB-0E8FA4D86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18502"/>
            <a:ext cx="24384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71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863AD4A4-AD42-C52A-4527-4FD4CDD934FC}"/>
              </a:ext>
            </a:extLst>
          </p:cNvPr>
          <p:cNvSpPr txBox="1">
            <a:spLocks/>
          </p:cNvSpPr>
          <p:nvPr/>
        </p:nvSpPr>
        <p:spPr>
          <a:xfrm>
            <a:off x="6887945" y="3430618"/>
            <a:ext cx="4618255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6887945" y="2232409"/>
            <a:ext cx="461825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096295" y="110567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24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863AD4A4-AD42-C52A-4527-4FD4CDD934FC}"/>
              </a:ext>
            </a:extLst>
          </p:cNvPr>
          <p:cNvSpPr txBox="1">
            <a:spLocks/>
          </p:cNvSpPr>
          <p:nvPr/>
        </p:nvSpPr>
        <p:spPr>
          <a:xfrm>
            <a:off x="6887945" y="3430618"/>
            <a:ext cx="4618255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6887945" y="2232409"/>
            <a:ext cx="461825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096295" y="110567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2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863AD4A4-AD42-C52A-4527-4FD4CDD934FC}"/>
              </a:ext>
            </a:extLst>
          </p:cNvPr>
          <p:cNvSpPr txBox="1">
            <a:spLocks/>
          </p:cNvSpPr>
          <p:nvPr/>
        </p:nvSpPr>
        <p:spPr>
          <a:xfrm>
            <a:off x="6887945" y="3430618"/>
            <a:ext cx="4618255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6887945" y="2232409"/>
            <a:ext cx="461825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096295" y="110567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86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 Title Area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831161" y="293741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2" name="Headline">
            <a:extLst>
              <a:ext uri="{FF2B5EF4-FFF2-40B4-BE49-F238E27FC236}">
                <a16:creationId xmlns:a16="http://schemas.microsoft.com/office/drawing/2014/main" id="{75D14819-AD18-897C-ADD1-CBDF82E2346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 Title Area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5F16B91E-EA5F-80E4-A949-7D4F6600DFA9}"/>
              </a:ext>
            </a:extLst>
          </p:cNvPr>
          <p:cNvSpPr txBox="1">
            <a:spLocks/>
          </p:cNvSpPr>
          <p:nvPr/>
        </p:nvSpPr>
        <p:spPr>
          <a:xfrm>
            <a:off x="831161" y="293741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do </a:t>
            </a:r>
            <a:r>
              <a:rPr lang="en-US" sz="1800" kern="0" dirty="0" err="1">
                <a:solidFill>
                  <a:schemeClr val="bg1"/>
                </a:solidFill>
              </a:rPr>
              <a:t>eiusmod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tempor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incididunt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labore</a:t>
            </a:r>
            <a:r>
              <a:rPr lang="en-US" sz="1800" kern="0" dirty="0">
                <a:solidFill>
                  <a:schemeClr val="bg1"/>
                </a:solidFill>
              </a:rPr>
              <a:t> et dolore magna </a:t>
            </a:r>
            <a:r>
              <a:rPr lang="en-US" sz="1800" kern="0" dirty="0" err="1">
                <a:solidFill>
                  <a:schemeClr val="bg1"/>
                </a:solidFill>
              </a:rPr>
              <a:t>aliqua</a:t>
            </a:r>
            <a:r>
              <a:rPr lang="en-US" sz="1800" kern="0" dirty="0">
                <a:solidFill>
                  <a:schemeClr val="bg1"/>
                </a:solidFill>
              </a:rPr>
              <a:t>. Semper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cursus. </a:t>
            </a:r>
            <a:r>
              <a:rPr lang="en-US" sz="1800" kern="0" dirty="0" err="1">
                <a:solidFill>
                  <a:schemeClr val="bg1"/>
                </a:solidFill>
              </a:rPr>
              <a:t>Scelerisque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pulvinar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netus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Curabitur</a:t>
            </a:r>
            <a:r>
              <a:rPr lang="en-US" sz="1800" kern="0" dirty="0">
                <a:solidFill>
                  <a:schemeClr val="bg1"/>
                </a:solidFill>
              </a:rPr>
              <a:t> vitae </a:t>
            </a:r>
            <a:r>
              <a:rPr lang="en-US" sz="1800" kern="0" dirty="0" err="1">
                <a:solidFill>
                  <a:schemeClr val="bg1"/>
                </a:solidFill>
              </a:rPr>
              <a:t>nunc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dignissim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sodales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Consequat</a:t>
            </a:r>
            <a:r>
              <a:rPr lang="en-US" sz="1800" kern="0" dirty="0">
                <a:solidFill>
                  <a:schemeClr val="bg1"/>
                </a:solidFill>
              </a:rPr>
              <a:t> ac </a:t>
            </a:r>
            <a:r>
              <a:rPr lang="en-US" sz="1800" kern="0" dirty="0" err="1">
                <a:solidFill>
                  <a:schemeClr val="bg1"/>
                </a:solidFill>
              </a:rPr>
              <a:t>felis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donec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odio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. At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urna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duis</a:t>
            </a:r>
            <a:r>
              <a:rPr lang="en-US" sz="1800" kern="0" dirty="0">
                <a:solidFill>
                  <a:schemeClr val="bg1"/>
                </a:solidFill>
              </a:rPr>
              <a:t> convallis. </a:t>
            </a:r>
            <a:r>
              <a:rPr lang="en-US" sz="1800" kern="0" dirty="0" err="1">
                <a:solidFill>
                  <a:schemeClr val="bg1"/>
                </a:solidFill>
              </a:rPr>
              <a:t>Commodo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facilisi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vehicula</a:t>
            </a:r>
            <a:r>
              <a:rPr lang="en-US" sz="1800" kern="0" dirty="0">
                <a:solidFill>
                  <a:schemeClr val="bg1"/>
                </a:solidFill>
              </a:rPr>
              <a:t> ipsum. Nunc </a:t>
            </a:r>
            <a:r>
              <a:rPr lang="en-US" sz="1800" kern="0" dirty="0" err="1">
                <a:solidFill>
                  <a:schemeClr val="bg1"/>
                </a:solidFill>
              </a:rPr>
              <a:t>lobortis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mattis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purus</a:t>
            </a:r>
            <a:r>
              <a:rPr lang="en-US" sz="1800" kern="0" dirty="0">
                <a:solidFill>
                  <a:schemeClr val="bg1"/>
                </a:solidFill>
              </a:rPr>
              <a:t> in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>
                <a:solidFill>
                  <a:schemeClr val="bg1"/>
                </a:solidFill>
              </a:rPr>
              <a:t>Nunc </a:t>
            </a:r>
            <a:r>
              <a:rPr lang="en-US" sz="1800" kern="0" dirty="0" err="1">
                <a:solidFill>
                  <a:schemeClr val="bg1"/>
                </a:solidFill>
              </a:rPr>
              <a:t>faucibus</a:t>
            </a:r>
            <a:r>
              <a:rPr lang="en-US" sz="1800" kern="0" dirty="0">
                <a:solidFill>
                  <a:schemeClr val="bg1"/>
                </a:solidFill>
              </a:rPr>
              <a:t> a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dolor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Malesuada</a:t>
            </a:r>
            <a:r>
              <a:rPr lang="en-US" sz="1800" kern="0" dirty="0">
                <a:solidFill>
                  <a:schemeClr val="bg1"/>
                </a:solidFill>
              </a:rPr>
              <a:t> fames ac </a:t>
            </a:r>
            <a:r>
              <a:rPr lang="en-US" sz="1800" kern="0" dirty="0" err="1">
                <a:solidFill>
                  <a:schemeClr val="bg1"/>
                </a:solidFill>
              </a:rPr>
              <a:t>turpis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egestas</a:t>
            </a:r>
            <a:r>
              <a:rPr lang="en-US" sz="1800" kern="0" dirty="0">
                <a:solidFill>
                  <a:schemeClr val="bg1"/>
                </a:solidFill>
              </a:rPr>
              <a:t> integer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aliquet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nibh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at in </a:t>
            </a:r>
            <a:r>
              <a:rPr lang="en-US" sz="1800" kern="0" dirty="0" err="1">
                <a:solidFill>
                  <a:schemeClr val="bg1"/>
                </a:solidFill>
              </a:rPr>
              <a:t>tellus</a:t>
            </a:r>
            <a:r>
              <a:rPr lang="en-US" sz="1800" kern="0" dirty="0">
                <a:solidFill>
                  <a:schemeClr val="bg1"/>
                </a:solidFill>
              </a:rPr>
              <a:t> integer. </a:t>
            </a:r>
            <a:r>
              <a:rPr lang="en-US" sz="1800" kern="0" dirty="0" err="1">
                <a:solidFill>
                  <a:schemeClr val="bg1"/>
                </a:solidFill>
              </a:rPr>
              <a:t>Quam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 id </a:t>
            </a:r>
            <a:r>
              <a:rPr lang="en-US" sz="1800" kern="0" dirty="0" err="1">
                <a:solidFill>
                  <a:schemeClr val="bg1"/>
                </a:solidFill>
              </a:rPr>
              <a:t>neque</a:t>
            </a:r>
            <a:r>
              <a:rPr lang="en-US" sz="1800" kern="0" dirty="0">
                <a:solidFill>
                  <a:schemeClr val="bg1"/>
                </a:solidFill>
              </a:rPr>
              <a:t>. Mac </a:t>
            </a:r>
            <a:r>
              <a:rPr lang="en-US" sz="1800" kern="0" dirty="0" err="1">
                <a:solidFill>
                  <a:schemeClr val="bg1"/>
                </a:solidFill>
              </a:rPr>
              <a:t>placerat</a:t>
            </a:r>
            <a:r>
              <a:rPr lang="en-US" sz="1800" kern="0" dirty="0">
                <a:solidFill>
                  <a:schemeClr val="bg1"/>
                </a:solidFill>
              </a:rPr>
              <a:t> vestibulum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579D17-5329-D51B-0158-1307AB67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>
            <a:off x="8071756" y="-2"/>
            <a:ext cx="4120243" cy="412024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F2EC25-1773-A794-29FA-81419CB3B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 flipH="1" flipV="1">
            <a:off x="6705599" y="1371599"/>
            <a:ext cx="5486401" cy="5486401"/>
          </a:xfrm>
          <a:prstGeom prst="rect">
            <a:avLst/>
          </a:prstGeom>
        </p:spPr>
      </p:pic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do </a:t>
            </a:r>
            <a:r>
              <a:rPr lang="en-US" sz="1800" kern="0" dirty="0" err="1">
                <a:solidFill>
                  <a:schemeClr val="bg1"/>
                </a:solidFill>
              </a:rPr>
              <a:t>eiusmod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tempor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incididunt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labore</a:t>
            </a:r>
            <a:r>
              <a:rPr lang="en-US" sz="1800" kern="0" dirty="0">
                <a:solidFill>
                  <a:schemeClr val="bg1"/>
                </a:solidFill>
              </a:rPr>
              <a:t> et dolore magna </a:t>
            </a:r>
            <a:r>
              <a:rPr lang="en-US" sz="1800" kern="0" dirty="0" err="1">
                <a:solidFill>
                  <a:schemeClr val="bg1"/>
                </a:solidFill>
              </a:rPr>
              <a:t>aliqua</a:t>
            </a:r>
            <a:r>
              <a:rPr lang="en-US" sz="1800" kern="0" dirty="0">
                <a:solidFill>
                  <a:schemeClr val="bg1"/>
                </a:solidFill>
              </a:rPr>
              <a:t>. Semper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cursus. </a:t>
            </a:r>
            <a:r>
              <a:rPr lang="en-US" sz="1800" kern="0" dirty="0" err="1">
                <a:solidFill>
                  <a:schemeClr val="bg1"/>
                </a:solidFill>
              </a:rPr>
              <a:t>Scelerisque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pulvinar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netus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Curabitur</a:t>
            </a:r>
            <a:r>
              <a:rPr lang="en-US" sz="1800" kern="0" dirty="0">
                <a:solidFill>
                  <a:schemeClr val="bg1"/>
                </a:solidFill>
              </a:rPr>
              <a:t> vitae </a:t>
            </a:r>
            <a:r>
              <a:rPr lang="en-US" sz="1800" kern="0" dirty="0" err="1">
                <a:solidFill>
                  <a:schemeClr val="bg1"/>
                </a:solidFill>
              </a:rPr>
              <a:t>nunc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dignissim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sodales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Consequat</a:t>
            </a:r>
            <a:r>
              <a:rPr lang="en-US" sz="1800" kern="0" dirty="0">
                <a:solidFill>
                  <a:schemeClr val="bg1"/>
                </a:solidFill>
              </a:rPr>
              <a:t> ac </a:t>
            </a:r>
            <a:r>
              <a:rPr lang="en-US" sz="1800" kern="0" dirty="0" err="1">
                <a:solidFill>
                  <a:schemeClr val="bg1"/>
                </a:solidFill>
              </a:rPr>
              <a:t>felis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donec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odio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. At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urna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duis</a:t>
            </a:r>
            <a:r>
              <a:rPr lang="en-US" sz="1800" kern="0" dirty="0">
                <a:solidFill>
                  <a:schemeClr val="bg1"/>
                </a:solidFill>
              </a:rPr>
              <a:t> convallis. </a:t>
            </a:r>
            <a:r>
              <a:rPr lang="en-US" sz="1800" kern="0" dirty="0" err="1">
                <a:solidFill>
                  <a:schemeClr val="bg1"/>
                </a:solidFill>
              </a:rPr>
              <a:t>Commodo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facilisi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vehicula</a:t>
            </a:r>
            <a:r>
              <a:rPr lang="en-US" sz="1800" kern="0" dirty="0">
                <a:solidFill>
                  <a:schemeClr val="bg1"/>
                </a:solidFill>
              </a:rPr>
              <a:t> ipsum. Nunc </a:t>
            </a:r>
            <a:r>
              <a:rPr lang="en-US" sz="1800" kern="0" dirty="0" err="1">
                <a:solidFill>
                  <a:schemeClr val="bg1"/>
                </a:solidFill>
              </a:rPr>
              <a:t>lobortis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mattis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purus</a:t>
            </a:r>
            <a:r>
              <a:rPr lang="en-US" sz="1800" kern="0" dirty="0">
                <a:solidFill>
                  <a:schemeClr val="bg1"/>
                </a:solidFill>
              </a:rPr>
              <a:t> in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>
                <a:solidFill>
                  <a:schemeClr val="bg1"/>
                </a:solidFill>
              </a:rPr>
              <a:t>Nunc </a:t>
            </a:r>
            <a:r>
              <a:rPr lang="en-US" sz="1800" kern="0" dirty="0" err="1">
                <a:solidFill>
                  <a:schemeClr val="bg1"/>
                </a:solidFill>
              </a:rPr>
              <a:t>faucibus</a:t>
            </a:r>
            <a:r>
              <a:rPr lang="en-US" sz="1800" kern="0" dirty="0">
                <a:solidFill>
                  <a:schemeClr val="bg1"/>
                </a:solidFill>
              </a:rPr>
              <a:t> a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dolor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Malesuada</a:t>
            </a:r>
            <a:r>
              <a:rPr lang="en-US" sz="1800" kern="0" dirty="0">
                <a:solidFill>
                  <a:schemeClr val="bg1"/>
                </a:solidFill>
              </a:rPr>
              <a:t> fames ac </a:t>
            </a:r>
            <a:r>
              <a:rPr lang="en-US" sz="1800" kern="0" dirty="0" err="1">
                <a:solidFill>
                  <a:schemeClr val="bg1"/>
                </a:solidFill>
              </a:rPr>
              <a:t>turpis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egestas</a:t>
            </a:r>
            <a:r>
              <a:rPr lang="en-US" sz="1800" kern="0" dirty="0">
                <a:solidFill>
                  <a:schemeClr val="bg1"/>
                </a:solidFill>
              </a:rPr>
              <a:t> integer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aliquet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nibh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at in </a:t>
            </a:r>
            <a:r>
              <a:rPr lang="en-US" sz="1800" kern="0" dirty="0" err="1">
                <a:solidFill>
                  <a:schemeClr val="bg1"/>
                </a:solidFill>
              </a:rPr>
              <a:t>tellus</a:t>
            </a:r>
            <a:r>
              <a:rPr lang="en-US" sz="1800" kern="0" dirty="0">
                <a:solidFill>
                  <a:schemeClr val="bg1"/>
                </a:solidFill>
              </a:rPr>
              <a:t> integer. </a:t>
            </a:r>
            <a:r>
              <a:rPr lang="en-US" sz="1800" kern="0" dirty="0" err="1">
                <a:solidFill>
                  <a:schemeClr val="bg1"/>
                </a:solidFill>
              </a:rPr>
              <a:t>Quam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 id </a:t>
            </a:r>
            <a:r>
              <a:rPr lang="en-US" sz="1800" kern="0" dirty="0" err="1">
                <a:solidFill>
                  <a:schemeClr val="bg1"/>
                </a:solidFill>
              </a:rPr>
              <a:t>neque</a:t>
            </a:r>
            <a:r>
              <a:rPr lang="en-US" sz="1800" kern="0" dirty="0">
                <a:solidFill>
                  <a:schemeClr val="bg1"/>
                </a:solidFill>
              </a:rPr>
              <a:t>. Mac </a:t>
            </a:r>
            <a:r>
              <a:rPr lang="en-US" sz="1800" kern="0" dirty="0" err="1">
                <a:solidFill>
                  <a:schemeClr val="bg1"/>
                </a:solidFill>
              </a:rPr>
              <a:t>placerat</a:t>
            </a:r>
            <a:r>
              <a:rPr lang="en-US" sz="1800" kern="0" dirty="0">
                <a:solidFill>
                  <a:schemeClr val="bg1"/>
                </a:solidFill>
              </a:rPr>
              <a:t> vestibulum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476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accent6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consectetur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elit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sed</a:t>
            </a:r>
            <a:r>
              <a:rPr lang="en-US" sz="1800" kern="0" dirty="0">
                <a:solidFill>
                  <a:schemeClr val="accent6"/>
                </a:solidFill>
              </a:rPr>
              <a:t> do </a:t>
            </a:r>
            <a:r>
              <a:rPr lang="en-US" sz="1800" kern="0" dirty="0" err="1">
                <a:solidFill>
                  <a:schemeClr val="accent6"/>
                </a:solidFill>
              </a:rPr>
              <a:t>eiusmod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tempor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incididunt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ut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labore</a:t>
            </a:r>
            <a:r>
              <a:rPr lang="en-US" sz="1800" kern="0" dirty="0">
                <a:solidFill>
                  <a:schemeClr val="accent6"/>
                </a:solidFill>
              </a:rPr>
              <a:t> et dolore magna </a:t>
            </a:r>
            <a:r>
              <a:rPr lang="en-US" sz="1800" kern="0" dirty="0" err="1">
                <a:solidFill>
                  <a:schemeClr val="accent6"/>
                </a:solidFill>
              </a:rPr>
              <a:t>aliqua</a:t>
            </a:r>
            <a:r>
              <a:rPr lang="en-US" sz="1800" kern="0" dirty="0">
                <a:solidFill>
                  <a:schemeClr val="accent6"/>
                </a:solidFill>
              </a:rPr>
              <a:t>. Semper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nam</a:t>
            </a:r>
            <a:r>
              <a:rPr lang="en-US" sz="1800" kern="0" dirty="0">
                <a:solidFill>
                  <a:schemeClr val="accent6"/>
                </a:solidFill>
              </a:rPr>
              <a:t> libero </a:t>
            </a:r>
            <a:r>
              <a:rPr lang="en-US" sz="1800" kern="0" dirty="0" err="1">
                <a:solidFill>
                  <a:schemeClr val="accent6"/>
                </a:solidFill>
              </a:rPr>
              <a:t>justo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laoreet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 cursus. </a:t>
            </a:r>
            <a:r>
              <a:rPr lang="en-US" sz="1800" kern="0" dirty="0" err="1">
                <a:solidFill>
                  <a:schemeClr val="accent6"/>
                </a:solidFill>
              </a:rPr>
              <a:t>Scelerisque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mauris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pulvinar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habitant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tristique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senectus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</a:p>
          <a:p>
            <a:endParaRPr lang="en-US" sz="1800" kern="0" dirty="0">
              <a:solidFill>
                <a:schemeClr val="accent6"/>
              </a:solidFill>
            </a:endParaRPr>
          </a:p>
          <a:p>
            <a:r>
              <a:rPr lang="en-US" sz="1800" kern="0" dirty="0" err="1">
                <a:solidFill>
                  <a:schemeClr val="accent6"/>
                </a:solidFill>
              </a:rPr>
              <a:t>Consectetur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elit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habitant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tristique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senectus</a:t>
            </a:r>
            <a:r>
              <a:rPr lang="en-US" sz="1800" kern="0" dirty="0">
                <a:solidFill>
                  <a:schemeClr val="accent6"/>
                </a:solidFill>
              </a:rPr>
              <a:t> et </a:t>
            </a:r>
            <a:r>
              <a:rPr lang="en-US" sz="1800" kern="0" dirty="0" err="1">
                <a:solidFill>
                  <a:schemeClr val="accent6"/>
                </a:solidFill>
              </a:rPr>
              <a:t>netus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Curabitur</a:t>
            </a:r>
            <a:r>
              <a:rPr lang="en-US" sz="1800" kern="0" dirty="0">
                <a:solidFill>
                  <a:schemeClr val="accent6"/>
                </a:solidFill>
              </a:rPr>
              <a:t> vitae </a:t>
            </a:r>
            <a:r>
              <a:rPr lang="en-US" sz="1800" kern="0" dirty="0" err="1">
                <a:solidFill>
                  <a:schemeClr val="accent6"/>
                </a:solidFill>
              </a:rPr>
              <a:t>nunc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sed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velit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dignissim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sodales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Consequat</a:t>
            </a:r>
            <a:r>
              <a:rPr lang="en-US" sz="1800" kern="0" dirty="0">
                <a:solidFill>
                  <a:schemeClr val="accent6"/>
                </a:solidFill>
              </a:rPr>
              <a:t> ac </a:t>
            </a:r>
            <a:r>
              <a:rPr lang="en-US" sz="1800" kern="0" dirty="0" err="1">
                <a:solidFill>
                  <a:schemeClr val="accent6"/>
                </a:solidFill>
              </a:rPr>
              <a:t>felis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donec</a:t>
            </a:r>
            <a:r>
              <a:rPr lang="en-US" sz="1800" kern="0" dirty="0">
                <a:solidFill>
                  <a:schemeClr val="accent6"/>
                </a:solidFill>
              </a:rPr>
              <a:t> et </a:t>
            </a:r>
            <a:r>
              <a:rPr lang="en-US" sz="1800" kern="0" dirty="0" err="1">
                <a:solidFill>
                  <a:schemeClr val="accent6"/>
                </a:solidFill>
              </a:rPr>
              <a:t>odio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. At </a:t>
            </a:r>
            <a:r>
              <a:rPr lang="en-US" sz="1800" kern="0" dirty="0" err="1">
                <a:solidFill>
                  <a:schemeClr val="accent6"/>
                </a:solidFill>
              </a:rPr>
              <a:t>lectus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urna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duis</a:t>
            </a:r>
            <a:r>
              <a:rPr lang="en-US" sz="1800" kern="0" dirty="0">
                <a:solidFill>
                  <a:schemeClr val="accent6"/>
                </a:solidFill>
              </a:rPr>
              <a:t> convallis. </a:t>
            </a:r>
            <a:r>
              <a:rPr lang="en-US" sz="1800" kern="0" dirty="0" err="1">
                <a:solidFill>
                  <a:schemeClr val="accent6"/>
                </a:solidFill>
              </a:rPr>
              <a:t>Commodo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facilisi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vehicula</a:t>
            </a:r>
            <a:r>
              <a:rPr lang="en-US" sz="1800" kern="0" dirty="0">
                <a:solidFill>
                  <a:schemeClr val="accent6"/>
                </a:solidFill>
              </a:rPr>
              <a:t> ipsum. Nunc </a:t>
            </a:r>
            <a:r>
              <a:rPr lang="en-US" sz="1800" kern="0" dirty="0" err="1">
                <a:solidFill>
                  <a:schemeClr val="accent6"/>
                </a:solidFill>
              </a:rPr>
              <a:t>lobortis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mattis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purus</a:t>
            </a:r>
            <a:r>
              <a:rPr lang="en-US" sz="1800" kern="0" dirty="0">
                <a:solidFill>
                  <a:schemeClr val="accent6"/>
                </a:solidFill>
              </a:rPr>
              <a:t> in </a:t>
            </a:r>
            <a:r>
              <a:rPr lang="en-US" sz="1800" kern="0" dirty="0" err="1">
                <a:solidFill>
                  <a:schemeClr val="accent6"/>
                </a:solidFill>
              </a:rPr>
              <a:t>massa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</a:p>
          <a:p>
            <a:endParaRPr lang="en-US" sz="1800" kern="0" dirty="0">
              <a:solidFill>
                <a:schemeClr val="accent6"/>
              </a:solidFill>
            </a:endParaRPr>
          </a:p>
          <a:p>
            <a:r>
              <a:rPr lang="en-US" sz="1800" kern="0" dirty="0">
                <a:solidFill>
                  <a:schemeClr val="accent6"/>
                </a:solidFill>
              </a:rPr>
              <a:t>Nunc </a:t>
            </a:r>
            <a:r>
              <a:rPr lang="en-US" sz="1800" kern="0" dirty="0" err="1">
                <a:solidFill>
                  <a:schemeClr val="accent6"/>
                </a:solidFill>
              </a:rPr>
              <a:t>faucibus</a:t>
            </a:r>
            <a:r>
              <a:rPr lang="en-US" sz="1800" kern="0" dirty="0">
                <a:solidFill>
                  <a:schemeClr val="accent6"/>
                </a:solidFill>
              </a:rPr>
              <a:t> a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porttitor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eget</a:t>
            </a:r>
            <a:r>
              <a:rPr lang="en-US" sz="1800" kern="0" dirty="0">
                <a:solidFill>
                  <a:schemeClr val="accent6"/>
                </a:solidFill>
              </a:rPr>
              <a:t> dolor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nam</a:t>
            </a:r>
            <a:r>
              <a:rPr lang="en-US" sz="1800" kern="0" dirty="0">
                <a:solidFill>
                  <a:schemeClr val="accent6"/>
                </a:solidFill>
              </a:rPr>
              <a:t> libero </a:t>
            </a:r>
            <a:r>
              <a:rPr lang="en-US" sz="1800" kern="0" dirty="0" err="1">
                <a:solidFill>
                  <a:schemeClr val="accent6"/>
                </a:solidFill>
              </a:rPr>
              <a:t>justo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laoreet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Malesuada</a:t>
            </a:r>
            <a:r>
              <a:rPr lang="en-US" sz="1800" kern="0" dirty="0">
                <a:solidFill>
                  <a:schemeClr val="accent6"/>
                </a:solidFill>
              </a:rPr>
              <a:t> fames ac </a:t>
            </a:r>
            <a:r>
              <a:rPr lang="en-US" sz="1800" kern="0" dirty="0" err="1">
                <a:solidFill>
                  <a:schemeClr val="accent6"/>
                </a:solidFill>
              </a:rPr>
              <a:t>turpis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egestas</a:t>
            </a:r>
            <a:r>
              <a:rPr lang="en-US" sz="1800" kern="0" dirty="0">
                <a:solidFill>
                  <a:schemeClr val="accent6"/>
                </a:solidFill>
              </a:rPr>
              <a:t> integer </a:t>
            </a:r>
            <a:r>
              <a:rPr lang="en-US" sz="1800" kern="0" dirty="0" err="1">
                <a:solidFill>
                  <a:schemeClr val="accent6"/>
                </a:solidFill>
              </a:rPr>
              <a:t>eget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aliquet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nibh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at in </a:t>
            </a:r>
            <a:r>
              <a:rPr lang="en-US" sz="1800" kern="0" dirty="0" err="1">
                <a:solidFill>
                  <a:schemeClr val="accent6"/>
                </a:solidFill>
              </a:rPr>
              <a:t>tellus</a:t>
            </a:r>
            <a:r>
              <a:rPr lang="en-US" sz="1800" kern="0" dirty="0">
                <a:solidFill>
                  <a:schemeClr val="accent6"/>
                </a:solidFill>
              </a:rPr>
              <a:t> integer. </a:t>
            </a:r>
            <a:r>
              <a:rPr lang="en-US" sz="1800" kern="0" dirty="0" err="1">
                <a:solidFill>
                  <a:schemeClr val="accent6"/>
                </a:solidFill>
              </a:rPr>
              <a:t>Quam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porttitor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massa</a:t>
            </a:r>
            <a:r>
              <a:rPr lang="en-US" sz="1800" kern="0" dirty="0">
                <a:solidFill>
                  <a:schemeClr val="accent6"/>
                </a:solidFill>
              </a:rPr>
              <a:t> id </a:t>
            </a:r>
            <a:r>
              <a:rPr lang="en-US" sz="1800" kern="0" dirty="0" err="1">
                <a:solidFill>
                  <a:schemeClr val="accent6"/>
                </a:solidFill>
              </a:rPr>
              <a:t>neque</a:t>
            </a:r>
            <a:r>
              <a:rPr lang="en-US" sz="1800" kern="0" dirty="0">
                <a:solidFill>
                  <a:schemeClr val="accent6"/>
                </a:solidFill>
              </a:rPr>
              <a:t>. Mac </a:t>
            </a:r>
            <a:r>
              <a:rPr lang="en-US" sz="1800" kern="0" dirty="0" err="1">
                <a:solidFill>
                  <a:schemeClr val="accent6"/>
                </a:solidFill>
              </a:rPr>
              <a:t>placerat</a:t>
            </a:r>
            <a:r>
              <a:rPr lang="en-US" sz="1800" kern="0" dirty="0">
                <a:solidFill>
                  <a:schemeClr val="accent6"/>
                </a:solidFill>
              </a:rPr>
              <a:t> vestibulum </a:t>
            </a:r>
            <a:r>
              <a:rPr lang="en-US" sz="1800" kern="0" dirty="0" err="1">
                <a:solidFill>
                  <a:schemeClr val="accent6"/>
                </a:solidFill>
              </a:rPr>
              <a:t>lectus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mauris</a:t>
            </a:r>
            <a:r>
              <a:rPr lang="en-US" sz="1800" kern="0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365" y="5549825"/>
            <a:ext cx="2592235" cy="54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51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 descr="Abstract white waves">
            <a:extLst>
              <a:ext uri="{FF2B5EF4-FFF2-40B4-BE49-F238E27FC236}">
                <a16:creationId xmlns:a16="http://schemas.microsoft.com/office/drawing/2014/main" id="{0ACC176C-BF8B-ED49-9CE5-A44026FE69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2000">
                <a:srgbClr val="7A2582"/>
              </a:gs>
            </a:gsLst>
            <a:lin ang="3600000" scaled="0"/>
          </a:gradFill>
        </p:spPr>
      </p:pic>
      <p:sp>
        <p:nvSpPr>
          <p:cNvPr id="5" name="Yellow Bar">
            <a:extLst>
              <a:ext uri="{FF2B5EF4-FFF2-40B4-BE49-F238E27FC236}">
                <a16:creationId xmlns:a16="http://schemas.microsoft.com/office/drawing/2014/main" id="{C0C7931A-77B8-E340-A7DA-2EBBA66B4514}"/>
              </a:ext>
            </a:extLst>
          </p:cNvPr>
          <p:cNvSpPr/>
          <p:nvPr/>
        </p:nvSpPr>
        <p:spPr>
          <a:xfrm>
            <a:off x="4366719" y="2340858"/>
            <a:ext cx="3454918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81B8E1F2-64D0-4A26-9F68-E68494C63076}"/>
              </a:ext>
            </a:extLst>
          </p:cNvPr>
          <p:cNvSpPr txBox="1">
            <a:spLocks/>
          </p:cNvSpPr>
          <p:nvPr/>
        </p:nvSpPr>
        <p:spPr>
          <a:xfrm>
            <a:off x="670942" y="2759976"/>
            <a:ext cx="10844021" cy="3145505"/>
          </a:xfrm>
          <a:prstGeom prst="rect">
            <a:avLst/>
          </a:prstGeom>
        </p:spPr>
        <p:txBody>
          <a:bodyPr numCol="1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Lorem ipsum dolor sit </a:t>
            </a:r>
            <a:r>
              <a:rPr lang="en-US" sz="2800" kern="0" dirty="0" err="1">
                <a:solidFill>
                  <a:schemeClr val="bg1"/>
                </a:solidFill>
              </a:rPr>
              <a:t>amet</a:t>
            </a:r>
            <a:r>
              <a:rPr lang="en-US" sz="2800" kern="0" dirty="0">
                <a:solidFill>
                  <a:schemeClr val="bg1"/>
                </a:solidFill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</a:rPr>
              <a:t>consectetur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adipiscing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elit</a:t>
            </a:r>
            <a:r>
              <a:rPr lang="en-US" sz="2800" kern="0" dirty="0">
                <a:solidFill>
                  <a:schemeClr val="bg1"/>
                </a:solidFill>
              </a:rPr>
              <a:t>, sed do </a:t>
            </a:r>
            <a:r>
              <a:rPr lang="en-US" sz="2800" kern="0" dirty="0" err="1">
                <a:solidFill>
                  <a:schemeClr val="bg1"/>
                </a:solidFill>
              </a:rPr>
              <a:t>eiusmod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tempor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incididunt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ut</a:t>
            </a:r>
            <a:r>
              <a:rPr lang="en-US" sz="2800" kern="0" dirty="0">
                <a:solidFill>
                  <a:schemeClr val="bg1"/>
                </a:solidFill>
              </a:rPr>
              <a:t> labore et dolore magna </a:t>
            </a:r>
            <a:r>
              <a:rPr lang="en-US" sz="2800" kern="0" dirty="0" err="1">
                <a:solidFill>
                  <a:schemeClr val="bg1"/>
                </a:solidFill>
              </a:rPr>
              <a:t>aliqua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Ut </a:t>
            </a:r>
            <a:r>
              <a:rPr lang="en-US" sz="2800" kern="0" dirty="0" err="1">
                <a:solidFill>
                  <a:schemeClr val="bg1"/>
                </a:solidFill>
              </a:rPr>
              <a:t>enim</a:t>
            </a:r>
            <a:r>
              <a:rPr lang="en-US" sz="2800" kern="0" dirty="0">
                <a:solidFill>
                  <a:schemeClr val="bg1"/>
                </a:solidFill>
              </a:rPr>
              <a:t> ad minim </a:t>
            </a:r>
            <a:r>
              <a:rPr lang="en-US" sz="2800" kern="0" dirty="0" err="1">
                <a:solidFill>
                  <a:schemeClr val="bg1"/>
                </a:solidFill>
              </a:rPr>
              <a:t>veniam</a:t>
            </a:r>
            <a:r>
              <a:rPr lang="en-US" sz="2800" kern="0" dirty="0">
                <a:solidFill>
                  <a:schemeClr val="bg1"/>
                </a:solidFill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</a:rPr>
              <a:t>quis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nostrud</a:t>
            </a:r>
            <a:r>
              <a:rPr lang="en-US" sz="2800" kern="0" dirty="0">
                <a:solidFill>
                  <a:schemeClr val="bg1"/>
                </a:solidFill>
              </a:rPr>
              <a:t> exercitation </a:t>
            </a:r>
            <a:r>
              <a:rPr lang="en-US" sz="2800" kern="0" dirty="0" err="1">
                <a:solidFill>
                  <a:schemeClr val="bg1"/>
                </a:solidFill>
              </a:rPr>
              <a:t>ullamco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laboris</a:t>
            </a:r>
            <a:r>
              <a:rPr lang="en-US" sz="2800" kern="0" dirty="0">
                <a:solidFill>
                  <a:schemeClr val="bg1"/>
                </a:solidFill>
              </a:rPr>
              <a:t> nisi </a:t>
            </a:r>
            <a:r>
              <a:rPr lang="en-US" sz="2800" kern="0" dirty="0" err="1">
                <a:solidFill>
                  <a:schemeClr val="bg1"/>
                </a:solidFill>
              </a:rPr>
              <a:t>ut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aliquip</a:t>
            </a:r>
            <a:r>
              <a:rPr lang="en-US" sz="2800" kern="0" dirty="0">
                <a:solidFill>
                  <a:schemeClr val="bg1"/>
                </a:solidFill>
              </a:rPr>
              <a:t> ex </a:t>
            </a:r>
            <a:r>
              <a:rPr lang="en-US" sz="2800" kern="0" dirty="0" err="1">
                <a:solidFill>
                  <a:schemeClr val="bg1"/>
                </a:solidFill>
              </a:rPr>
              <a:t>ea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commodo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consequat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Duis </a:t>
            </a:r>
            <a:r>
              <a:rPr lang="en-US" sz="2800" kern="0" dirty="0" err="1">
                <a:solidFill>
                  <a:schemeClr val="bg1"/>
                </a:solidFill>
              </a:rPr>
              <a:t>aute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irure</a:t>
            </a:r>
            <a:r>
              <a:rPr lang="en-US" sz="2800" kern="0" dirty="0">
                <a:solidFill>
                  <a:schemeClr val="bg1"/>
                </a:solidFill>
              </a:rPr>
              <a:t> dolor in </a:t>
            </a:r>
            <a:r>
              <a:rPr lang="en-US" sz="2800" kern="0" dirty="0" err="1">
                <a:solidFill>
                  <a:schemeClr val="bg1"/>
                </a:solidFill>
              </a:rPr>
              <a:t>reprehenderit</a:t>
            </a:r>
            <a:r>
              <a:rPr lang="en-US" sz="2800" kern="0" dirty="0">
                <a:solidFill>
                  <a:schemeClr val="bg1"/>
                </a:solidFill>
              </a:rPr>
              <a:t> in </a:t>
            </a:r>
            <a:r>
              <a:rPr lang="en-US" sz="2800" kern="0" dirty="0" err="1">
                <a:solidFill>
                  <a:schemeClr val="bg1"/>
                </a:solidFill>
              </a:rPr>
              <a:t>voluptate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velit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esse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cillum</a:t>
            </a:r>
            <a:r>
              <a:rPr lang="en-US" sz="2800" kern="0" dirty="0">
                <a:solidFill>
                  <a:schemeClr val="bg1"/>
                </a:solidFill>
              </a:rPr>
              <a:t> dolore </a:t>
            </a:r>
            <a:r>
              <a:rPr lang="en-US" sz="2800" kern="0" dirty="0" err="1">
                <a:solidFill>
                  <a:schemeClr val="bg1"/>
                </a:solidFill>
              </a:rPr>
              <a:t>eu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fugiat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nulla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pariatur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767" y="838200"/>
            <a:ext cx="11050822" cy="129540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6000" b="1" dirty="0">
                <a:latin typeface="Arial" charset="0"/>
                <a:ea typeface="Arial" charset="0"/>
                <a:cs typeface="Arial" charset="0"/>
              </a:rPr>
              <a:t>Headline here</a:t>
            </a:r>
          </a:p>
        </p:txBody>
      </p:sp>
    </p:spTree>
    <p:extLst>
      <p:ext uri="{BB962C8B-B14F-4D97-AF65-F5344CB8AC3E}">
        <p14:creationId xmlns:p14="http://schemas.microsoft.com/office/powerpoint/2010/main" val="328795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6" name="Graphic 2">
            <a:extLst>
              <a:ext uri="{FF2B5EF4-FFF2-40B4-BE49-F238E27FC236}">
                <a16:creationId xmlns:a16="http://schemas.microsoft.com/office/drawing/2014/main" id="{AFC93577-7AA7-B4F3-2E71-7EB0C04B4451}"/>
              </a:ext>
            </a:extLst>
          </p:cNvPr>
          <p:cNvSpPr/>
          <p:nvPr/>
        </p:nvSpPr>
        <p:spPr>
          <a:xfrm>
            <a:off x="8320517" y="152400"/>
            <a:ext cx="3871482" cy="6705600"/>
          </a:xfrm>
          <a:custGeom>
            <a:avLst/>
            <a:gdLst>
              <a:gd name="connsiteX0" fmla="*/ 0 w 3871482"/>
              <a:gd name="connsiteY0" fmla="*/ 6705600 h 6705600"/>
              <a:gd name="connsiteX1" fmla="*/ 3871483 w 3871482"/>
              <a:gd name="connsiteY1" fmla="*/ 0 h 6705600"/>
              <a:gd name="connsiteX2" fmla="*/ 3871483 w 3871482"/>
              <a:gd name="connsiteY2" fmla="*/ 6705600 h 670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1482" h="6705600">
                <a:moveTo>
                  <a:pt x="0" y="6705600"/>
                </a:moveTo>
                <a:lnTo>
                  <a:pt x="3871483" y="0"/>
                </a:lnTo>
                <a:lnTo>
                  <a:pt x="3871483" y="6705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7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3">
            <a:extLst>
              <a:ext uri="{FF2B5EF4-FFF2-40B4-BE49-F238E27FC236}">
                <a16:creationId xmlns:a16="http://schemas.microsoft.com/office/drawing/2014/main" id="{05186FED-3062-F405-299A-202881559DE5}"/>
              </a:ext>
            </a:extLst>
          </p:cNvPr>
          <p:cNvSpPr/>
          <p:nvPr/>
        </p:nvSpPr>
        <p:spPr>
          <a:xfrm>
            <a:off x="9074702" y="1458686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4">
            <a:extLst>
              <a:ext uri="{FF2B5EF4-FFF2-40B4-BE49-F238E27FC236}">
                <a16:creationId xmlns:a16="http://schemas.microsoft.com/office/drawing/2014/main" id="{C1B54BBB-9FD7-8B29-48D1-5974C2D3AC30}"/>
              </a:ext>
            </a:extLst>
          </p:cNvPr>
          <p:cNvSpPr/>
          <p:nvPr/>
        </p:nvSpPr>
        <p:spPr>
          <a:xfrm>
            <a:off x="9813174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5">
            <a:extLst>
              <a:ext uri="{FF2B5EF4-FFF2-40B4-BE49-F238E27FC236}">
                <a16:creationId xmlns:a16="http://schemas.microsoft.com/office/drawing/2014/main" id="{B9A15A9D-34DC-E346-D746-D081109B7C21}"/>
              </a:ext>
            </a:extLst>
          </p:cNvPr>
          <p:cNvSpPr/>
          <p:nvPr/>
        </p:nvSpPr>
        <p:spPr>
          <a:xfrm rot="10800000">
            <a:off x="-1293" y="0"/>
            <a:ext cx="3117297" cy="5399314"/>
          </a:xfrm>
          <a:custGeom>
            <a:avLst/>
            <a:gdLst>
              <a:gd name="connsiteX0" fmla="*/ 0 w 3117297"/>
              <a:gd name="connsiteY0" fmla="*/ 5399314 h 5399314"/>
              <a:gd name="connsiteX1" fmla="*/ 3117298 w 3117297"/>
              <a:gd name="connsiteY1" fmla="*/ 0 h 5399314"/>
              <a:gd name="connsiteX2" fmla="*/ 3117298 w 3117297"/>
              <a:gd name="connsiteY2" fmla="*/ 5399314 h 5399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17297" h="5399314">
                <a:moveTo>
                  <a:pt x="0" y="5399314"/>
                </a:moveTo>
                <a:lnTo>
                  <a:pt x="3117298" y="0"/>
                </a:lnTo>
                <a:lnTo>
                  <a:pt x="3117298" y="5399314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624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6">
            <a:extLst>
              <a:ext uri="{FF2B5EF4-FFF2-40B4-BE49-F238E27FC236}">
                <a16:creationId xmlns:a16="http://schemas.microsoft.com/office/drawing/2014/main" id="{7876B912-A17B-16E4-5716-39C67D06DF3C}"/>
              </a:ext>
            </a:extLst>
          </p:cNvPr>
          <p:cNvSpPr/>
          <p:nvPr/>
        </p:nvSpPr>
        <p:spPr>
          <a:xfrm rot="10800000">
            <a:off x="-3" y="0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EAB69E6D-30C6-BEB6-72F9-55F0CF4FC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0FA5A7-644D-93C0-C7AE-16C8960C3577}"/>
              </a:ext>
            </a:extLst>
          </p:cNvPr>
          <p:cNvSpPr txBox="1">
            <a:spLocks/>
          </p:cNvSpPr>
          <p:nvPr/>
        </p:nvSpPr>
        <p:spPr>
          <a:xfrm>
            <a:off x="1931527" y="2296757"/>
            <a:ext cx="8328945" cy="44850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official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E8C223D-D21B-BF28-FB98-E272801AB929}"/>
              </a:ext>
            </a:extLst>
          </p:cNvPr>
          <p:cNvSpPr/>
          <p:nvPr/>
        </p:nvSpPr>
        <p:spPr>
          <a:xfrm>
            <a:off x="4632959" y="165853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0D25A03-A755-DA69-2BEE-841625C7E5FE}"/>
              </a:ext>
            </a:extLst>
          </p:cNvPr>
          <p:cNvSpPr txBox="1">
            <a:spLocks/>
          </p:cNvSpPr>
          <p:nvPr/>
        </p:nvSpPr>
        <p:spPr>
          <a:xfrm>
            <a:off x="1909046" y="975494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511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04AD820B-8EDF-F405-AAAD-C929612FE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1000"/>
                </a:srgbClr>
              </a:gs>
              <a:gs pos="99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82ACFACC-D02E-967E-BD77-6A5B41FA28E2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E85C6EC-B9A3-E787-9C8B-E0A81E8D3346}"/>
              </a:ext>
            </a:extLst>
          </p:cNvPr>
          <p:cNvSpPr txBox="1">
            <a:spLocks/>
          </p:cNvSpPr>
          <p:nvPr/>
        </p:nvSpPr>
        <p:spPr>
          <a:xfrm>
            <a:off x="761999" y="29601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Insert headline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E5776BB-3EB3-8128-A9D4-C7E9737CDCC0}"/>
              </a:ext>
            </a:extLst>
          </p:cNvPr>
          <p:cNvSpPr txBox="1">
            <a:spLocks/>
          </p:cNvSpPr>
          <p:nvPr/>
        </p:nvSpPr>
        <p:spPr>
          <a:xfrm>
            <a:off x="762000" y="3942855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Insert subhead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605487ED-A44C-4433-46BB-E6C4D5D2C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5257"/>
            <a:ext cx="1172364" cy="1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6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 - Solid">
            <a:extLst>
              <a:ext uri="{FF2B5EF4-FFF2-40B4-BE49-F238E27FC236}">
                <a16:creationId xmlns:a16="http://schemas.microsoft.com/office/drawing/2014/main" id="{F99F03F7-71E6-ADD3-30A0-C0ACA0026C9E}"/>
              </a:ext>
            </a:extLst>
          </p:cNvPr>
          <p:cNvSpPr/>
          <p:nvPr/>
        </p:nvSpPr>
        <p:spPr>
          <a:xfrm>
            <a:off x="0" y="6410208"/>
            <a:ext cx="12192000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70FA5A7-644D-93C0-C7AE-16C8960C3577}"/>
              </a:ext>
            </a:extLst>
          </p:cNvPr>
          <p:cNvSpPr txBox="1">
            <a:spLocks/>
          </p:cNvSpPr>
          <p:nvPr/>
        </p:nvSpPr>
        <p:spPr>
          <a:xfrm>
            <a:off x="1931527" y="2296757"/>
            <a:ext cx="8328945" cy="448504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687392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official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1257300" lvl="1" indent="-342900">
              <a:spcAft>
                <a:spcPts val="3000"/>
              </a:spcAft>
              <a:buClr>
                <a:srgbClr val="EBB700"/>
              </a:buClr>
              <a:buSzPct val="50000"/>
              <a:buFont typeface="Lucida Grande" panose="020B0600040502020204" pitchFamily="34" charset="0"/>
              <a:buChar char="▶"/>
            </a:pP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CE8C223D-D21B-BF28-FB98-E272801AB929}"/>
              </a:ext>
            </a:extLst>
          </p:cNvPr>
          <p:cNvSpPr/>
          <p:nvPr/>
        </p:nvSpPr>
        <p:spPr>
          <a:xfrm>
            <a:off x="4632959" y="165853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70D25A03-A755-DA69-2BEE-841625C7E5FE}"/>
              </a:ext>
            </a:extLst>
          </p:cNvPr>
          <p:cNvSpPr txBox="1">
            <a:spLocks/>
          </p:cNvSpPr>
          <p:nvPr/>
        </p:nvSpPr>
        <p:spPr>
          <a:xfrm>
            <a:off x="1909046" y="975494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2" name="Graphic 8">
            <a:extLst>
              <a:ext uri="{FF2B5EF4-FFF2-40B4-BE49-F238E27FC236}">
                <a16:creationId xmlns:a16="http://schemas.microsoft.com/office/drawing/2014/main" id="{FF28C9AF-B5B4-C83C-8395-EBB13B17FB66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Page Number - Blue">
            <a:extLst>
              <a:ext uri="{FF2B5EF4-FFF2-40B4-BE49-F238E27FC236}">
                <a16:creationId xmlns:a16="http://schemas.microsoft.com/office/drawing/2014/main" id="{6CBF1DB3-2122-C567-B698-84708D10E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511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738027" y="2039659"/>
            <a:ext cx="6591461" cy="3890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bg1"/>
              </a:buClr>
              <a:buFont typeface="+mj-lt"/>
              <a:buAutoNum type="arabicPeriod"/>
            </a:pP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95400"/>
            <a:ext cx="6629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Meeting Agenda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82200" y="4584964"/>
            <a:ext cx="1752600" cy="16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738027" y="2039659"/>
            <a:ext cx="6591461" cy="38904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Topic here</a:t>
            </a:r>
          </a:p>
          <a:p>
            <a:pPr marL="457200" indent="-457200">
              <a:lnSpc>
                <a:spcPct val="150000"/>
              </a:lnSpc>
              <a:buClr>
                <a:schemeClr val="accent6"/>
              </a:buClr>
              <a:buFont typeface="+mj-lt"/>
              <a:buAutoNum type="arabicPeriod"/>
            </a:pPr>
            <a:endParaRPr lang="en-US" sz="280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95400"/>
            <a:ext cx="6629400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Meeting 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26A946-0A98-8F7A-18FD-126E721D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82200" y="4584964"/>
            <a:ext cx="1752600" cy="166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51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AF3B1B62-B837-3AAF-6F88-B8CB7226D2BB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Page Number - White">
            <a:extLst>
              <a:ext uri="{FF2B5EF4-FFF2-40B4-BE49-F238E27FC236}">
                <a16:creationId xmlns:a16="http://schemas.microsoft.com/office/drawing/2014/main" id="{3D9E45C3-2FD1-0BDC-D10B-7B1C5D82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8A64C87-5659-47B4-E2E8-40E2F196C955}"/>
              </a:ext>
            </a:extLst>
          </p:cNvPr>
          <p:cNvSpPr txBox="1">
            <a:spLocks/>
          </p:cNvSpPr>
          <p:nvPr/>
        </p:nvSpPr>
        <p:spPr>
          <a:xfrm>
            <a:off x="1790889" y="2930314"/>
            <a:ext cx="8610221" cy="2796116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buClr>
                <a:srgbClr val="EBB700"/>
              </a:buClr>
              <a:buSzPct val="70000"/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300"/>
              </a:spcBef>
              <a:buClr>
                <a:srgbClr val="EBB700"/>
              </a:buClr>
              <a:buSzPct val="70000"/>
            </a:pP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70E4AB53-1FC5-0201-A51C-E246CABC3D02}"/>
              </a:ext>
            </a:extLst>
          </p:cNvPr>
          <p:cNvSpPr/>
          <p:nvPr/>
        </p:nvSpPr>
        <p:spPr>
          <a:xfrm>
            <a:off x="5370871" y="2652439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218C455F-33E5-72F8-EE1A-778BB39B7E84}"/>
              </a:ext>
            </a:extLst>
          </p:cNvPr>
          <p:cNvSpPr txBox="1">
            <a:spLocks/>
          </p:cNvSpPr>
          <p:nvPr/>
        </p:nvSpPr>
        <p:spPr>
          <a:xfrm>
            <a:off x="3259527" y="1789264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kern="0" dirty="0">
                <a:solidFill>
                  <a:schemeClr val="bg1"/>
                </a:solidFill>
              </a:rPr>
              <a:t>Insert copy here</a:t>
            </a:r>
          </a:p>
        </p:txBody>
      </p:sp>
      <p:sp>
        <p:nvSpPr>
          <p:cNvPr id="2" name="Graphic 31">
            <a:extLst>
              <a:ext uri="{FF2B5EF4-FFF2-40B4-BE49-F238E27FC236}">
                <a16:creationId xmlns:a16="http://schemas.microsoft.com/office/drawing/2014/main" id="{1A87BD28-AF8D-8D21-3963-28C05D378410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32">
            <a:extLst>
              <a:ext uri="{FF2B5EF4-FFF2-40B4-BE49-F238E27FC236}">
                <a16:creationId xmlns:a16="http://schemas.microsoft.com/office/drawing/2014/main" id="{1999A2C5-2BF4-055A-18C8-E0937B955539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29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Graphic 9">
            <a:extLst>
              <a:ext uri="{FF2B5EF4-FFF2-40B4-BE49-F238E27FC236}">
                <a16:creationId xmlns:a16="http://schemas.microsoft.com/office/drawing/2014/main" id="{AF3B1B62-B837-3AAF-6F88-B8CB7226D2BB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35">
            <a:extLst>
              <a:ext uri="{FF2B5EF4-FFF2-40B4-BE49-F238E27FC236}">
                <a16:creationId xmlns:a16="http://schemas.microsoft.com/office/drawing/2014/main" id="{617F53ED-E711-5504-6AE5-6CD82880C6D3}"/>
              </a:ext>
            </a:extLst>
          </p:cNvPr>
          <p:cNvSpPr/>
          <p:nvPr/>
        </p:nvSpPr>
        <p:spPr>
          <a:xfrm rot="10800000">
            <a:off x="-5444" y="-1"/>
            <a:ext cx="2977244" cy="5156734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31">
            <a:extLst>
              <a:ext uri="{FF2B5EF4-FFF2-40B4-BE49-F238E27FC236}">
                <a16:creationId xmlns:a16="http://schemas.microsoft.com/office/drawing/2014/main" id="{ACB3BC3A-313A-AA9C-9734-50097D7AEE33}"/>
              </a:ext>
            </a:extLst>
          </p:cNvPr>
          <p:cNvSpPr/>
          <p:nvPr/>
        </p:nvSpPr>
        <p:spPr>
          <a:xfrm rot="10800000">
            <a:off x="0" y="-2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FD81E289-DEBB-F7F9-DF99-C14D3440BEB9}"/>
              </a:ext>
            </a:extLst>
          </p:cNvPr>
          <p:cNvSpPr/>
          <p:nvPr/>
        </p:nvSpPr>
        <p:spPr>
          <a:xfrm rot="10800000">
            <a:off x="0" y="-2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Page Number - White">
            <a:extLst>
              <a:ext uri="{FF2B5EF4-FFF2-40B4-BE49-F238E27FC236}">
                <a16:creationId xmlns:a16="http://schemas.microsoft.com/office/drawing/2014/main" id="{3D9E45C3-2FD1-0BDC-D10B-7B1C5D82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8A64C87-5659-47B4-E2E8-40E2F196C955}"/>
              </a:ext>
            </a:extLst>
          </p:cNvPr>
          <p:cNvSpPr txBox="1">
            <a:spLocks/>
          </p:cNvSpPr>
          <p:nvPr/>
        </p:nvSpPr>
        <p:spPr>
          <a:xfrm>
            <a:off x="1790889" y="2930314"/>
            <a:ext cx="8610221" cy="2796116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buClr>
                <a:srgbClr val="EBB700"/>
              </a:buClr>
              <a:buSzPct val="70000"/>
            </a:pP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400" b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300"/>
              </a:spcBef>
              <a:buClr>
                <a:srgbClr val="EBB700"/>
              </a:buClr>
              <a:buSzPct val="70000"/>
            </a:pP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6" name="Yellow Bar">
            <a:extLst>
              <a:ext uri="{FF2B5EF4-FFF2-40B4-BE49-F238E27FC236}">
                <a16:creationId xmlns:a16="http://schemas.microsoft.com/office/drawing/2014/main" id="{70E4AB53-1FC5-0201-A51C-E246CABC3D02}"/>
              </a:ext>
            </a:extLst>
          </p:cNvPr>
          <p:cNvSpPr/>
          <p:nvPr/>
        </p:nvSpPr>
        <p:spPr>
          <a:xfrm>
            <a:off x="5370871" y="2652439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218C455F-33E5-72F8-EE1A-778BB39B7E84}"/>
              </a:ext>
            </a:extLst>
          </p:cNvPr>
          <p:cNvSpPr txBox="1">
            <a:spLocks/>
          </p:cNvSpPr>
          <p:nvPr/>
        </p:nvSpPr>
        <p:spPr>
          <a:xfrm>
            <a:off x="3259527" y="1789264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kern="0" dirty="0">
                <a:solidFill>
                  <a:srgbClr val="00338D"/>
                </a:solidFill>
              </a:rPr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207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BE9F802-932D-8C7A-C64C-EBEE1D929EF8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F3B1B62-B837-3AAF-6F88-B8CB7226D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2" name="Headline">
            <a:extLst>
              <a:ext uri="{FF2B5EF4-FFF2-40B4-BE49-F238E27FC236}">
                <a16:creationId xmlns:a16="http://schemas.microsoft.com/office/drawing/2014/main" id="{E6668697-6663-4899-0D03-22B9ACE495B8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</a:t>
            </a:r>
          </a:p>
          <a:p>
            <a:r>
              <a:rPr lang="en-US" sz="1600" kern="0" dirty="0">
                <a:solidFill>
                  <a:srgbClr val="EBB700"/>
                </a:solidFill>
              </a:rPr>
              <a:t>Title Area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9200276C-2CE4-8DBF-BF21-8A5EDB1A64A3}"/>
              </a:ext>
            </a:extLst>
          </p:cNvPr>
          <p:cNvSpPr txBox="1">
            <a:spLocks/>
          </p:cNvSpPr>
          <p:nvPr/>
        </p:nvSpPr>
        <p:spPr>
          <a:xfrm>
            <a:off x="5867400" y="3304547"/>
            <a:ext cx="5525035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210633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97959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812AD4-8E16-BA65-6153-27233E547F82}"/>
              </a:ext>
            </a:extLst>
          </p:cNvPr>
          <p:cNvSpPr>
            <a:spLocks/>
          </p:cNvSpPr>
          <p:nvPr/>
        </p:nvSpPr>
        <p:spPr>
          <a:xfrm>
            <a:off x="651416" y="2653042"/>
            <a:ext cx="3205562" cy="320556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DA5AE6-26FC-1C35-8B23-39E2438F4E2C}"/>
              </a:ext>
            </a:extLst>
          </p:cNvPr>
          <p:cNvSpPr>
            <a:spLocks/>
          </p:cNvSpPr>
          <p:nvPr/>
        </p:nvSpPr>
        <p:spPr>
          <a:xfrm>
            <a:off x="2578690" y="1238450"/>
            <a:ext cx="2392405" cy="239240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sp>
        <p:nvSpPr>
          <p:cNvPr id="14" name="Page Number - Blue">
            <a:extLst>
              <a:ext uri="{FF2B5EF4-FFF2-40B4-BE49-F238E27FC236}">
                <a16:creationId xmlns:a16="http://schemas.microsoft.com/office/drawing/2014/main" id="{2DA66278-575F-F2EC-ED76-D577F6F7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62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4EE6DA0-46E2-1B84-EDF8-2888D96ECEC7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2" name="Graphic 9">
            <a:extLst>
              <a:ext uri="{FF2B5EF4-FFF2-40B4-BE49-F238E27FC236}">
                <a16:creationId xmlns:a16="http://schemas.microsoft.com/office/drawing/2014/main" id="{AF3B1B62-B837-3AAF-6F88-B8CB7226D2BB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Page Number - White">
            <a:extLst>
              <a:ext uri="{FF2B5EF4-FFF2-40B4-BE49-F238E27FC236}">
                <a16:creationId xmlns:a16="http://schemas.microsoft.com/office/drawing/2014/main" id="{3D9E45C3-2FD1-0BDC-D10B-7B1C5D82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E6668697-6663-4899-0D03-22B9ACE495B8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</a:t>
            </a:r>
          </a:p>
          <a:p>
            <a:r>
              <a:rPr lang="en-US" sz="1600" kern="0" dirty="0">
                <a:solidFill>
                  <a:srgbClr val="EBB700"/>
                </a:solidFill>
              </a:rPr>
              <a:t>Title Area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C0381F-7EFD-F93A-B3D4-ABFB69660F7E}"/>
              </a:ext>
            </a:extLst>
          </p:cNvPr>
          <p:cNvGrpSpPr/>
          <p:nvPr/>
        </p:nvGrpSpPr>
        <p:grpSpPr>
          <a:xfrm>
            <a:off x="5867400" y="2106338"/>
            <a:ext cx="5525035" cy="2868503"/>
            <a:chOff x="5867400" y="2106338"/>
            <a:chExt cx="5525035" cy="2868503"/>
          </a:xfrm>
        </p:grpSpPr>
        <p:sp>
          <p:nvSpPr>
            <p:cNvPr id="4" name="Body Copy">
              <a:extLst>
                <a:ext uri="{FF2B5EF4-FFF2-40B4-BE49-F238E27FC236}">
                  <a16:creationId xmlns:a16="http://schemas.microsoft.com/office/drawing/2014/main" id="{9200276C-2CE4-8DBF-BF21-8A5EDB1A64A3}"/>
                </a:ext>
              </a:extLst>
            </p:cNvPr>
            <p:cNvSpPr txBox="1">
              <a:spLocks/>
            </p:cNvSpPr>
            <p:nvPr/>
          </p:nvSpPr>
          <p:spPr>
            <a:xfrm>
              <a:off x="5867400" y="3304547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Body Copy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Excepteur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sint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occaecat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proident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sunt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in culpa qui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officia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anim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id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est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laborum</a:t>
              </a:r>
              <a:r>
                <a:rPr lang="en-US" sz="2800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  <p:sp>
          <p:nvSpPr>
            <p:cNvPr id="5" name="Body Copy">
              <a:extLst>
                <a:ext uri="{FF2B5EF4-FFF2-40B4-BE49-F238E27FC236}">
                  <a16:creationId xmlns:a16="http://schemas.microsoft.com/office/drawing/2014/main" id="{DB8FA787-83C0-8755-5702-D06DD3913C40}"/>
                </a:ext>
              </a:extLst>
            </p:cNvPr>
            <p:cNvSpPr txBox="1">
              <a:spLocks/>
            </p:cNvSpPr>
            <p:nvPr/>
          </p:nvSpPr>
          <p:spPr>
            <a:xfrm>
              <a:off x="5867400" y="2106338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n-US" sz="4800" b="1" kern="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Insert headline 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0028EC-30AB-1025-D01E-03E87EF82035}"/>
                </a:ext>
              </a:extLst>
            </p:cNvPr>
            <p:cNvSpPr/>
            <p:nvPr/>
          </p:nvSpPr>
          <p:spPr>
            <a:xfrm rot="5400000" flipH="1">
              <a:off x="8075750" y="979599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F812AD4-8E16-BA65-6153-27233E547F82}"/>
              </a:ext>
            </a:extLst>
          </p:cNvPr>
          <p:cNvSpPr>
            <a:spLocks/>
          </p:cNvSpPr>
          <p:nvPr/>
        </p:nvSpPr>
        <p:spPr>
          <a:xfrm>
            <a:off x="651416" y="2653042"/>
            <a:ext cx="3205562" cy="320556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DA5AE6-26FC-1C35-8B23-39E2438F4E2C}"/>
              </a:ext>
            </a:extLst>
          </p:cNvPr>
          <p:cNvSpPr>
            <a:spLocks/>
          </p:cNvSpPr>
          <p:nvPr/>
        </p:nvSpPr>
        <p:spPr>
          <a:xfrm>
            <a:off x="2578690" y="1238450"/>
            <a:ext cx="2392405" cy="239240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6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08A52B7-7B29-ECF6-C40E-0A6788B5F2AD}"/>
              </a:ext>
            </a:extLst>
          </p:cNvPr>
          <p:cNvSpPr/>
          <p:nvPr/>
        </p:nvSpPr>
        <p:spPr>
          <a:xfrm>
            <a:off x="-6228" y="-4930"/>
            <a:ext cx="5169835" cy="6862929"/>
          </a:xfrm>
          <a:custGeom>
            <a:avLst/>
            <a:gdLst>
              <a:gd name="connsiteX0" fmla="*/ 0 w 5166122"/>
              <a:gd name="connsiteY0" fmla="*/ 0 h 6858000"/>
              <a:gd name="connsiteX1" fmla="*/ 5166122 w 5166122"/>
              <a:gd name="connsiteY1" fmla="*/ 0 h 6858000"/>
              <a:gd name="connsiteX2" fmla="*/ 1206651 w 5166122"/>
              <a:gd name="connsiteY2" fmla="*/ 6858000 h 6858000"/>
              <a:gd name="connsiteX3" fmla="*/ 0 w 5166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6122" h="6858000">
                <a:moveTo>
                  <a:pt x="0" y="0"/>
                </a:moveTo>
                <a:lnTo>
                  <a:pt x="5166122" y="0"/>
                </a:lnTo>
                <a:lnTo>
                  <a:pt x="1206651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3" name="Graphic 9">
            <a:extLst>
              <a:ext uri="{FF2B5EF4-FFF2-40B4-BE49-F238E27FC236}">
                <a16:creationId xmlns:a16="http://schemas.microsoft.com/office/drawing/2014/main" id="{AF3B1B62-B837-3AAF-6F88-B8CB7226D2BB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Page Number - White">
            <a:extLst>
              <a:ext uri="{FF2B5EF4-FFF2-40B4-BE49-F238E27FC236}">
                <a16:creationId xmlns:a16="http://schemas.microsoft.com/office/drawing/2014/main" id="{3D9E45C3-2FD1-0BDC-D10B-7B1C5D82A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E6668697-6663-4899-0D03-22B9ACE495B8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</a:t>
            </a:r>
          </a:p>
          <a:p>
            <a:r>
              <a:rPr lang="en-US" sz="1600" kern="0" dirty="0">
                <a:solidFill>
                  <a:srgbClr val="EBB700"/>
                </a:solidFill>
              </a:rPr>
              <a:t>Title Area</a:t>
            </a: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9200276C-2CE4-8DBF-BF21-8A5EDB1A64A3}"/>
              </a:ext>
            </a:extLst>
          </p:cNvPr>
          <p:cNvSpPr txBox="1">
            <a:spLocks/>
          </p:cNvSpPr>
          <p:nvPr/>
        </p:nvSpPr>
        <p:spPr>
          <a:xfrm>
            <a:off x="5867400" y="3304547"/>
            <a:ext cx="5525035" cy="167029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DB8FA787-83C0-8755-5702-D06DD3913C40}"/>
              </a:ext>
            </a:extLst>
          </p:cNvPr>
          <p:cNvSpPr txBox="1">
            <a:spLocks/>
          </p:cNvSpPr>
          <p:nvPr/>
        </p:nvSpPr>
        <p:spPr>
          <a:xfrm>
            <a:off x="5867400" y="210633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0028EC-30AB-1025-D01E-03E87EF82035}"/>
              </a:ext>
            </a:extLst>
          </p:cNvPr>
          <p:cNvSpPr/>
          <p:nvPr/>
        </p:nvSpPr>
        <p:spPr>
          <a:xfrm rot="5400000" flipH="1">
            <a:off x="8075750" y="97959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812AD4-8E16-BA65-6153-27233E547F82}"/>
              </a:ext>
            </a:extLst>
          </p:cNvPr>
          <p:cNvSpPr>
            <a:spLocks/>
          </p:cNvSpPr>
          <p:nvPr/>
        </p:nvSpPr>
        <p:spPr>
          <a:xfrm>
            <a:off x="651416" y="2653042"/>
            <a:ext cx="3205562" cy="3205562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DA5AE6-26FC-1C35-8B23-39E2438F4E2C}"/>
              </a:ext>
            </a:extLst>
          </p:cNvPr>
          <p:cNvSpPr>
            <a:spLocks/>
          </p:cNvSpPr>
          <p:nvPr/>
        </p:nvSpPr>
        <p:spPr>
          <a:xfrm>
            <a:off x="2578690" y="1238450"/>
            <a:ext cx="2392405" cy="2392405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AE41D-C888-1ABD-21A6-4D4777173C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66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098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77E51C0D-6194-6508-BC43-D391D9761C0A}"/>
              </a:ext>
            </a:extLst>
          </p:cNvPr>
          <p:cNvSpPr/>
          <p:nvPr/>
        </p:nvSpPr>
        <p:spPr>
          <a:xfrm>
            <a:off x="5506829" y="3581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7938AAE5-B528-0072-12A5-CA245ACBD950}"/>
              </a:ext>
            </a:extLst>
          </p:cNvPr>
          <p:cNvSpPr txBox="1">
            <a:spLocks/>
          </p:cNvSpPr>
          <p:nvPr/>
        </p:nvSpPr>
        <p:spPr>
          <a:xfrm>
            <a:off x="762000" y="37607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5400" kern="0" dirty="0">
                <a:solidFill>
                  <a:srgbClr val="EBB700"/>
                </a:solidFill>
              </a:rPr>
              <a:t>Title here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4FB97D51-1C79-F662-8B7F-CAEB137DFEBD}"/>
              </a:ext>
            </a:extLst>
          </p:cNvPr>
          <p:cNvSpPr txBox="1">
            <a:spLocks/>
          </p:cNvSpPr>
          <p:nvPr/>
        </p:nvSpPr>
        <p:spPr>
          <a:xfrm>
            <a:off x="762000" y="49530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kern="0" dirty="0"/>
              <a:t>Insert subhead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7D9E89-2A89-9FAA-8B9B-8D2983ED4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918502"/>
            <a:ext cx="2438400" cy="231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552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963335FE-304B-BE1C-8B8E-FA36D3B320CB}"/>
              </a:ext>
            </a:extLst>
          </p:cNvPr>
          <p:cNvSpPr txBox="1">
            <a:spLocks/>
          </p:cNvSpPr>
          <p:nvPr/>
        </p:nvSpPr>
        <p:spPr>
          <a:xfrm>
            <a:off x="1016063" y="3572106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Lorem ipsum dolor sit </a:t>
            </a:r>
            <a:r>
              <a:rPr lang="en-US" sz="1800" b="1" kern="0" dirty="0" err="1">
                <a:solidFill>
                  <a:schemeClr val="bg1"/>
                </a:solidFill>
              </a:rPr>
              <a:t>amet</a:t>
            </a:r>
            <a:r>
              <a:rPr lang="en-US" sz="1800" b="1" kern="0" dirty="0">
                <a:solidFill>
                  <a:schemeClr val="bg1"/>
                </a:solidFill>
              </a:rPr>
              <a:t>, </a:t>
            </a:r>
            <a:r>
              <a:rPr lang="en-US" sz="1800" b="1" kern="0" dirty="0" err="1">
                <a:solidFill>
                  <a:schemeClr val="bg1"/>
                </a:solidFill>
              </a:rPr>
              <a:t>consectetur</a:t>
            </a:r>
            <a:r>
              <a:rPr lang="en-US" sz="1800" b="1" kern="0" dirty="0">
                <a:solidFill>
                  <a:schemeClr val="bg1"/>
                </a:solidFill>
              </a:rPr>
              <a:t> </a:t>
            </a:r>
            <a:r>
              <a:rPr lang="en-US" sz="1800" b="1" kern="0" dirty="0" err="1">
                <a:solidFill>
                  <a:schemeClr val="bg1"/>
                </a:solidFill>
              </a:rPr>
              <a:t>tempor</a:t>
            </a:r>
            <a:r>
              <a:rPr lang="en-US" sz="1800" b="1" kern="0" dirty="0">
                <a:solidFill>
                  <a:schemeClr val="bg1"/>
                </a:solidFill>
              </a:rPr>
              <a:t> </a:t>
            </a:r>
            <a:r>
              <a:rPr lang="en-US" sz="1800" b="1" kern="0" dirty="0" err="1">
                <a:solidFill>
                  <a:schemeClr val="bg1"/>
                </a:solidFill>
              </a:rPr>
              <a:t>incididunt</a:t>
            </a:r>
            <a:r>
              <a:rPr lang="en-US" sz="1800" b="1" kern="0" dirty="0">
                <a:solidFill>
                  <a:schemeClr val="bg1"/>
                </a:solidFill>
              </a:rPr>
              <a:t> </a:t>
            </a:r>
            <a:r>
              <a:rPr lang="en-US" sz="1800" b="1" kern="0" dirty="0" err="1">
                <a:solidFill>
                  <a:schemeClr val="bg1"/>
                </a:solidFill>
              </a:rPr>
              <a:t>ut</a:t>
            </a:r>
            <a:r>
              <a:rPr lang="en-US" sz="1800" b="1" kern="0" dirty="0">
                <a:solidFill>
                  <a:schemeClr val="bg1"/>
                </a:solidFill>
              </a:rPr>
              <a:t> </a:t>
            </a:r>
            <a:r>
              <a:rPr lang="en-US" sz="1800" b="1" kern="0" dirty="0" err="1">
                <a:solidFill>
                  <a:schemeClr val="bg1"/>
                </a:solidFill>
              </a:rPr>
              <a:t>labore</a:t>
            </a:r>
            <a:r>
              <a:rPr lang="en-US" sz="1800" b="1" kern="0" dirty="0">
                <a:solidFill>
                  <a:schemeClr val="bg1"/>
                </a:solidFill>
              </a:rPr>
              <a:t> et dolore magna </a:t>
            </a:r>
            <a:r>
              <a:rPr lang="en-US" sz="1800" b="1" kern="0" dirty="0" err="1">
                <a:solidFill>
                  <a:schemeClr val="bg1"/>
                </a:solidFill>
              </a:rPr>
              <a:t>aliqua</a:t>
            </a:r>
            <a:r>
              <a:rPr lang="en-US" sz="1800" b="1" kern="0" dirty="0">
                <a:solidFill>
                  <a:schemeClr val="bg1"/>
                </a:solidFill>
              </a:rPr>
              <a:t>. </a:t>
            </a:r>
            <a:br>
              <a:rPr lang="en-US" sz="1800" b="1" kern="0" dirty="0">
                <a:solidFill>
                  <a:schemeClr val="bg1"/>
                </a:solidFill>
              </a:rPr>
            </a:br>
            <a:endParaRPr lang="en-US" sz="1400" b="1" kern="0" dirty="0">
              <a:solidFill>
                <a:schemeClr val="bg1"/>
              </a:solidFill>
            </a:endParaRPr>
          </a:p>
          <a:p>
            <a:r>
              <a:rPr lang="en-US" sz="1400" kern="0" dirty="0" err="1">
                <a:solidFill>
                  <a:schemeClr val="bg1"/>
                </a:solidFill>
              </a:rPr>
              <a:t>Consectetur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adipiscing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elit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pellentesque</a:t>
            </a:r>
            <a:r>
              <a:rPr lang="en-US" sz="1400" kern="0" dirty="0">
                <a:solidFill>
                  <a:schemeClr val="bg1"/>
                </a:solidFill>
              </a:rPr>
              <a:t> habitant </a:t>
            </a:r>
            <a:r>
              <a:rPr lang="en-US" sz="1400" kern="0" dirty="0" err="1">
                <a:solidFill>
                  <a:schemeClr val="bg1"/>
                </a:solidFill>
              </a:rPr>
              <a:t>morbi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tristique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senectus</a:t>
            </a:r>
            <a:r>
              <a:rPr lang="en-US" sz="1400" kern="0" dirty="0">
                <a:solidFill>
                  <a:schemeClr val="bg1"/>
                </a:solidFill>
              </a:rPr>
              <a:t> et </a:t>
            </a:r>
            <a:r>
              <a:rPr lang="en-US" sz="1400" kern="0" dirty="0" err="1">
                <a:solidFill>
                  <a:schemeClr val="bg1"/>
                </a:solidFill>
              </a:rPr>
              <a:t>netus</a:t>
            </a:r>
            <a:r>
              <a:rPr lang="en-US" sz="1400" kern="0" dirty="0">
                <a:solidFill>
                  <a:schemeClr val="bg1"/>
                </a:solidFill>
              </a:rPr>
              <a:t>. </a:t>
            </a:r>
            <a:r>
              <a:rPr lang="en-US" sz="1400" kern="0" dirty="0" err="1">
                <a:solidFill>
                  <a:schemeClr val="bg1"/>
                </a:solidFill>
              </a:rPr>
              <a:t>Curabitur</a:t>
            </a:r>
            <a:r>
              <a:rPr lang="en-US" sz="1400" kern="0" dirty="0">
                <a:solidFill>
                  <a:schemeClr val="bg1"/>
                </a:solidFill>
              </a:rPr>
              <a:t> vitae </a:t>
            </a:r>
            <a:r>
              <a:rPr lang="en-US" sz="1400" kern="0" dirty="0" err="1">
                <a:solidFill>
                  <a:schemeClr val="bg1"/>
                </a:solidFill>
              </a:rPr>
              <a:t>nunc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sed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velit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dignissim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sodales</a:t>
            </a:r>
            <a:r>
              <a:rPr lang="en-US" sz="1400" kern="0" dirty="0">
                <a:solidFill>
                  <a:schemeClr val="bg1"/>
                </a:solidFill>
              </a:rPr>
              <a:t>. </a:t>
            </a:r>
            <a:r>
              <a:rPr lang="en-US" sz="1400" kern="0" dirty="0" err="1">
                <a:solidFill>
                  <a:schemeClr val="bg1"/>
                </a:solidFill>
              </a:rPr>
              <a:t>Consequat</a:t>
            </a:r>
            <a:r>
              <a:rPr lang="en-US" sz="1400" kern="0" dirty="0">
                <a:solidFill>
                  <a:schemeClr val="bg1"/>
                </a:solidFill>
              </a:rPr>
              <a:t> ac </a:t>
            </a:r>
            <a:r>
              <a:rPr lang="en-US" sz="1400" kern="0" dirty="0" err="1">
                <a:solidFill>
                  <a:schemeClr val="bg1"/>
                </a:solidFill>
              </a:rPr>
              <a:t>felis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donec</a:t>
            </a:r>
            <a:r>
              <a:rPr lang="en-US" sz="1400" kern="0" dirty="0">
                <a:solidFill>
                  <a:schemeClr val="bg1"/>
                </a:solidFill>
              </a:rPr>
              <a:t> et </a:t>
            </a:r>
            <a:r>
              <a:rPr lang="en-US" sz="1400" kern="0" dirty="0" err="1">
                <a:solidFill>
                  <a:schemeClr val="bg1"/>
                </a:solidFill>
              </a:rPr>
              <a:t>odio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pellentesque</a:t>
            </a:r>
            <a:r>
              <a:rPr lang="en-US" sz="1400" kern="0" dirty="0">
                <a:solidFill>
                  <a:schemeClr val="bg1"/>
                </a:solidFill>
              </a:rPr>
              <a:t>. </a:t>
            </a:r>
            <a:r>
              <a:rPr lang="en-US" sz="1400" kern="0" dirty="0" err="1">
                <a:solidFill>
                  <a:schemeClr val="bg1"/>
                </a:solidFill>
              </a:rPr>
              <a:t>Nullam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vehicula</a:t>
            </a:r>
            <a:r>
              <a:rPr lang="en-US" sz="1400" kern="0" dirty="0">
                <a:solidFill>
                  <a:schemeClr val="bg1"/>
                </a:solidFill>
              </a:rPr>
              <a:t> ipsum. Nunc </a:t>
            </a:r>
            <a:r>
              <a:rPr lang="en-US" sz="1400" kern="0" dirty="0" err="1">
                <a:solidFill>
                  <a:schemeClr val="bg1"/>
                </a:solidFill>
              </a:rPr>
              <a:t>lobortis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mattis</a:t>
            </a:r>
            <a:r>
              <a:rPr lang="en-US" sz="1400" kern="0" dirty="0">
                <a:solidFill>
                  <a:schemeClr val="bg1"/>
                </a:solidFill>
              </a:rPr>
              <a:t> </a:t>
            </a:r>
            <a:r>
              <a:rPr lang="en-US" sz="1400" kern="0" dirty="0" err="1">
                <a:solidFill>
                  <a:schemeClr val="bg1"/>
                </a:solidFill>
              </a:rPr>
              <a:t>purus</a:t>
            </a:r>
            <a:r>
              <a:rPr lang="en-US" sz="1400" kern="0" dirty="0">
                <a:solidFill>
                  <a:schemeClr val="bg1"/>
                </a:solidFill>
              </a:rPr>
              <a:t> in </a:t>
            </a:r>
            <a:r>
              <a:rPr lang="en-US" sz="1400" kern="0" dirty="0" err="1">
                <a:solidFill>
                  <a:schemeClr val="bg1"/>
                </a:solidFill>
              </a:rPr>
              <a:t>massa</a:t>
            </a:r>
            <a:r>
              <a:rPr lang="en-US" sz="14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1137330" y="331119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027266" y="1906246"/>
            <a:ext cx="398205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dirty="0">
                <a:solidFill>
                  <a:schemeClr val="bg1"/>
                </a:solidFill>
              </a:rPr>
              <a:t>Insert headline et lorem ipsum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7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F8DB991-F92D-97AB-41E6-6ECF814C97CB}"/>
              </a:ext>
            </a:extLst>
          </p:cNvPr>
          <p:cNvSpPr txBox="1">
            <a:spLocks/>
          </p:cNvSpPr>
          <p:nvPr/>
        </p:nvSpPr>
        <p:spPr>
          <a:xfrm>
            <a:off x="1016063" y="3572106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accent6"/>
                </a:solidFill>
              </a:rPr>
              <a:t>Lorem ipsum dolor sit </a:t>
            </a:r>
            <a:r>
              <a:rPr lang="en-US" sz="1800" b="1" kern="0" dirty="0" err="1">
                <a:solidFill>
                  <a:schemeClr val="accent6"/>
                </a:solidFill>
              </a:rPr>
              <a:t>amet</a:t>
            </a:r>
            <a:r>
              <a:rPr lang="en-US" sz="1800" b="1" kern="0" dirty="0">
                <a:solidFill>
                  <a:schemeClr val="accent6"/>
                </a:solidFill>
              </a:rPr>
              <a:t>, </a:t>
            </a:r>
            <a:r>
              <a:rPr lang="en-US" sz="1800" b="1" kern="0" dirty="0" err="1">
                <a:solidFill>
                  <a:schemeClr val="accent6"/>
                </a:solidFill>
              </a:rPr>
              <a:t>consectetur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tempor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incididunt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ut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labore</a:t>
            </a:r>
            <a:r>
              <a:rPr lang="en-US" sz="1800" b="1" kern="0" dirty="0">
                <a:solidFill>
                  <a:schemeClr val="accent6"/>
                </a:solidFill>
              </a:rPr>
              <a:t> et dolore magna </a:t>
            </a:r>
            <a:r>
              <a:rPr lang="en-US" sz="1800" b="1" kern="0" dirty="0" err="1">
                <a:solidFill>
                  <a:schemeClr val="accent6"/>
                </a:solidFill>
              </a:rPr>
              <a:t>aliqua</a:t>
            </a:r>
            <a:r>
              <a:rPr lang="en-US" sz="1800" b="1" kern="0" dirty="0">
                <a:solidFill>
                  <a:schemeClr val="accent6"/>
                </a:solidFill>
              </a:rPr>
              <a:t>. </a:t>
            </a:r>
            <a:br>
              <a:rPr lang="en-US" sz="1800" b="1" kern="0" dirty="0">
                <a:solidFill>
                  <a:schemeClr val="accent6"/>
                </a:solidFill>
              </a:rPr>
            </a:br>
            <a:endParaRPr lang="en-US" sz="1400" b="1" kern="0" dirty="0">
              <a:solidFill>
                <a:schemeClr val="accent6"/>
              </a:solidFill>
            </a:endParaRPr>
          </a:p>
          <a:p>
            <a:r>
              <a:rPr lang="en-US" sz="1400" kern="0" dirty="0" err="1">
                <a:solidFill>
                  <a:schemeClr val="accent6"/>
                </a:solidFill>
              </a:rPr>
              <a:t>Consectetur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adipiscing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elit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pellentesque</a:t>
            </a:r>
            <a:r>
              <a:rPr lang="en-US" sz="1400" kern="0" dirty="0">
                <a:solidFill>
                  <a:schemeClr val="accent6"/>
                </a:solidFill>
              </a:rPr>
              <a:t> habitant </a:t>
            </a:r>
            <a:r>
              <a:rPr lang="en-US" sz="1400" kern="0" dirty="0" err="1">
                <a:solidFill>
                  <a:schemeClr val="accent6"/>
                </a:solidFill>
              </a:rPr>
              <a:t>morbi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tristique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senectus</a:t>
            </a:r>
            <a:r>
              <a:rPr lang="en-US" sz="1400" kern="0" dirty="0">
                <a:solidFill>
                  <a:schemeClr val="accent6"/>
                </a:solidFill>
              </a:rPr>
              <a:t> et </a:t>
            </a:r>
            <a:r>
              <a:rPr lang="en-US" sz="1400" kern="0" dirty="0" err="1">
                <a:solidFill>
                  <a:schemeClr val="accent6"/>
                </a:solidFill>
              </a:rPr>
              <a:t>netus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Curabitur</a:t>
            </a:r>
            <a:r>
              <a:rPr lang="en-US" sz="1400" kern="0" dirty="0">
                <a:solidFill>
                  <a:schemeClr val="accent6"/>
                </a:solidFill>
              </a:rPr>
              <a:t> vitae </a:t>
            </a:r>
            <a:r>
              <a:rPr lang="en-US" sz="1400" kern="0" dirty="0" err="1">
                <a:solidFill>
                  <a:schemeClr val="accent6"/>
                </a:solidFill>
              </a:rPr>
              <a:t>nunc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sed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velit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dignissim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sodales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Consequat</a:t>
            </a:r>
            <a:r>
              <a:rPr lang="en-US" sz="1400" kern="0" dirty="0">
                <a:solidFill>
                  <a:schemeClr val="accent6"/>
                </a:solidFill>
              </a:rPr>
              <a:t> ac </a:t>
            </a:r>
            <a:r>
              <a:rPr lang="en-US" sz="1400" kern="0" dirty="0" err="1">
                <a:solidFill>
                  <a:schemeClr val="accent6"/>
                </a:solidFill>
              </a:rPr>
              <a:t>felis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donec</a:t>
            </a:r>
            <a:r>
              <a:rPr lang="en-US" sz="1400" kern="0" dirty="0">
                <a:solidFill>
                  <a:schemeClr val="accent6"/>
                </a:solidFill>
              </a:rPr>
              <a:t> et </a:t>
            </a:r>
            <a:r>
              <a:rPr lang="en-US" sz="1400" kern="0" dirty="0" err="1">
                <a:solidFill>
                  <a:schemeClr val="accent6"/>
                </a:solidFill>
              </a:rPr>
              <a:t>odio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pellentesque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Nullam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vehicula</a:t>
            </a:r>
            <a:r>
              <a:rPr lang="en-US" sz="1400" kern="0" dirty="0">
                <a:solidFill>
                  <a:schemeClr val="accent6"/>
                </a:solidFill>
              </a:rPr>
              <a:t> ipsum. Nunc </a:t>
            </a:r>
            <a:r>
              <a:rPr lang="en-US" sz="1400" kern="0" dirty="0" err="1">
                <a:solidFill>
                  <a:schemeClr val="accent6"/>
                </a:solidFill>
              </a:rPr>
              <a:t>lobortis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mattis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purus</a:t>
            </a:r>
            <a:r>
              <a:rPr lang="en-US" sz="1400" kern="0" dirty="0">
                <a:solidFill>
                  <a:schemeClr val="accent6"/>
                </a:solidFill>
              </a:rPr>
              <a:t> in </a:t>
            </a:r>
            <a:r>
              <a:rPr lang="en-US" sz="1400" kern="0" dirty="0" err="1">
                <a:solidFill>
                  <a:schemeClr val="accent6"/>
                </a:solidFill>
              </a:rPr>
              <a:t>massa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C94A832C-384D-35FF-6361-8E21DB8ED4B1}"/>
              </a:ext>
            </a:extLst>
          </p:cNvPr>
          <p:cNvSpPr/>
          <p:nvPr/>
        </p:nvSpPr>
        <p:spPr>
          <a:xfrm>
            <a:off x="1137330" y="331119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F85C041A-AE41-A4CB-0765-91F14B63FF07}"/>
              </a:ext>
            </a:extLst>
          </p:cNvPr>
          <p:cNvSpPr txBox="1">
            <a:spLocks/>
          </p:cNvSpPr>
          <p:nvPr/>
        </p:nvSpPr>
        <p:spPr>
          <a:xfrm>
            <a:off x="1027266" y="1906246"/>
            <a:ext cx="398205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dirty="0">
                <a:solidFill>
                  <a:srgbClr val="00338D"/>
                </a:solidFill>
              </a:rPr>
              <a:t>Insert headline et lorem ipsum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2347AB7-6E6F-8997-7533-1554D96DCA15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17F57D9A-CCE7-270B-DAA6-1AD3F7FD5EC8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22CB4-E845-3754-983C-27A2EF4E9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28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5707" y="252142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38201" y="1580517"/>
            <a:ext cx="10521093" cy="78508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200" kern="0" dirty="0">
                <a:solidFill>
                  <a:schemeClr val="bg1"/>
                </a:solidFill>
              </a:rPr>
              <a:t>Insert headline here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840F427F-A64B-414A-4B33-EFDA668F959A}"/>
              </a:ext>
            </a:extLst>
          </p:cNvPr>
          <p:cNvSpPr txBox="1">
            <a:spLocks/>
          </p:cNvSpPr>
          <p:nvPr/>
        </p:nvSpPr>
        <p:spPr>
          <a:xfrm>
            <a:off x="670942" y="2874295"/>
            <a:ext cx="10844021" cy="3145505"/>
          </a:xfrm>
          <a:prstGeom prst="rect">
            <a:avLst/>
          </a:prstGeom>
        </p:spPr>
        <p:txBody>
          <a:bodyPr numCol="1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Lorem ipsum dolor sit </a:t>
            </a:r>
            <a:r>
              <a:rPr lang="en-US" sz="2800" kern="0" dirty="0" err="1">
                <a:solidFill>
                  <a:schemeClr val="bg1"/>
                </a:solidFill>
              </a:rPr>
              <a:t>amet</a:t>
            </a:r>
            <a:r>
              <a:rPr lang="en-US" sz="2800" kern="0" dirty="0">
                <a:solidFill>
                  <a:schemeClr val="bg1"/>
                </a:solidFill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</a:rPr>
              <a:t>consectetur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adipiscing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elit</a:t>
            </a:r>
            <a:r>
              <a:rPr lang="en-US" sz="2800" kern="0" dirty="0">
                <a:solidFill>
                  <a:schemeClr val="bg1"/>
                </a:solidFill>
              </a:rPr>
              <a:t>, sed do </a:t>
            </a:r>
            <a:r>
              <a:rPr lang="en-US" sz="2800" kern="0" dirty="0" err="1">
                <a:solidFill>
                  <a:schemeClr val="bg1"/>
                </a:solidFill>
              </a:rPr>
              <a:t>eiusmod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tempor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incididunt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ut</a:t>
            </a:r>
            <a:r>
              <a:rPr lang="en-US" sz="2800" kern="0" dirty="0">
                <a:solidFill>
                  <a:schemeClr val="bg1"/>
                </a:solidFill>
              </a:rPr>
              <a:t> labore et dolore magna </a:t>
            </a:r>
            <a:r>
              <a:rPr lang="en-US" sz="2800" kern="0" dirty="0" err="1">
                <a:solidFill>
                  <a:schemeClr val="bg1"/>
                </a:solidFill>
              </a:rPr>
              <a:t>aliqua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Ut </a:t>
            </a:r>
            <a:r>
              <a:rPr lang="en-US" sz="2800" kern="0" dirty="0" err="1">
                <a:solidFill>
                  <a:schemeClr val="bg1"/>
                </a:solidFill>
              </a:rPr>
              <a:t>enim</a:t>
            </a:r>
            <a:r>
              <a:rPr lang="en-US" sz="2800" kern="0" dirty="0">
                <a:solidFill>
                  <a:schemeClr val="bg1"/>
                </a:solidFill>
              </a:rPr>
              <a:t> ad minim </a:t>
            </a:r>
            <a:r>
              <a:rPr lang="en-US" sz="2800" kern="0" dirty="0" err="1">
                <a:solidFill>
                  <a:schemeClr val="bg1"/>
                </a:solidFill>
              </a:rPr>
              <a:t>veniam</a:t>
            </a:r>
            <a:r>
              <a:rPr lang="en-US" sz="2800" kern="0" dirty="0">
                <a:solidFill>
                  <a:schemeClr val="bg1"/>
                </a:solidFill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</a:rPr>
              <a:t>quis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nostrud</a:t>
            </a:r>
            <a:r>
              <a:rPr lang="en-US" sz="2800" kern="0" dirty="0">
                <a:solidFill>
                  <a:schemeClr val="bg1"/>
                </a:solidFill>
              </a:rPr>
              <a:t> exercitation </a:t>
            </a:r>
            <a:r>
              <a:rPr lang="en-US" sz="2800" kern="0" dirty="0" err="1">
                <a:solidFill>
                  <a:schemeClr val="bg1"/>
                </a:solidFill>
              </a:rPr>
              <a:t>ullamco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laboris</a:t>
            </a:r>
            <a:r>
              <a:rPr lang="en-US" sz="2800" kern="0" dirty="0">
                <a:solidFill>
                  <a:schemeClr val="bg1"/>
                </a:solidFill>
              </a:rPr>
              <a:t> nisi </a:t>
            </a:r>
            <a:r>
              <a:rPr lang="en-US" sz="2800" kern="0" dirty="0" err="1">
                <a:solidFill>
                  <a:schemeClr val="bg1"/>
                </a:solidFill>
              </a:rPr>
              <a:t>ut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aliquip</a:t>
            </a:r>
            <a:r>
              <a:rPr lang="en-US" sz="2800" kern="0" dirty="0">
                <a:solidFill>
                  <a:schemeClr val="bg1"/>
                </a:solidFill>
              </a:rPr>
              <a:t> ex </a:t>
            </a:r>
            <a:r>
              <a:rPr lang="en-US" sz="2800" kern="0" dirty="0" err="1">
                <a:solidFill>
                  <a:schemeClr val="bg1"/>
                </a:solidFill>
              </a:rPr>
              <a:t>ea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commodo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consequat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bg1"/>
                </a:solidFill>
              </a:rPr>
              <a:t>Duis </a:t>
            </a:r>
            <a:r>
              <a:rPr lang="en-US" sz="2800" kern="0" dirty="0" err="1">
                <a:solidFill>
                  <a:schemeClr val="bg1"/>
                </a:solidFill>
              </a:rPr>
              <a:t>aute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irure</a:t>
            </a:r>
            <a:r>
              <a:rPr lang="en-US" sz="2800" kern="0" dirty="0">
                <a:solidFill>
                  <a:schemeClr val="bg1"/>
                </a:solidFill>
              </a:rPr>
              <a:t> dolor in </a:t>
            </a:r>
            <a:r>
              <a:rPr lang="en-US" sz="2800" kern="0" dirty="0" err="1">
                <a:solidFill>
                  <a:schemeClr val="bg1"/>
                </a:solidFill>
              </a:rPr>
              <a:t>reprehenderit</a:t>
            </a:r>
            <a:r>
              <a:rPr lang="en-US" sz="2800" kern="0" dirty="0">
                <a:solidFill>
                  <a:schemeClr val="bg1"/>
                </a:solidFill>
              </a:rPr>
              <a:t> in </a:t>
            </a:r>
            <a:r>
              <a:rPr lang="en-US" sz="2800" kern="0" dirty="0" err="1">
                <a:solidFill>
                  <a:schemeClr val="bg1"/>
                </a:solidFill>
              </a:rPr>
              <a:t>voluptate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velit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esse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cillum</a:t>
            </a:r>
            <a:r>
              <a:rPr lang="en-US" sz="2800" kern="0" dirty="0">
                <a:solidFill>
                  <a:schemeClr val="bg1"/>
                </a:solidFill>
              </a:rPr>
              <a:t> dolore </a:t>
            </a:r>
            <a:r>
              <a:rPr lang="en-US" sz="2800" kern="0" dirty="0" err="1">
                <a:solidFill>
                  <a:schemeClr val="bg1"/>
                </a:solidFill>
              </a:rPr>
              <a:t>eu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fugiat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nulla</a:t>
            </a:r>
            <a:r>
              <a:rPr lang="en-US" sz="2800" kern="0" dirty="0">
                <a:solidFill>
                  <a:schemeClr val="bg1"/>
                </a:solidFill>
              </a:rPr>
              <a:t> </a:t>
            </a:r>
            <a:r>
              <a:rPr lang="en-US" sz="2800" kern="0" dirty="0" err="1">
                <a:solidFill>
                  <a:schemeClr val="bg1"/>
                </a:solidFill>
              </a:rPr>
              <a:t>pariatur</a:t>
            </a:r>
            <a:r>
              <a:rPr lang="en-US" sz="28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5707" y="252142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838201" y="1580517"/>
            <a:ext cx="10521093" cy="785085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4200" kern="0" dirty="0">
                <a:solidFill>
                  <a:srgbClr val="00338D"/>
                </a:solidFill>
              </a:rPr>
              <a:t>Insert headline here</a:t>
            </a:r>
          </a:p>
        </p:txBody>
      </p:sp>
      <p:sp>
        <p:nvSpPr>
          <p:cNvPr id="19" name="Body Copy">
            <a:extLst>
              <a:ext uri="{FF2B5EF4-FFF2-40B4-BE49-F238E27FC236}">
                <a16:creationId xmlns:a16="http://schemas.microsoft.com/office/drawing/2014/main" id="{F6877F30-7DE6-5E4F-8317-37ED5FCD1DDA}"/>
              </a:ext>
            </a:extLst>
          </p:cNvPr>
          <p:cNvSpPr txBox="1">
            <a:spLocks/>
          </p:cNvSpPr>
          <p:nvPr/>
        </p:nvSpPr>
        <p:spPr>
          <a:xfrm>
            <a:off x="670942" y="2874295"/>
            <a:ext cx="10844021" cy="3145505"/>
          </a:xfrm>
          <a:prstGeom prst="rect">
            <a:avLst/>
          </a:prstGeom>
        </p:spPr>
        <p:txBody>
          <a:bodyPr numCol="1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accent6"/>
                </a:solidFill>
              </a:rPr>
              <a:t>Lorem ipsum dolor sit </a:t>
            </a:r>
            <a:r>
              <a:rPr lang="en-US" sz="2800" kern="0" dirty="0" err="1">
                <a:solidFill>
                  <a:schemeClr val="accent6"/>
                </a:solidFill>
              </a:rPr>
              <a:t>amet</a:t>
            </a:r>
            <a:r>
              <a:rPr lang="en-US" sz="2800" kern="0" dirty="0">
                <a:solidFill>
                  <a:schemeClr val="accent6"/>
                </a:solidFill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</a:rPr>
              <a:t>consectetur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adipiscing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elit</a:t>
            </a:r>
            <a:r>
              <a:rPr lang="en-US" sz="2800" kern="0" dirty="0">
                <a:solidFill>
                  <a:schemeClr val="accent6"/>
                </a:solidFill>
              </a:rPr>
              <a:t>, sed do </a:t>
            </a:r>
            <a:r>
              <a:rPr lang="en-US" sz="2800" kern="0" dirty="0" err="1">
                <a:solidFill>
                  <a:schemeClr val="accent6"/>
                </a:solidFill>
              </a:rPr>
              <a:t>eiusmod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tempor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incididunt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ut</a:t>
            </a:r>
            <a:r>
              <a:rPr lang="en-US" sz="2800" kern="0" dirty="0">
                <a:solidFill>
                  <a:schemeClr val="accent6"/>
                </a:solidFill>
              </a:rPr>
              <a:t> labore et dolore magna </a:t>
            </a:r>
            <a:r>
              <a:rPr lang="en-US" sz="2800" kern="0" dirty="0" err="1">
                <a:solidFill>
                  <a:schemeClr val="accent6"/>
                </a:solidFill>
              </a:rPr>
              <a:t>aliqua</a:t>
            </a:r>
            <a:r>
              <a:rPr lang="en-US" sz="2800" kern="0" dirty="0">
                <a:solidFill>
                  <a:schemeClr val="accent6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accent6"/>
                </a:solidFill>
              </a:rPr>
              <a:t>Ut </a:t>
            </a:r>
            <a:r>
              <a:rPr lang="en-US" sz="2800" kern="0" dirty="0" err="1">
                <a:solidFill>
                  <a:schemeClr val="accent6"/>
                </a:solidFill>
              </a:rPr>
              <a:t>enim</a:t>
            </a:r>
            <a:r>
              <a:rPr lang="en-US" sz="2800" kern="0" dirty="0">
                <a:solidFill>
                  <a:schemeClr val="accent6"/>
                </a:solidFill>
              </a:rPr>
              <a:t> ad minim </a:t>
            </a:r>
            <a:r>
              <a:rPr lang="en-US" sz="2800" kern="0" dirty="0" err="1">
                <a:solidFill>
                  <a:schemeClr val="accent6"/>
                </a:solidFill>
              </a:rPr>
              <a:t>veniam</a:t>
            </a:r>
            <a:r>
              <a:rPr lang="en-US" sz="2800" kern="0" dirty="0">
                <a:solidFill>
                  <a:schemeClr val="accent6"/>
                </a:solidFill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</a:rPr>
              <a:t>quis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nostrud</a:t>
            </a:r>
            <a:r>
              <a:rPr lang="en-US" sz="2800" kern="0" dirty="0">
                <a:solidFill>
                  <a:schemeClr val="accent6"/>
                </a:solidFill>
              </a:rPr>
              <a:t> exercitation </a:t>
            </a:r>
            <a:r>
              <a:rPr lang="en-US" sz="2800" kern="0" dirty="0" err="1">
                <a:solidFill>
                  <a:schemeClr val="accent6"/>
                </a:solidFill>
              </a:rPr>
              <a:t>ullamco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laboris</a:t>
            </a:r>
            <a:r>
              <a:rPr lang="en-US" sz="2800" kern="0" dirty="0">
                <a:solidFill>
                  <a:schemeClr val="accent6"/>
                </a:solidFill>
              </a:rPr>
              <a:t> nisi </a:t>
            </a:r>
            <a:r>
              <a:rPr lang="en-US" sz="2800" kern="0" dirty="0" err="1">
                <a:solidFill>
                  <a:schemeClr val="accent6"/>
                </a:solidFill>
              </a:rPr>
              <a:t>ut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aliquip</a:t>
            </a:r>
            <a:r>
              <a:rPr lang="en-US" sz="2800" kern="0" dirty="0">
                <a:solidFill>
                  <a:schemeClr val="accent6"/>
                </a:solidFill>
              </a:rPr>
              <a:t> ex </a:t>
            </a:r>
            <a:r>
              <a:rPr lang="en-US" sz="2800" kern="0" dirty="0" err="1">
                <a:solidFill>
                  <a:schemeClr val="accent6"/>
                </a:solidFill>
              </a:rPr>
              <a:t>ea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commodo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consequat</a:t>
            </a:r>
            <a:r>
              <a:rPr lang="en-US" sz="2800" kern="0" dirty="0">
                <a:solidFill>
                  <a:schemeClr val="accent6"/>
                </a:solidFill>
              </a:rPr>
              <a:t>. </a:t>
            </a:r>
          </a:p>
          <a:p>
            <a:pPr algn="ctr">
              <a:spcBef>
                <a:spcPts val="0"/>
              </a:spcBef>
              <a:spcAft>
                <a:spcPts val="1800"/>
              </a:spcAft>
            </a:pPr>
            <a:r>
              <a:rPr lang="en-US" sz="2800" kern="0" dirty="0">
                <a:solidFill>
                  <a:schemeClr val="accent6"/>
                </a:solidFill>
              </a:rPr>
              <a:t>Duis </a:t>
            </a:r>
            <a:r>
              <a:rPr lang="en-US" sz="2800" kern="0" dirty="0" err="1">
                <a:solidFill>
                  <a:schemeClr val="accent6"/>
                </a:solidFill>
              </a:rPr>
              <a:t>aute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irure</a:t>
            </a:r>
            <a:r>
              <a:rPr lang="en-US" sz="2800" kern="0" dirty="0">
                <a:solidFill>
                  <a:schemeClr val="accent6"/>
                </a:solidFill>
              </a:rPr>
              <a:t> dolor in </a:t>
            </a:r>
            <a:r>
              <a:rPr lang="en-US" sz="2800" kern="0" dirty="0" err="1">
                <a:solidFill>
                  <a:schemeClr val="accent6"/>
                </a:solidFill>
              </a:rPr>
              <a:t>reprehenderit</a:t>
            </a:r>
            <a:r>
              <a:rPr lang="en-US" sz="2800" kern="0" dirty="0">
                <a:solidFill>
                  <a:schemeClr val="accent6"/>
                </a:solidFill>
              </a:rPr>
              <a:t> in </a:t>
            </a:r>
            <a:r>
              <a:rPr lang="en-US" sz="2800" kern="0" dirty="0" err="1">
                <a:solidFill>
                  <a:schemeClr val="accent6"/>
                </a:solidFill>
              </a:rPr>
              <a:t>voluptate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velit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esse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cillum</a:t>
            </a:r>
            <a:r>
              <a:rPr lang="en-US" sz="2800" kern="0" dirty="0">
                <a:solidFill>
                  <a:schemeClr val="accent6"/>
                </a:solidFill>
              </a:rPr>
              <a:t> dolore </a:t>
            </a:r>
            <a:r>
              <a:rPr lang="en-US" sz="2800" kern="0" dirty="0" err="1">
                <a:solidFill>
                  <a:schemeClr val="accent6"/>
                </a:solidFill>
              </a:rPr>
              <a:t>eu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fugiat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nulla</a:t>
            </a:r>
            <a:r>
              <a:rPr lang="en-US" sz="2800" kern="0" dirty="0">
                <a:solidFill>
                  <a:schemeClr val="accent6"/>
                </a:solidFill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</a:rPr>
              <a:t>pariatur</a:t>
            </a:r>
            <a:r>
              <a:rPr lang="en-US" sz="2800" kern="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921520" y="2819400"/>
            <a:ext cx="4183880" cy="26471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Lorem ipsum dolor sit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amet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consectetur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adipiscing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elit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sed do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eiusmod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tempor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incididunt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labore et dolore magna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aliqua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 Ut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enim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ad minim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veniam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quis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nostrud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exercitation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ullamco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laboris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nisi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ut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aliquip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ex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ea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commodo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consequat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 Duis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aute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irure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dolor in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reprehenderit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in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voluptate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velit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esse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cillum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dolore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eu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fugiat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nulla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pariatur</a:t>
            </a:r>
            <a:r>
              <a:rPr lang="en-US" sz="1800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1024315" y="261095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922420" y="1496444"/>
            <a:ext cx="4490989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kern="0" dirty="0">
                <a:solidFill>
                  <a:schemeClr val="bg1"/>
                </a:solidFill>
                <a:latin typeface="Arial"/>
                <a:cs typeface="Arial"/>
              </a:rPr>
              <a:t>Headline here</a:t>
            </a:r>
            <a:br>
              <a:rPr lang="en-US" sz="2400" kern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000" b="0" i="1" kern="0" dirty="0">
                <a:solidFill>
                  <a:schemeClr val="bg1"/>
                </a:solidFill>
                <a:latin typeface="Arial"/>
                <a:cs typeface="Arial"/>
              </a:rPr>
              <a:t>Subhead here</a:t>
            </a:r>
            <a:endParaRPr lang="en-US" sz="2400" b="0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C11F0-83A3-0967-F3BB-29FB23081FBA}"/>
              </a:ext>
            </a:extLst>
          </p:cNvPr>
          <p:cNvSpPr/>
          <p:nvPr/>
        </p:nvSpPr>
        <p:spPr>
          <a:xfrm>
            <a:off x="921519" y="6044448"/>
            <a:ext cx="3480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spc="10" dirty="0" err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www.lionsclubs.org</a:t>
            </a:r>
            <a:r>
              <a:rPr lang="en-US" b="1" spc="1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/</a:t>
            </a:r>
            <a:r>
              <a:rPr lang="en-US" b="1" spc="10" dirty="0" err="1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xxxxxxxx</a:t>
            </a:r>
            <a:endParaRPr lang="en-US" b="1" spc="10" dirty="0">
              <a:solidFill>
                <a:srgbClr val="EBB700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4A803A47-F926-486A-332F-DFE3A8FA3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49" y="2069004"/>
            <a:ext cx="5259631" cy="3550251"/>
          </a:xfrm>
          <a:prstGeom prst="rect">
            <a:avLst/>
          </a:prstGeom>
        </p:spPr>
      </p:pic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819400"/>
            <a:ext cx="4183880" cy="26471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Lorem ipsum dolor sit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amet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consectetur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adipiscing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elit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, sed do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eiusmod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tempor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incididunt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ut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labore et dolore magna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aliqua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. Ut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enim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ad minim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veniam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,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quis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nostrud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exercitation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ullamco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laboris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nisi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ut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aliquip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ex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ea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commodo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consequat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. Duis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aute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irure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dolor in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reprehenderit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in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voluptate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velit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esse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cillum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dolore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eu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fugiat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nulla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1800" spc="10" dirty="0" err="1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pariatur</a:t>
            </a:r>
            <a:r>
              <a:rPr lang="en-US" sz="1800" spc="10" dirty="0">
                <a:solidFill>
                  <a:schemeClr val="accent6"/>
                </a:solidFill>
                <a:latin typeface="Arial"/>
                <a:ea typeface="ヒラギノ角ゴ Pro W3"/>
                <a:cs typeface="Arial"/>
              </a:rPr>
              <a:t>.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61095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2420" y="1496444"/>
            <a:ext cx="4490989" cy="114512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US" kern="0" dirty="0">
                <a:solidFill>
                  <a:srgbClr val="00338D"/>
                </a:solidFill>
                <a:latin typeface="Arial"/>
                <a:cs typeface="Arial"/>
              </a:rPr>
              <a:t>Headline here</a:t>
            </a:r>
            <a:br>
              <a:rPr lang="en-US" sz="2400" kern="0" dirty="0">
                <a:solidFill>
                  <a:srgbClr val="00338D"/>
                </a:solidFill>
                <a:latin typeface="Arial"/>
                <a:cs typeface="Arial"/>
              </a:rPr>
            </a:br>
            <a:r>
              <a:rPr lang="en-US" sz="2000" b="0" i="1" kern="0" dirty="0">
                <a:solidFill>
                  <a:srgbClr val="545459"/>
                </a:solidFill>
                <a:latin typeface="Arial"/>
                <a:cs typeface="Arial"/>
              </a:rPr>
              <a:t>Subhead here</a:t>
            </a:r>
            <a:endParaRPr lang="en-US" sz="2400" b="0" i="1" dirty="0">
              <a:solidFill>
                <a:srgbClr val="545459"/>
              </a:solidFill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A852E6-B502-354E-838A-6660AF51990A}"/>
              </a:ext>
            </a:extLst>
          </p:cNvPr>
          <p:cNvSpPr/>
          <p:nvPr/>
        </p:nvSpPr>
        <p:spPr>
          <a:xfrm>
            <a:off x="921519" y="6044448"/>
            <a:ext cx="3480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spc="10" dirty="0" err="1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www.lionsclubs.org</a:t>
            </a:r>
            <a:r>
              <a:rPr lang="en-US" b="1" spc="1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/</a:t>
            </a:r>
            <a:r>
              <a:rPr lang="en-US" b="1" spc="10" dirty="0" err="1">
                <a:solidFill>
                  <a:srgbClr val="00338D"/>
                </a:solidFill>
                <a:latin typeface="Arial"/>
                <a:ea typeface="ヒラギノ角ゴ Pro W3"/>
                <a:cs typeface="Arial"/>
              </a:rPr>
              <a:t>xxxxxxxx</a:t>
            </a:r>
            <a:endParaRPr lang="en-US" b="1" spc="10" dirty="0">
              <a:solidFill>
                <a:srgbClr val="00338D"/>
              </a:solidFill>
              <a:latin typeface="Arial"/>
              <a:ea typeface="ヒラギノ角ゴ Pro W3"/>
              <a:cs typeface="Arial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348FD258-1F12-88AE-11C5-5751263B6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949" y="2069004"/>
            <a:ext cx="5259631" cy="3550251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Graphic 2">
            <a:extLst>
              <a:ext uri="{FF2B5EF4-FFF2-40B4-BE49-F238E27FC236}">
                <a16:creationId xmlns:a16="http://schemas.microsoft.com/office/drawing/2014/main" id="{E9A1FCC6-2FE3-30AA-D60A-9E4366B49780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raphic 4">
            <a:extLst>
              <a:ext uri="{FF2B5EF4-FFF2-40B4-BE49-F238E27FC236}">
                <a16:creationId xmlns:a16="http://schemas.microsoft.com/office/drawing/2014/main" id="{EAB49D99-04AC-DFC1-9AB8-E98ECAE78DAA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3D068CE8-71DB-9C63-97D1-F475CA606F73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</a:t>
            </a:r>
          </a:p>
          <a:p>
            <a:r>
              <a:rPr lang="en-US" sz="1600" kern="0" dirty="0">
                <a:solidFill>
                  <a:srgbClr val="EBB700"/>
                </a:solidFill>
              </a:rPr>
              <a:t>Title Area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65918E23-161C-AEB5-61EA-DDD49F5E2D40}"/>
              </a:ext>
            </a:extLst>
          </p:cNvPr>
          <p:cNvSpPr txBox="1">
            <a:spLocks/>
          </p:cNvSpPr>
          <p:nvPr/>
        </p:nvSpPr>
        <p:spPr>
          <a:xfrm>
            <a:off x="2667000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do </a:t>
            </a:r>
            <a:r>
              <a:rPr lang="en-US" sz="1800" kern="0" dirty="0" err="1">
                <a:solidFill>
                  <a:schemeClr val="bg1"/>
                </a:solidFill>
              </a:rPr>
              <a:t>eiusmod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tempor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incididunt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labore</a:t>
            </a:r>
            <a:r>
              <a:rPr lang="en-US" sz="1800" kern="0" dirty="0">
                <a:solidFill>
                  <a:schemeClr val="bg1"/>
                </a:solidFill>
              </a:rPr>
              <a:t> et dolore magna </a:t>
            </a:r>
            <a:r>
              <a:rPr lang="en-US" sz="1800" kern="0" dirty="0" err="1">
                <a:solidFill>
                  <a:schemeClr val="bg1"/>
                </a:solidFill>
              </a:rPr>
              <a:t>aliqua</a:t>
            </a:r>
            <a:r>
              <a:rPr lang="en-US" sz="1800" kern="0" dirty="0">
                <a:solidFill>
                  <a:schemeClr val="bg1"/>
                </a:solidFill>
              </a:rPr>
              <a:t>. Semper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cursus. </a:t>
            </a:r>
            <a:r>
              <a:rPr lang="en-US" sz="1800" kern="0" dirty="0" err="1">
                <a:solidFill>
                  <a:schemeClr val="bg1"/>
                </a:solidFill>
              </a:rPr>
              <a:t>Scelerisque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pulvinar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netus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Curabitur</a:t>
            </a:r>
            <a:r>
              <a:rPr lang="en-US" sz="1800" kern="0" dirty="0">
                <a:solidFill>
                  <a:schemeClr val="bg1"/>
                </a:solidFill>
              </a:rPr>
              <a:t> vitae </a:t>
            </a:r>
            <a:r>
              <a:rPr lang="en-US" sz="1800" kern="0" dirty="0" err="1">
                <a:solidFill>
                  <a:schemeClr val="bg1"/>
                </a:solidFill>
              </a:rPr>
              <a:t>nunc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velit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dignissim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sodales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Consequat</a:t>
            </a:r>
            <a:r>
              <a:rPr lang="en-US" sz="1800" kern="0" dirty="0">
                <a:solidFill>
                  <a:schemeClr val="bg1"/>
                </a:solidFill>
              </a:rPr>
              <a:t> ac </a:t>
            </a:r>
            <a:r>
              <a:rPr lang="en-US" sz="1800" kern="0" dirty="0" err="1">
                <a:solidFill>
                  <a:schemeClr val="bg1"/>
                </a:solidFill>
              </a:rPr>
              <a:t>felis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donec</a:t>
            </a:r>
            <a:r>
              <a:rPr lang="en-US" sz="1800" kern="0" dirty="0">
                <a:solidFill>
                  <a:schemeClr val="bg1"/>
                </a:solidFill>
              </a:rPr>
              <a:t> et </a:t>
            </a:r>
            <a:r>
              <a:rPr lang="en-US" sz="1800" kern="0" dirty="0" err="1">
                <a:solidFill>
                  <a:schemeClr val="bg1"/>
                </a:solidFill>
              </a:rPr>
              <a:t>odio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. At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urna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duis</a:t>
            </a:r>
            <a:r>
              <a:rPr lang="en-US" sz="1800" kern="0" dirty="0">
                <a:solidFill>
                  <a:schemeClr val="bg1"/>
                </a:solidFill>
              </a:rPr>
              <a:t> convallis. </a:t>
            </a:r>
            <a:r>
              <a:rPr lang="en-US" sz="1800" kern="0" dirty="0" err="1">
                <a:solidFill>
                  <a:schemeClr val="bg1"/>
                </a:solidFill>
              </a:rPr>
              <a:t>Commodo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facilisi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vehicula</a:t>
            </a:r>
            <a:r>
              <a:rPr lang="en-US" sz="1800" kern="0" dirty="0">
                <a:solidFill>
                  <a:schemeClr val="bg1"/>
                </a:solidFill>
              </a:rPr>
              <a:t> ipsum. Nunc </a:t>
            </a:r>
            <a:r>
              <a:rPr lang="en-US" sz="1800" kern="0" dirty="0" err="1">
                <a:solidFill>
                  <a:schemeClr val="bg1"/>
                </a:solidFill>
              </a:rPr>
              <a:t>lobortis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mattis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purus</a:t>
            </a:r>
            <a:r>
              <a:rPr lang="en-US" sz="1800" kern="0" dirty="0">
                <a:solidFill>
                  <a:schemeClr val="bg1"/>
                </a:solidFill>
              </a:rPr>
              <a:t> in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en-US" sz="1800" kern="0" dirty="0">
                <a:solidFill>
                  <a:schemeClr val="bg1"/>
                </a:solidFill>
              </a:rPr>
              <a:t>Nunc </a:t>
            </a:r>
            <a:r>
              <a:rPr lang="en-US" sz="1800" kern="0" dirty="0" err="1">
                <a:solidFill>
                  <a:schemeClr val="bg1"/>
                </a:solidFill>
              </a:rPr>
              <a:t>faucibus</a:t>
            </a:r>
            <a:r>
              <a:rPr lang="en-US" sz="1800" kern="0" dirty="0">
                <a:solidFill>
                  <a:schemeClr val="bg1"/>
                </a:solidFill>
              </a:rPr>
              <a:t> a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dolor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Malesuada</a:t>
            </a:r>
            <a:r>
              <a:rPr lang="en-US" sz="1800" kern="0" dirty="0">
                <a:solidFill>
                  <a:schemeClr val="bg1"/>
                </a:solidFill>
              </a:rPr>
              <a:t> fames ac </a:t>
            </a:r>
            <a:r>
              <a:rPr lang="en-US" sz="1800" kern="0" dirty="0" err="1">
                <a:solidFill>
                  <a:schemeClr val="bg1"/>
                </a:solidFill>
              </a:rPr>
              <a:t>turpis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egestas</a:t>
            </a:r>
            <a:r>
              <a:rPr lang="en-US" sz="1800" kern="0" dirty="0">
                <a:solidFill>
                  <a:schemeClr val="bg1"/>
                </a:solidFill>
              </a:rPr>
              <a:t> integer </a:t>
            </a:r>
            <a:r>
              <a:rPr lang="en-US" sz="1800" kern="0" dirty="0" err="1">
                <a:solidFill>
                  <a:schemeClr val="bg1"/>
                </a:solidFill>
              </a:rPr>
              <a:t>eget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aliquet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nibh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at in </a:t>
            </a:r>
            <a:r>
              <a:rPr lang="en-US" sz="1800" kern="0" dirty="0" err="1">
                <a:solidFill>
                  <a:schemeClr val="bg1"/>
                </a:solidFill>
              </a:rPr>
              <a:t>tellus</a:t>
            </a:r>
            <a:r>
              <a:rPr lang="en-US" sz="1800" kern="0" dirty="0">
                <a:solidFill>
                  <a:schemeClr val="bg1"/>
                </a:solidFill>
              </a:rPr>
              <a:t> integer. </a:t>
            </a:r>
            <a:r>
              <a:rPr lang="en-US" sz="1800" kern="0" dirty="0" err="1">
                <a:solidFill>
                  <a:schemeClr val="bg1"/>
                </a:solidFill>
              </a:rPr>
              <a:t>Quam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nulla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porttitor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massa</a:t>
            </a:r>
            <a:r>
              <a:rPr lang="en-US" sz="1800" kern="0" dirty="0">
                <a:solidFill>
                  <a:schemeClr val="bg1"/>
                </a:solidFill>
              </a:rPr>
              <a:t> id </a:t>
            </a:r>
            <a:r>
              <a:rPr lang="en-US" sz="1800" kern="0" dirty="0" err="1">
                <a:solidFill>
                  <a:schemeClr val="bg1"/>
                </a:solidFill>
              </a:rPr>
              <a:t>neque</a:t>
            </a:r>
            <a:r>
              <a:rPr lang="en-US" sz="1800" kern="0" dirty="0">
                <a:solidFill>
                  <a:schemeClr val="bg1"/>
                </a:solidFill>
              </a:rPr>
              <a:t>. Mac </a:t>
            </a:r>
            <a:r>
              <a:rPr lang="en-US" sz="1800" kern="0" dirty="0" err="1">
                <a:solidFill>
                  <a:schemeClr val="bg1"/>
                </a:solidFill>
              </a:rPr>
              <a:t>placerat</a:t>
            </a:r>
            <a:r>
              <a:rPr lang="en-US" sz="1800" kern="0" dirty="0">
                <a:solidFill>
                  <a:schemeClr val="bg1"/>
                </a:solidFill>
              </a:rPr>
              <a:t> vestibulum </a:t>
            </a:r>
            <a:r>
              <a:rPr lang="en-US" sz="1800" kern="0" dirty="0" err="1">
                <a:solidFill>
                  <a:schemeClr val="bg1"/>
                </a:solidFill>
              </a:rPr>
              <a:t>lectus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306F2424-E85B-A3F9-50AB-8D9FC0CBC5F8}"/>
              </a:ext>
            </a:extLst>
          </p:cNvPr>
          <p:cNvSpPr/>
          <p:nvPr/>
        </p:nvSpPr>
        <p:spPr>
          <a:xfrm>
            <a:off x="2788267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1644A01-4DF2-77D6-9742-669E27955DC9}"/>
              </a:ext>
            </a:extLst>
          </p:cNvPr>
          <p:cNvSpPr txBox="1">
            <a:spLocks/>
          </p:cNvSpPr>
          <p:nvPr/>
        </p:nvSpPr>
        <p:spPr>
          <a:xfrm>
            <a:off x="2678202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FCB713-2B45-C3EF-E6CF-D3DF12C83C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69" y="5944675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24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B93FCC-63BC-A6B6-79AD-0005AA412D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D58306AF-9124-D8F4-2499-B4C1E9C4B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2D521834-D275-5ABA-56FD-66D43EDDFD69}"/>
              </a:ext>
            </a:extLst>
          </p:cNvPr>
          <p:cNvSpPr/>
          <p:nvPr/>
        </p:nvSpPr>
        <p:spPr>
          <a:xfrm rot="10800000">
            <a:off x="0" y="1"/>
            <a:ext cx="2456900" cy="4255473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4">
            <a:extLst>
              <a:ext uri="{FF2B5EF4-FFF2-40B4-BE49-F238E27FC236}">
                <a16:creationId xmlns:a16="http://schemas.microsoft.com/office/drawing/2014/main" id="{8F665BEC-1F30-4D11-EB48-1E158CE5193B}"/>
              </a:ext>
            </a:extLst>
          </p:cNvPr>
          <p:cNvSpPr/>
          <p:nvPr/>
        </p:nvSpPr>
        <p:spPr>
          <a:xfrm rot="10800000">
            <a:off x="-41" y="-2"/>
            <a:ext cx="2111717" cy="3657599"/>
          </a:xfrm>
          <a:custGeom>
            <a:avLst/>
            <a:gdLst>
              <a:gd name="connsiteX0" fmla="*/ 0 w 2111717"/>
              <a:gd name="connsiteY0" fmla="*/ 3657600 h 3657599"/>
              <a:gd name="connsiteX1" fmla="*/ 2111718 w 2111717"/>
              <a:gd name="connsiteY1" fmla="*/ 0 h 3657599"/>
              <a:gd name="connsiteX2" fmla="*/ 2111718 w 2111717"/>
              <a:gd name="connsiteY2" fmla="*/ 3657600 h 365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1717" h="3657599">
                <a:moveTo>
                  <a:pt x="0" y="3657600"/>
                </a:moveTo>
                <a:lnTo>
                  <a:pt x="2111718" y="0"/>
                </a:lnTo>
                <a:lnTo>
                  <a:pt x="2111718" y="3657600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2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3D068CE8-71DB-9C63-97D1-F475CA606F73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</a:t>
            </a:r>
          </a:p>
          <a:p>
            <a:r>
              <a:rPr lang="en-US" sz="1600" kern="0" dirty="0">
                <a:solidFill>
                  <a:srgbClr val="EBB700"/>
                </a:solidFill>
              </a:rPr>
              <a:t>Title Area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65918E23-161C-AEB5-61EA-DDD49F5E2D40}"/>
              </a:ext>
            </a:extLst>
          </p:cNvPr>
          <p:cNvSpPr txBox="1">
            <a:spLocks/>
          </p:cNvSpPr>
          <p:nvPr/>
        </p:nvSpPr>
        <p:spPr>
          <a:xfrm>
            <a:off x="2667000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accent6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consectetur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elit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sed</a:t>
            </a:r>
            <a:r>
              <a:rPr lang="en-US" sz="1800" kern="0" dirty="0">
                <a:solidFill>
                  <a:schemeClr val="accent6"/>
                </a:solidFill>
              </a:rPr>
              <a:t> do </a:t>
            </a:r>
            <a:r>
              <a:rPr lang="en-US" sz="1800" kern="0" dirty="0" err="1">
                <a:solidFill>
                  <a:schemeClr val="accent6"/>
                </a:solidFill>
              </a:rPr>
              <a:t>eiusmod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tempor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incididunt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ut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labore</a:t>
            </a:r>
            <a:r>
              <a:rPr lang="en-US" sz="1800" kern="0" dirty="0">
                <a:solidFill>
                  <a:schemeClr val="accent6"/>
                </a:solidFill>
              </a:rPr>
              <a:t> et dolore magna </a:t>
            </a:r>
            <a:r>
              <a:rPr lang="en-US" sz="1800" kern="0" dirty="0" err="1">
                <a:solidFill>
                  <a:schemeClr val="accent6"/>
                </a:solidFill>
              </a:rPr>
              <a:t>aliqua</a:t>
            </a:r>
            <a:r>
              <a:rPr lang="en-US" sz="1800" kern="0" dirty="0">
                <a:solidFill>
                  <a:schemeClr val="accent6"/>
                </a:solidFill>
              </a:rPr>
              <a:t>. Semper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nam</a:t>
            </a:r>
            <a:r>
              <a:rPr lang="en-US" sz="1800" kern="0" dirty="0">
                <a:solidFill>
                  <a:schemeClr val="accent6"/>
                </a:solidFill>
              </a:rPr>
              <a:t> libero </a:t>
            </a:r>
            <a:r>
              <a:rPr lang="en-US" sz="1800" kern="0" dirty="0" err="1">
                <a:solidFill>
                  <a:schemeClr val="accent6"/>
                </a:solidFill>
              </a:rPr>
              <a:t>justo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laoreet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 cursus. </a:t>
            </a:r>
            <a:r>
              <a:rPr lang="en-US" sz="1800" kern="0" dirty="0" err="1">
                <a:solidFill>
                  <a:schemeClr val="accent6"/>
                </a:solidFill>
              </a:rPr>
              <a:t>Scelerisque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mauris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pulvinar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habitant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tristique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senectus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</a:p>
          <a:p>
            <a:endParaRPr lang="en-US" sz="1800" kern="0" dirty="0">
              <a:solidFill>
                <a:schemeClr val="accent6"/>
              </a:solidFill>
            </a:endParaRPr>
          </a:p>
          <a:p>
            <a:r>
              <a:rPr lang="en-US" sz="1800" kern="0" dirty="0" err="1">
                <a:solidFill>
                  <a:schemeClr val="accent6"/>
                </a:solidFill>
              </a:rPr>
              <a:t>Consectetur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elit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habitant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tristique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senectus</a:t>
            </a:r>
            <a:r>
              <a:rPr lang="en-US" sz="1800" kern="0" dirty="0">
                <a:solidFill>
                  <a:schemeClr val="accent6"/>
                </a:solidFill>
              </a:rPr>
              <a:t> et </a:t>
            </a:r>
            <a:r>
              <a:rPr lang="en-US" sz="1800" kern="0" dirty="0" err="1">
                <a:solidFill>
                  <a:schemeClr val="accent6"/>
                </a:solidFill>
              </a:rPr>
              <a:t>netus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Curabitur</a:t>
            </a:r>
            <a:r>
              <a:rPr lang="en-US" sz="1800" kern="0" dirty="0">
                <a:solidFill>
                  <a:schemeClr val="accent6"/>
                </a:solidFill>
              </a:rPr>
              <a:t> vitae </a:t>
            </a:r>
            <a:r>
              <a:rPr lang="en-US" sz="1800" kern="0" dirty="0" err="1">
                <a:solidFill>
                  <a:schemeClr val="accent6"/>
                </a:solidFill>
              </a:rPr>
              <a:t>nunc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sed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velit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dignissim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sodales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Consequat</a:t>
            </a:r>
            <a:r>
              <a:rPr lang="en-US" sz="1800" kern="0" dirty="0">
                <a:solidFill>
                  <a:schemeClr val="accent6"/>
                </a:solidFill>
              </a:rPr>
              <a:t> ac </a:t>
            </a:r>
            <a:r>
              <a:rPr lang="en-US" sz="1800" kern="0" dirty="0" err="1">
                <a:solidFill>
                  <a:schemeClr val="accent6"/>
                </a:solidFill>
              </a:rPr>
              <a:t>felis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donec</a:t>
            </a:r>
            <a:r>
              <a:rPr lang="en-US" sz="1800" kern="0" dirty="0">
                <a:solidFill>
                  <a:schemeClr val="accent6"/>
                </a:solidFill>
              </a:rPr>
              <a:t> et </a:t>
            </a:r>
            <a:r>
              <a:rPr lang="en-US" sz="1800" kern="0" dirty="0" err="1">
                <a:solidFill>
                  <a:schemeClr val="accent6"/>
                </a:solidFill>
              </a:rPr>
              <a:t>odio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. At </a:t>
            </a:r>
            <a:r>
              <a:rPr lang="en-US" sz="1800" kern="0" dirty="0" err="1">
                <a:solidFill>
                  <a:schemeClr val="accent6"/>
                </a:solidFill>
              </a:rPr>
              <a:t>lectus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urna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duis</a:t>
            </a:r>
            <a:r>
              <a:rPr lang="en-US" sz="1800" kern="0" dirty="0">
                <a:solidFill>
                  <a:schemeClr val="accent6"/>
                </a:solidFill>
              </a:rPr>
              <a:t> convallis. </a:t>
            </a:r>
            <a:r>
              <a:rPr lang="en-US" sz="1800" kern="0" dirty="0" err="1">
                <a:solidFill>
                  <a:schemeClr val="accent6"/>
                </a:solidFill>
              </a:rPr>
              <a:t>Commodo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facilisi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vehicula</a:t>
            </a:r>
            <a:r>
              <a:rPr lang="en-US" sz="1800" kern="0" dirty="0">
                <a:solidFill>
                  <a:schemeClr val="accent6"/>
                </a:solidFill>
              </a:rPr>
              <a:t> ipsum. Nunc </a:t>
            </a:r>
            <a:r>
              <a:rPr lang="en-US" sz="1800" kern="0" dirty="0" err="1">
                <a:solidFill>
                  <a:schemeClr val="accent6"/>
                </a:solidFill>
              </a:rPr>
              <a:t>lobortis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mattis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purus</a:t>
            </a:r>
            <a:r>
              <a:rPr lang="en-US" sz="1800" kern="0" dirty="0">
                <a:solidFill>
                  <a:schemeClr val="accent6"/>
                </a:solidFill>
              </a:rPr>
              <a:t> in </a:t>
            </a:r>
            <a:r>
              <a:rPr lang="en-US" sz="1800" kern="0" dirty="0" err="1">
                <a:solidFill>
                  <a:schemeClr val="accent6"/>
                </a:solidFill>
              </a:rPr>
              <a:t>massa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</a:p>
          <a:p>
            <a:endParaRPr lang="en-US" sz="1800" kern="0" dirty="0">
              <a:solidFill>
                <a:schemeClr val="accent6"/>
              </a:solidFill>
            </a:endParaRPr>
          </a:p>
          <a:p>
            <a:r>
              <a:rPr lang="en-US" sz="1800" kern="0" dirty="0">
                <a:solidFill>
                  <a:schemeClr val="accent6"/>
                </a:solidFill>
              </a:rPr>
              <a:t>Nunc </a:t>
            </a:r>
            <a:r>
              <a:rPr lang="en-US" sz="1800" kern="0" dirty="0" err="1">
                <a:solidFill>
                  <a:schemeClr val="accent6"/>
                </a:solidFill>
              </a:rPr>
              <a:t>faucibus</a:t>
            </a:r>
            <a:r>
              <a:rPr lang="en-US" sz="1800" kern="0" dirty="0">
                <a:solidFill>
                  <a:schemeClr val="accent6"/>
                </a:solidFill>
              </a:rPr>
              <a:t> a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porttitor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eget</a:t>
            </a:r>
            <a:r>
              <a:rPr lang="en-US" sz="1800" kern="0" dirty="0">
                <a:solidFill>
                  <a:schemeClr val="accent6"/>
                </a:solidFill>
              </a:rPr>
              <a:t> dolor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nam</a:t>
            </a:r>
            <a:r>
              <a:rPr lang="en-US" sz="1800" kern="0" dirty="0">
                <a:solidFill>
                  <a:schemeClr val="accent6"/>
                </a:solidFill>
              </a:rPr>
              <a:t> libero </a:t>
            </a:r>
            <a:r>
              <a:rPr lang="en-US" sz="1800" kern="0" dirty="0" err="1">
                <a:solidFill>
                  <a:schemeClr val="accent6"/>
                </a:solidFill>
              </a:rPr>
              <a:t>justo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laoreet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Malesuada</a:t>
            </a:r>
            <a:r>
              <a:rPr lang="en-US" sz="1800" kern="0" dirty="0">
                <a:solidFill>
                  <a:schemeClr val="accent6"/>
                </a:solidFill>
              </a:rPr>
              <a:t> fames ac </a:t>
            </a:r>
            <a:r>
              <a:rPr lang="en-US" sz="1800" kern="0" dirty="0" err="1">
                <a:solidFill>
                  <a:schemeClr val="accent6"/>
                </a:solidFill>
              </a:rPr>
              <a:t>turpis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egestas</a:t>
            </a:r>
            <a:r>
              <a:rPr lang="en-US" sz="1800" kern="0" dirty="0">
                <a:solidFill>
                  <a:schemeClr val="accent6"/>
                </a:solidFill>
              </a:rPr>
              <a:t> integer </a:t>
            </a:r>
            <a:r>
              <a:rPr lang="en-US" sz="1800" kern="0" dirty="0" err="1">
                <a:solidFill>
                  <a:schemeClr val="accent6"/>
                </a:solidFill>
              </a:rPr>
              <a:t>eget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aliquet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nibh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at in </a:t>
            </a:r>
            <a:r>
              <a:rPr lang="en-US" sz="1800" kern="0" dirty="0" err="1">
                <a:solidFill>
                  <a:schemeClr val="accent6"/>
                </a:solidFill>
              </a:rPr>
              <a:t>tellus</a:t>
            </a:r>
            <a:r>
              <a:rPr lang="en-US" sz="1800" kern="0" dirty="0">
                <a:solidFill>
                  <a:schemeClr val="accent6"/>
                </a:solidFill>
              </a:rPr>
              <a:t> integer. </a:t>
            </a:r>
            <a:r>
              <a:rPr lang="en-US" sz="1800" kern="0" dirty="0" err="1">
                <a:solidFill>
                  <a:schemeClr val="accent6"/>
                </a:solidFill>
              </a:rPr>
              <a:t>Quam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nulla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porttitor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massa</a:t>
            </a:r>
            <a:r>
              <a:rPr lang="en-US" sz="1800" kern="0" dirty="0">
                <a:solidFill>
                  <a:schemeClr val="accent6"/>
                </a:solidFill>
              </a:rPr>
              <a:t> id </a:t>
            </a:r>
            <a:r>
              <a:rPr lang="en-US" sz="1800" kern="0" dirty="0" err="1">
                <a:solidFill>
                  <a:schemeClr val="accent6"/>
                </a:solidFill>
              </a:rPr>
              <a:t>neque</a:t>
            </a:r>
            <a:r>
              <a:rPr lang="en-US" sz="1800" kern="0" dirty="0">
                <a:solidFill>
                  <a:schemeClr val="accent6"/>
                </a:solidFill>
              </a:rPr>
              <a:t>. Mac </a:t>
            </a:r>
            <a:r>
              <a:rPr lang="en-US" sz="1800" kern="0" dirty="0" err="1">
                <a:solidFill>
                  <a:schemeClr val="accent6"/>
                </a:solidFill>
              </a:rPr>
              <a:t>placerat</a:t>
            </a:r>
            <a:r>
              <a:rPr lang="en-US" sz="1800" kern="0" dirty="0">
                <a:solidFill>
                  <a:schemeClr val="accent6"/>
                </a:solidFill>
              </a:rPr>
              <a:t> vestibulum </a:t>
            </a:r>
            <a:r>
              <a:rPr lang="en-US" sz="1800" kern="0" dirty="0" err="1">
                <a:solidFill>
                  <a:schemeClr val="accent6"/>
                </a:solidFill>
              </a:rPr>
              <a:t>lectus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mauris</a:t>
            </a:r>
            <a:r>
              <a:rPr lang="en-US" sz="1800" kern="0" dirty="0">
                <a:solidFill>
                  <a:schemeClr val="accent6"/>
                </a:solidFill>
              </a:rPr>
              <a:t>.</a:t>
            </a:r>
          </a:p>
        </p:txBody>
      </p:sp>
      <p:sp>
        <p:nvSpPr>
          <p:cNvPr id="7" name="Yellow Bar">
            <a:extLst>
              <a:ext uri="{FF2B5EF4-FFF2-40B4-BE49-F238E27FC236}">
                <a16:creationId xmlns:a16="http://schemas.microsoft.com/office/drawing/2014/main" id="{306F2424-E85B-A3F9-50AB-8D9FC0CBC5F8}"/>
              </a:ext>
            </a:extLst>
          </p:cNvPr>
          <p:cNvSpPr/>
          <p:nvPr/>
        </p:nvSpPr>
        <p:spPr>
          <a:xfrm>
            <a:off x="2788267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91644A01-4DF2-77D6-9742-669E27955DC9}"/>
              </a:ext>
            </a:extLst>
          </p:cNvPr>
          <p:cNvSpPr txBox="1">
            <a:spLocks/>
          </p:cNvSpPr>
          <p:nvPr/>
        </p:nvSpPr>
        <p:spPr>
          <a:xfrm>
            <a:off x="2678202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Insert 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AA1B30-DCA6-B354-6EEB-FB60A6F4E2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70" y="5944675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06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0" y="5443"/>
            <a:ext cx="7543800" cy="6858000"/>
          </a:xfrm>
          <a:prstGeom prst="rect">
            <a:avLst/>
          </a:prstGeom>
        </p:spPr>
      </p:pic>
      <p:pic>
        <p:nvPicPr>
          <p:cNvPr id="11" name="Background - Image" descr="Volunteers packing essentials in carton boxes for charity">
            <a:extLst>
              <a:ext uri="{FF2B5EF4-FFF2-40B4-BE49-F238E27FC236}">
                <a16:creationId xmlns:a16="http://schemas.microsoft.com/office/drawing/2014/main" id="{5F438BFE-3F35-A1E9-71F4-011EECAAE3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201" y="0"/>
            <a:ext cx="7543800" cy="6858000"/>
          </a:xfrm>
          <a:prstGeom prst="rect">
            <a:avLst/>
          </a:prstGeom>
          <a:noFill/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D40F11B-B608-2A46-01AE-A6179A0BD31B}"/>
              </a:ext>
            </a:extLst>
          </p:cNvPr>
          <p:cNvSpPr/>
          <p:nvPr/>
        </p:nvSpPr>
        <p:spPr>
          <a:xfrm rot="10800000">
            <a:off x="0" y="0"/>
            <a:ext cx="8725434" cy="6858000"/>
          </a:xfrm>
          <a:custGeom>
            <a:avLst/>
            <a:gdLst>
              <a:gd name="connsiteX0" fmla="*/ 8725434 w 8725434"/>
              <a:gd name="connsiteY0" fmla="*/ 6858000 h 6858000"/>
              <a:gd name="connsiteX1" fmla="*/ 7256341 w 8725434"/>
              <a:gd name="connsiteY1" fmla="*/ 6858000 h 6858000"/>
              <a:gd name="connsiteX2" fmla="*/ 1469093 w 8725434"/>
              <a:gd name="connsiteY2" fmla="*/ 6858000 h 6858000"/>
              <a:gd name="connsiteX3" fmla="*/ 0 w 8725434"/>
              <a:gd name="connsiteY3" fmla="*/ 6858000 h 6858000"/>
              <a:gd name="connsiteX4" fmla="*/ 3959470 w 8725434"/>
              <a:gd name="connsiteY4" fmla="*/ 0 h 6858000"/>
              <a:gd name="connsiteX5" fmla="*/ 5428563 w 8725434"/>
              <a:gd name="connsiteY5" fmla="*/ 0 h 6858000"/>
              <a:gd name="connsiteX6" fmla="*/ 7256341 w 8725434"/>
              <a:gd name="connsiteY6" fmla="*/ 0 h 6858000"/>
              <a:gd name="connsiteX7" fmla="*/ 8725434 w 8725434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25434" h="6858000">
                <a:moveTo>
                  <a:pt x="8725434" y="6858000"/>
                </a:moveTo>
                <a:lnTo>
                  <a:pt x="7256341" y="6858000"/>
                </a:lnTo>
                <a:lnTo>
                  <a:pt x="1469093" y="6858000"/>
                </a:lnTo>
                <a:lnTo>
                  <a:pt x="0" y="6858000"/>
                </a:lnTo>
                <a:lnTo>
                  <a:pt x="3959470" y="0"/>
                </a:lnTo>
                <a:lnTo>
                  <a:pt x="5428563" y="0"/>
                </a:lnTo>
                <a:lnTo>
                  <a:pt x="7256341" y="0"/>
                </a:lnTo>
                <a:lnTo>
                  <a:pt x="8725434" y="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" name="Body Copy">
            <a:extLst>
              <a:ext uri="{FF2B5EF4-FFF2-40B4-BE49-F238E27FC236}">
                <a16:creationId xmlns:a16="http://schemas.microsoft.com/office/drawing/2014/main" id="{2F2317F6-0229-E139-0652-8A361D94188A}"/>
              </a:ext>
            </a:extLst>
          </p:cNvPr>
          <p:cNvSpPr txBox="1">
            <a:spLocks/>
          </p:cNvSpPr>
          <p:nvPr/>
        </p:nvSpPr>
        <p:spPr>
          <a:xfrm>
            <a:off x="831161" y="293741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81353507-1F7E-B7CA-195B-511A9DAFF5DD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13DAA-AE60-D4E4-B592-2D8FC39A906C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EFD9F-AE45-B3FE-0DDF-FA5C493C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14400" y="5790784"/>
            <a:ext cx="2819400" cy="59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71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" name="Body Copy">
            <a:extLst>
              <a:ext uri="{FF2B5EF4-FFF2-40B4-BE49-F238E27FC236}">
                <a16:creationId xmlns:a16="http://schemas.microsoft.com/office/drawing/2014/main" id="{464B7482-B5EE-DB6B-84D4-A5CCB6AA3DC7}"/>
              </a:ext>
            </a:extLst>
          </p:cNvPr>
          <p:cNvSpPr txBox="1">
            <a:spLocks/>
          </p:cNvSpPr>
          <p:nvPr/>
        </p:nvSpPr>
        <p:spPr>
          <a:xfrm>
            <a:off x="6583678" y="3418459"/>
            <a:ext cx="4541522" cy="208166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accent6"/>
                </a:solidFill>
              </a:rPr>
              <a:t>Lorem ipsum dolor sit </a:t>
            </a:r>
            <a:r>
              <a:rPr lang="en-US" sz="1800" b="1" kern="0" dirty="0" err="1">
                <a:solidFill>
                  <a:schemeClr val="accent6"/>
                </a:solidFill>
              </a:rPr>
              <a:t>amet</a:t>
            </a:r>
            <a:r>
              <a:rPr lang="en-US" sz="1800" b="1" kern="0" dirty="0">
                <a:solidFill>
                  <a:schemeClr val="accent6"/>
                </a:solidFill>
              </a:rPr>
              <a:t>, </a:t>
            </a:r>
            <a:r>
              <a:rPr lang="en-US" sz="1800" b="1" kern="0" dirty="0" err="1">
                <a:solidFill>
                  <a:schemeClr val="accent6"/>
                </a:solidFill>
              </a:rPr>
              <a:t>consectetur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tempor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incididunt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ut</a:t>
            </a:r>
            <a:r>
              <a:rPr lang="en-US" sz="1800" b="1" kern="0" dirty="0">
                <a:solidFill>
                  <a:schemeClr val="accent6"/>
                </a:solidFill>
              </a:rPr>
              <a:t> </a:t>
            </a:r>
            <a:r>
              <a:rPr lang="en-US" sz="1800" b="1" kern="0" dirty="0" err="1">
                <a:solidFill>
                  <a:schemeClr val="accent6"/>
                </a:solidFill>
              </a:rPr>
              <a:t>labore</a:t>
            </a:r>
            <a:r>
              <a:rPr lang="en-US" sz="1800" b="1" kern="0" dirty="0">
                <a:solidFill>
                  <a:schemeClr val="accent6"/>
                </a:solidFill>
              </a:rPr>
              <a:t> et dolore magna </a:t>
            </a:r>
            <a:r>
              <a:rPr lang="en-US" sz="1800" b="1" kern="0" dirty="0" err="1">
                <a:solidFill>
                  <a:schemeClr val="accent6"/>
                </a:solidFill>
              </a:rPr>
              <a:t>aliqua</a:t>
            </a:r>
            <a:r>
              <a:rPr lang="en-US" sz="1800" b="1" kern="0" dirty="0">
                <a:solidFill>
                  <a:schemeClr val="accent6"/>
                </a:solidFill>
              </a:rPr>
              <a:t>. </a:t>
            </a:r>
            <a:br>
              <a:rPr lang="en-US" sz="1800" b="1" kern="0" dirty="0">
                <a:solidFill>
                  <a:schemeClr val="accent6"/>
                </a:solidFill>
              </a:rPr>
            </a:br>
            <a:endParaRPr lang="en-US" sz="1400" b="1" kern="0" dirty="0">
              <a:solidFill>
                <a:schemeClr val="accent6"/>
              </a:solidFill>
            </a:endParaRPr>
          </a:p>
          <a:p>
            <a:r>
              <a:rPr lang="en-US" sz="1400" kern="0" dirty="0" err="1">
                <a:solidFill>
                  <a:schemeClr val="accent6"/>
                </a:solidFill>
              </a:rPr>
              <a:t>Consectetur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adipiscing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elit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pellentesque</a:t>
            </a:r>
            <a:r>
              <a:rPr lang="en-US" sz="1400" kern="0" dirty="0">
                <a:solidFill>
                  <a:schemeClr val="accent6"/>
                </a:solidFill>
              </a:rPr>
              <a:t> habitant </a:t>
            </a:r>
            <a:r>
              <a:rPr lang="en-US" sz="1400" kern="0" dirty="0" err="1">
                <a:solidFill>
                  <a:schemeClr val="accent6"/>
                </a:solidFill>
              </a:rPr>
              <a:t>morbi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tristique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senectus</a:t>
            </a:r>
            <a:r>
              <a:rPr lang="en-US" sz="1400" kern="0" dirty="0">
                <a:solidFill>
                  <a:schemeClr val="accent6"/>
                </a:solidFill>
              </a:rPr>
              <a:t> et </a:t>
            </a:r>
            <a:r>
              <a:rPr lang="en-US" sz="1400" kern="0" dirty="0" err="1">
                <a:solidFill>
                  <a:schemeClr val="accent6"/>
                </a:solidFill>
              </a:rPr>
              <a:t>netus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Curabitur</a:t>
            </a:r>
            <a:r>
              <a:rPr lang="en-US" sz="1400" kern="0" dirty="0">
                <a:solidFill>
                  <a:schemeClr val="accent6"/>
                </a:solidFill>
              </a:rPr>
              <a:t> vitae </a:t>
            </a:r>
            <a:r>
              <a:rPr lang="en-US" sz="1400" kern="0" dirty="0" err="1">
                <a:solidFill>
                  <a:schemeClr val="accent6"/>
                </a:solidFill>
              </a:rPr>
              <a:t>nunc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sed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velit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dignissim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sodales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Consequat</a:t>
            </a:r>
            <a:r>
              <a:rPr lang="en-US" sz="1400" kern="0" dirty="0">
                <a:solidFill>
                  <a:schemeClr val="accent6"/>
                </a:solidFill>
              </a:rPr>
              <a:t> ac </a:t>
            </a:r>
            <a:r>
              <a:rPr lang="en-US" sz="1400" kern="0" dirty="0" err="1">
                <a:solidFill>
                  <a:schemeClr val="accent6"/>
                </a:solidFill>
              </a:rPr>
              <a:t>felis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donec</a:t>
            </a:r>
            <a:r>
              <a:rPr lang="en-US" sz="1400" kern="0" dirty="0">
                <a:solidFill>
                  <a:schemeClr val="accent6"/>
                </a:solidFill>
              </a:rPr>
              <a:t> et </a:t>
            </a:r>
            <a:r>
              <a:rPr lang="en-US" sz="1400" kern="0" dirty="0" err="1">
                <a:solidFill>
                  <a:schemeClr val="accent6"/>
                </a:solidFill>
              </a:rPr>
              <a:t>odio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pellentesque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  <a:r>
              <a:rPr lang="en-US" sz="1400" kern="0" dirty="0" err="1">
                <a:solidFill>
                  <a:schemeClr val="accent6"/>
                </a:solidFill>
              </a:rPr>
              <a:t>Nullam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vehicula</a:t>
            </a:r>
            <a:r>
              <a:rPr lang="en-US" sz="1400" kern="0" dirty="0">
                <a:solidFill>
                  <a:schemeClr val="accent6"/>
                </a:solidFill>
              </a:rPr>
              <a:t> ipsum. Nunc </a:t>
            </a:r>
            <a:r>
              <a:rPr lang="en-US" sz="1400" kern="0" dirty="0" err="1">
                <a:solidFill>
                  <a:schemeClr val="accent6"/>
                </a:solidFill>
              </a:rPr>
              <a:t>lobortis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mattis</a:t>
            </a:r>
            <a:r>
              <a:rPr lang="en-US" sz="1400" kern="0" dirty="0">
                <a:solidFill>
                  <a:schemeClr val="accent6"/>
                </a:solidFill>
              </a:rPr>
              <a:t> </a:t>
            </a:r>
            <a:r>
              <a:rPr lang="en-US" sz="1400" kern="0" dirty="0" err="1">
                <a:solidFill>
                  <a:schemeClr val="accent6"/>
                </a:solidFill>
              </a:rPr>
              <a:t>purus</a:t>
            </a:r>
            <a:r>
              <a:rPr lang="en-US" sz="1400" kern="0" dirty="0">
                <a:solidFill>
                  <a:schemeClr val="accent6"/>
                </a:solidFill>
              </a:rPr>
              <a:t> in </a:t>
            </a:r>
            <a:r>
              <a:rPr lang="en-US" sz="1400" kern="0" dirty="0" err="1">
                <a:solidFill>
                  <a:schemeClr val="accent6"/>
                </a:solidFill>
              </a:rPr>
              <a:t>massa</a:t>
            </a:r>
            <a:r>
              <a:rPr lang="en-US" sz="1400" kern="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704945" y="315754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594881" y="1752600"/>
            <a:ext cx="398205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200" kern="0" dirty="0">
                <a:solidFill>
                  <a:srgbClr val="00338D"/>
                </a:solidFill>
              </a:rPr>
              <a:t>Insert headline et lorem ipsum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1999" y="29601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Insert headline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762000" y="3942855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Insert subhead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605257"/>
            <a:ext cx="1172364" cy="114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EEBF4DAE-0DC9-BDE2-2609-5434EA73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6400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B34CB-E24E-2EFF-E874-E07445C7EC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>
                  <a:alpha val="87000"/>
                </a:srgbClr>
              </a:gs>
              <a:gs pos="98000">
                <a:srgbClr val="00338D">
                  <a:alpha val="87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71E6150-CD98-B204-520D-6F2EDB6E5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-5443"/>
            <a:ext cx="3145972" cy="3145972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90DB97BD-7A30-8B0A-303A-3D7073FCFCBF}"/>
              </a:ext>
            </a:extLst>
          </p:cNvPr>
          <p:cNvSpPr/>
          <p:nvPr/>
        </p:nvSpPr>
        <p:spPr>
          <a:xfrm>
            <a:off x="2149929" y="5443"/>
            <a:ext cx="10042071" cy="6858000"/>
          </a:xfrm>
          <a:custGeom>
            <a:avLst/>
            <a:gdLst>
              <a:gd name="connsiteX0" fmla="*/ 7143542 w 10042071"/>
              <a:gd name="connsiteY0" fmla="*/ 0 h 6858000"/>
              <a:gd name="connsiteX1" fmla="*/ 10042071 w 10042071"/>
              <a:gd name="connsiteY1" fmla="*/ 0 h 6858000"/>
              <a:gd name="connsiteX2" fmla="*/ 10042071 w 10042071"/>
              <a:gd name="connsiteY2" fmla="*/ 6858000 h 6858000"/>
              <a:gd name="connsiteX3" fmla="*/ 7380514 w 10042071"/>
              <a:gd name="connsiteY3" fmla="*/ 6858000 h 6858000"/>
              <a:gd name="connsiteX4" fmla="*/ 6858000 w 10042071"/>
              <a:gd name="connsiteY4" fmla="*/ 6858000 h 6858000"/>
              <a:gd name="connsiteX5" fmla="*/ 3184071 w 10042071"/>
              <a:gd name="connsiteY5" fmla="*/ 6858000 h 6858000"/>
              <a:gd name="connsiteX6" fmla="*/ 522515 w 10042071"/>
              <a:gd name="connsiteY6" fmla="*/ 6858000 h 6858000"/>
              <a:gd name="connsiteX7" fmla="*/ 0 w 10042071"/>
              <a:gd name="connsiteY7" fmla="*/ 6858000 h 6858000"/>
              <a:gd name="connsiteX8" fmla="*/ 3959471 w 10042071"/>
              <a:gd name="connsiteY8" fmla="*/ 0 h 6858000"/>
              <a:gd name="connsiteX9" fmla="*/ 4481985 w 10042071"/>
              <a:gd name="connsiteY9" fmla="*/ 0 h 6858000"/>
              <a:gd name="connsiteX10" fmla="*/ 6858000 w 10042071"/>
              <a:gd name="connsiteY10" fmla="*/ 0 h 6858000"/>
              <a:gd name="connsiteX11" fmla="*/ 7143542 w 10042071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42071" h="6858000">
                <a:moveTo>
                  <a:pt x="7143542" y="0"/>
                </a:moveTo>
                <a:lnTo>
                  <a:pt x="10042071" y="0"/>
                </a:lnTo>
                <a:lnTo>
                  <a:pt x="10042071" y="6858000"/>
                </a:lnTo>
                <a:lnTo>
                  <a:pt x="7380514" y="6858000"/>
                </a:lnTo>
                <a:lnTo>
                  <a:pt x="6858000" y="6858000"/>
                </a:lnTo>
                <a:lnTo>
                  <a:pt x="3184071" y="6858000"/>
                </a:lnTo>
                <a:lnTo>
                  <a:pt x="522515" y="6858000"/>
                </a:lnTo>
                <a:lnTo>
                  <a:pt x="0" y="6858000"/>
                </a:lnTo>
                <a:lnTo>
                  <a:pt x="3959471" y="0"/>
                </a:lnTo>
                <a:lnTo>
                  <a:pt x="4481985" y="0"/>
                </a:lnTo>
                <a:lnTo>
                  <a:pt x="6858000" y="0"/>
                </a:lnTo>
                <a:lnTo>
                  <a:pt x="7143542" y="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Large #">
            <a:extLst>
              <a:ext uri="{FF2B5EF4-FFF2-40B4-BE49-F238E27FC236}">
                <a16:creationId xmlns:a16="http://schemas.microsoft.com/office/drawing/2014/main" id="{FE0AF130-54BA-96D6-5875-82454807FE49}"/>
              </a:ext>
            </a:extLst>
          </p:cNvPr>
          <p:cNvSpPr txBox="1"/>
          <p:nvPr/>
        </p:nvSpPr>
        <p:spPr>
          <a:xfrm>
            <a:off x="5875935" y="1773440"/>
            <a:ext cx="6775617" cy="2349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Section</a:t>
            </a:r>
          </a:p>
          <a:p>
            <a:pPr>
              <a:lnSpc>
                <a:spcPts val="8800"/>
              </a:lnSpc>
            </a:pPr>
            <a:r>
              <a:rPr lang="en-US" sz="8800" b="1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title here</a:t>
            </a:r>
            <a:endParaRPr lang="en-US" sz="88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Body Copy">
            <a:extLst>
              <a:ext uri="{FF2B5EF4-FFF2-40B4-BE49-F238E27FC236}">
                <a16:creationId xmlns:a16="http://schemas.microsoft.com/office/drawing/2014/main" id="{4627032D-42C2-258B-461D-A6B08ADC9BB5}"/>
              </a:ext>
            </a:extLst>
          </p:cNvPr>
          <p:cNvSpPr txBox="1">
            <a:spLocks/>
          </p:cNvSpPr>
          <p:nvPr/>
        </p:nvSpPr>
        <p:spPr>
          <a:xfrm>
            <a:off x="5974455" y="4805694"/>
            <a:ext cx="4463588" cy="9126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Subhead text goes here and here and here</a:t>
            </a:r>
          </a:p>
        </p:txBody>
      </p:sp>
      <p:sp>
        <p:nvSpPr>
          <p:cNvPr id="17" name="Yellow Bar">
            <a:extLst>
              <a:ext uri="{FF2B5EF4-FFF2-40B4-BE49-F238E27FC236}">
                <a16:creationId xmlns:a16="http://schemas.microsoft.com/office/drawing/2014/main" id="{2E627322-5DA4-F4F6-DBF4-5AA36EB29028}"/>
              </a:ext>
            </a:extLst>
          </p:cNvPr>
          <p:cNvSpPr/>
          <p:nvPr/>
        </p:nvSpPr>
        <p:spPr>
          <a:xfrm>
            <a:off x="6080471" y="4308739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9" name="Page Number - White">
            <a:extLst>
              <a:ext uri="{FF2B5EF4-FFF2-40B4-BE49-F238E27FC236}">
                <a16:creationId xmlns:a16="http://schemas.microsoft.com/office/drawing/2014/main" id="{A2B8CCF5-05E8-4661-FDCE-154497537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26E8D3-C945-CF9A-C0A9-09BF8C2AAE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70" y="5944675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5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EEBF4DAE-0DC9-BDE2-2609-5434EA733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6400800" cy="6858000"/>
          </a:xfrm>
          <a:prstGeom prst="rect">
            <a:avLst/>
          </a:prstGeom>
        </p:spPr>
      </p:pic>
      <p:pic>
        <p:nvPicPr>
          <p:cNvPr id="3" name="Background - Image" descr="People handing out shirts">
            <a:extLst>
              <a:ext uri="{FF2B5EF4-FFF2-40B4-BE49-F238E27FC236}">
                <a16:creationId xmlns:a16="http://schemas.microsoft.com/office/drawing/2014/main" id="{EAF352D3-F820-5201-3B16-26BFC51E1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556587" cy="6858000"/>
          </a:xfrm>
          <a:prstGeom prst="rect">
            <a:avLst/>
          </a:prstGeom>
          <a:noFill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B34CB-E24E-2EFF-E874-E07445C7EC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>
                  <a:alpha val="87000"/>
                </a:srgbClr>
              </a:gs>
              <a:gs pos="98000">
                <a:srgbClr val="00338D">
                  <a:alpha val="87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Graphic 8">
            <a:extLst>
              <a:ext uri="{FF2B5EF4-FFF2-40B4-BE49-F238E27FC236}">
                <a16:creationId xmlns:a16="http://schemas.microsoft.com/office/drawing/2014/main" id="{071E6150-CD98-B204-520D-6F2EDB6E565C}"/>
              </a:ext>
            </a:extLst>
          </p:cNvPr>
          <p:cNvSpPr/>
          <p:nvPr/>
        </p:nvSpPr>
        <p:spPr>
          <a:xfrm rot="10800000">
            <a:off x="0" y="-5443"/>
            <a:ext cx="1816329" cy="3145972"/>
          </a:xfrm>
          <a:custGeom>
            <a:avLst/>
            <a:gdLst>
              <a:gd name="connsiteX0" fmla="*/ 0 w 1816329"/>
              <a:gd name="connsiteY0" fmla="*/ 3145972 h 3145972"/>
              <a:gd name="connsiteX1" fmla="*/ 1816329 w 1816329"/>
              <a:gd name="connsiteY1" fmla="*/ 0 h 3145972"/>
              <a:gd name="connsiteX2" fmla="*/ 1816329 w 1816329"/>
              <a:gd name="connsiteY2" fmla="*/ 3145972 h 3145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6329" h="3145972">
                <a:moveTo>
                  <a:pt x="0" y="3145972"/>
                </a:moveTo>
                <a:lnTo>
                  <a:pt x="1816329" y="0"/>
                </a:lnTo>
                <a:lnTo>
                  <a:pt x="1816329" y="3145972"/>
                </a:lnTo>
                <a:close/>
              </a:path>
            </a:pathLst>
          </a:custGeom>
          <a:solidFill>
            <a:srgbClr val="10233F"/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0DB97BD-7A30-8B0A-303A-3D7073FCFCBF}"/>
              </a:ext>
            </a:extLst>
          </p:cNvPr>
          <p:cNvSpPr/>
          <p:nvPr/>
        </p:nvSpPr>
        <p:spPr>
          <a:xfrm>
            <a:off x="2149929" y="5443"/>
            <a:ext cx="10042071" cy="6858000"/>
          </a:xfrm>
          <a:custGeom>
            <a:avLst/>
            <a:gdLst>
              <a:gd name="connsiteX0" fmla="*/ 7143542 w 10042071"/>
              <a:gd name="connsiteY0" fmla="*/ 0 h 6858000"/>
              <a:gd name="connsiteX1" fmla="*/ 10042071 w 10042071"/>
              <a:gd name="connsiteY1" fmla="*/ 0 h 6858000"/>
              <a:gd name="connsiteX2" fmla="*/ 10042071 w 10042071"/>
              <a:gd name="connsiteY2" fmla="*/ 6858000 h 6858000"/>
              <a:gd name="connsiteX3" fmla="*/ 7380514 w 10042071"/>
              <a:gd name="connsiteY3" fmla="*/ 6858000 h 6858000"/>
              <a:gd name="connsiteX4" fmla="*/ 6858000 w 10042071"/>
              <a:gd name="connsiteY4" fmla="*/ 6858000 h 6858000"/>
              <a:gd name="connsiteX5" fmla="*/ 3184071 w 10042071"/>
              <a:gd name="connsiteY5" fmla="*/ 6858000 h 6858000"/>
              <a:gd name="connsiteX6" fmla="*/ 522515 w 10042071"/>
              <a:gd name="connsiteY6" fmla="*/ 6858000 h 6858000"/>
              <a:gd name="connsiteX7" fmla="*/ 0 w 10042071"/>
              <a:gd name="connsiteY7" fmla="*/ 6858000 h 6858000"/>
              <a:gd name="connsiteX8" fmla="*/ 3959471 w 10042071"/>
              <a:gd name="connsiteY8" fmla="*/ 0 h 6858000"/>
              <a:gd name="connsiteX9" fmla="*/ 4481985 w 10042071"/>
              <a:gd name="connsiteY9" fmla="*/ 0 h 6858000"/>
              <a:gd name="connsiteX10" fmla="*/ 6858000 w 10042071"/>
              <a:gd name="connsiteY10" fmla="*/ 0 h 6858000"/>
              <a:gd name="connsiteX11" fmla="*/ 7143542 w 10042071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42071" h="6858000">
                <a:moveTo>
                  <a:pt x="7143542" y="0"/>
                </a:moveTo>
                <a:lnTo>
                  <a:pt x="10042071" y="0"/>
                </a:lnTo>
                <a:lnTo>
                  <a:pt x="10042071" y="6858000"/>
                </a:lnTo>
                <a:lnTo>
                  <a:pt x="7380514" y="6858000"/>
                </a:lnTo>
                <a:lnTo>
                  <a:pt x="6858000" y="6858000"/>
                </a:lnTo>
                <a:lnTo>
                  <a:pt x="3184071" y="6858000"/>
                </a:lnTo>
                <a:lnTo>
                  <a:pt x="522515" y="6858000"/>
                </a:lnTo>
                <a:lnTo>
                  <a:pt x="0" y="6858000"/>
                </a:lnTo>
                <a:lnTo>
                  <a:pt x="3959471" y="0"/>
                </a:lnTo>
                <a:lnTo>
                  <a:pt x="4481985" y="0"/>
                </a:lnTo>
                <a:lnTo>
                  <a:pt x="6858000" y="0"/>
                </a:lnTo>
                <a:lnTo>
                  <a:pt x="7143542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Large #">
            <a:extLst>
              <a:ext uri="{FF2B5EF4-FFF2-40B4-BE49-F238E27FC236}">
                <a16:creationId xmlns:a16="http://schemas.microsoft.com/office/drawing/2014/main" id="{FE0AF130-54BA-96D6-5875-82454807FE49}"/>
              </a:ext>
            </a:extLst>
          </p:cNvPr>
          <p:cNvSpPr txBox="1"/>
          <p:nvPr/>
        </p:nvSpPr>
        <p:spPr>
          <a:xfrm>
            <a:off x="5875935" y="1773440"/>
            <a:ext cx="6775617" cy="2349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8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Section</a:t>
            </a:r>
          </a:p>
          <a:p>
            <a:pPr>
              <a:lnSpc>
                <a:spcPts val="8800"/>
              </a:lnSpc>
            </a:pPr>
            <a:r>
              <a:rPr lang="en-US" sz="8800" b="1" dirty="0">
                <a:solidFill>
                  <a:srgbClr val="00338D"/>
                </a:solidFill>
                <a:ea typeface="Arial" charset="0"/>
                <a:cs typeface="Arial" panose="020B0604020202020204" pitchFamily="34" charset="0"/>
              </a:rPr>
              <a:t>title here</a:t>
            </a:r>
            <a:endParaRPr lang="en-US" sz="8800" b="1" dirty="0">
              <a:solidFill>
                <a:srgbClr val="00338D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6" name="Body Copy">
            <a:extLst>
              <a:ext uri="{FF2B5EF4-FFF2-40B4-BE49-F238E27FC236}">
                <a16:creationId xmlns:a16="http://schemas.microsoft.com/office/drawing/2014/main" id="{4627032D-42C2-258B-461D-A6B08ADC9BB5}"/>
              </a:ext>
            </a:extLst>
          </p:cNvPr>
          <p:cNvSpPr txBox="1">
            <a:spLocks/>
          </p:cNvSpPr>
          <p:nvPr/>
        </p:nvSpPr>
        <p:spPr>
          <a:xfrm>
            <a:off x="5974455" y="4805694"/>
            <a:ext cx="4463588" cy="91260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4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Subhead text goes here and here and here</a:t>
            </a:r>
          </a:p>
        </p:txBody>
      </p:sp>
      <p:sp>
        <p:nvSpPr>
          <p:cNvPr id="17" name="Yellow Bar">
            <a:extLst>
              <a:ext uri="{FF2B5EF4-FFF2-40B4-BE49-F238E27FC236}">
                <a16:creationId xmlns:a16="http://schemas.microsoft.com/office/drawing/2014/main" id="{2E627322-5DA4-F4F6-DBF4-5AA36EB29028}"/>
              </a:ext>
            </a:extLst>
          </p:cNvPr>
          <p:cNvSpPr/>
          <p:nvPr/>
        </p:nvSpPr>
        <p:spPr>
          <a:xfrm>
            <a:off x="6080471" y="4308739"/>
            <a:ext cx="3454918" cy="12507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6E91131B-5724-2B99-7ABA-DB0E9636C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26FFD-3B6A-1E39-01B5-0B57E0DA9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570" y="5944675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62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EEBF4DAE-0DC9-BDE2-2609-5434EA733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5443"/>
            <a:ext cx="64008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8B34CB-E24E-2EFF-E874-E07445C7EC41}"/>
              </a:ext>
            </a:extLst>
          </p:cNvPr>
          <p:cNvSpPr/>
          <p:nvPr/>
        </p:nvSpPr>
        <p:spPr>
          <a:xfrm>
            <a:off x="3886200" y="0"/>
            <a:ext cx="8305800" cy="6858000"/>
          </a:xfrm>
          <a:prstGeom prst="rect">
            <a:avLst/>
          </a:prstGeom>
          <a:gradFill flip="none" rotWithShape="1">
            <a:gsLst>
              <a:gs pos="0">
                <a:srgbClr val="7A2582">
                  <a:alpha val="87000"/>
                </a:srgbClr>
              </a:gs>
              <a:gs pos="98000">
                <a:srgbClr val="00338D">
                  <a:alpha val="87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1815F35B-2805-999B-C4BE-59DBB32FE162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" name="Body Copy">
            <a:extLst>
              <a:ext uri="{FF2B5EF4-FFF2-40B4-BE49-F238E27FC236}">
                <a16:creationId xmlns:a16="http://schemas.microsoft.com/office/drawing/2014/main" id="{1A6B617C-E9CA-443C-30EF-EA8AC32557DE}"/>
              </a:ext>
            </a:extLst>
          </p:cNvPr>
          <p:cNvSpPr txBox="1">
            <a:spLocks/>
          </p:cNvSpPr>
          <p:nvPr/>
        </p:nvSpPr>
        <p:spPr>
          <a:xfrm>
            <a:off x="688602" y="2369468"/>
            <a:ext cx="5712198" cy="389739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spcBef>
                <a:spcPts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Lorem ipsum dolor sit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amet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consectetur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adipiscing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elit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sed do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eiusmod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tempor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incididunt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ut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 </a:t>
            </a:r>
            <a:r>
              <a:rPr lang="en-US" sz="18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www.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lionsclubs.org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/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xxxxxx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Lorem ipsum dolor sit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amet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adipiscing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elit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sed do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eiusmod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tempor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incididunt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ut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 </a:t>
            </a:r>
            <a:r>
              <a:rPr lang="en-US" sz="18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www.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lionsclubs.org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/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xxxxxx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Lorem ipsum dolor sit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amet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consectetur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ut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 </a:t>
            </a:r>
            <a:r>
              <a:rPr lang="en-US" sz="18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www.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lionsclubs.org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/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xxxxxx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indent="-342900">
              <a:spcBef>
                <a:spcPts val="0"/>
              </a:spcBef>
              <a:spcAft>
                <a:spcPts val="1800"/>
              </a:spcAft>
              <a:buSzPct val="120000"/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Lorem ipsum dolor sit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amet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consectetur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</a:b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elit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, sed do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eiusmod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tempor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incididunt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ut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: </a:t>
            </a:r>
            <a:r>
              <a:rPr lang="en-US" sz="1800" b="1" kern="0" dirty="0">
                <a:solidFill>
                  <a:srgbClr val="EBB700"/>
                </a:solidFill>
                <a:latin typeface="Arial"/>
                <a:ea typeface="Arial" charset="0"/>
                <a:cs typeface="Arial"/>
              </a:rPr>
              <a:t>www.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lionsclubs.org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/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Arial"/>
                <a:ea typeface="Arial" charset="0"/>
                <a:cs typeface="Arial"/>
              </a:rPr>
              <a:t>xxxxxx</a:t>
            </a:r>
            <a:endParaRPr lang="en-US" sz="1800" b="1" i="0" u="none" strike="noStrike" kern="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/>
              <a:ea typeface="Arial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DFDAF788-F9DB-E80B-B1BD-89976C4D3640}"/>
              </a:ext>
            </a:extLst>
          </p:cNvPr>
          <p:cNvSpPr txBox="1">
            <a:spLocks/>
          </p:cNvSpPr>
          <p:nvPr/>
        </p:nvSpPr>
        <p:spPr>
          <a:xfrm>
            <a:off x="688602" y="762000"/>
            <a:ext cx="5525035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Resources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F2AE7-7726-E252-DC9B-BB98CB81A352}"/>
              </a:ext>
            </a:extLst>
          </p:cNvPr>
          <p:cNvSpPr/>
          <p:nvPr/>
        </p:nvSpPr>
        <p:spPr>
          <a:xfrm rot="5400000" flipH="1">
            <a:off x="2896952" y="-13747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313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790886" y="1629607"/>
            <a:ext cx="8610221" cy="3937166"/>
            <a:chOff x="1790889" y="1789264"/>
            <a:chExt cx="8610221" cy="3937166"/>
          </a:xfrm>
        </p:grpSpPr>
        <p:sp>
          <p:nvSpPr>
            <p:cNvPr id="2" name="Subhead">
              <a:extLst>
                <a:ext uri="{FF2B5EF4-FFF2-40B4-BE49-F238E27FC236}">
                  <a16:creationId xmlns:a16="http://schemas.microsoft.com/office/drawing/2014/main" id="{A6CE3409-5C28-F048-B0FC-B88D87200F59}"/>
                </a:ext>
              </a:extLst>
            </p:cNvPr>
            <p:cNvSpPr txBox="1">
              <a:spLocks/>
            </p:cNvSpPr>
            <p:nvPr/>
          </p:nvSpPr>
          <p:spPr>
            <a:xfrm>
              <a:off x="1790889" y="2930314"/>
              <a:ext cx="8610221" cy="2796116"/>
            </a:xfrm>
            <a:prstGeom prst="rect">
              <a:avLst/>
            </a:prstGeom>
          </p:spPr>
          <p:txBody>
            <a:bodyPr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1800" b="0">
                  <a:solidFill>
                    <a:schemeClr val="accent6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4000">
                  <a:solidFill>
                    <a:srgbClr val="F0C300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4pPr>
              <a:lvl5pPr marL="1828755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4000">
                  <a:solidFill>
                    <a:srgbClr val="F0C300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spcBef>
                  <a:spcPts val="300"/>
                </a:spcBef>
                <a:buClr>
                  <a:srgbClr val="EBB700"/>
                </a:buClr>
                <a:buSzPct val="70000"/>
              </a:pP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Excepteur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sint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occaecat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cupidatat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non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proident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sunt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in culpa qui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officia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mollit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anim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id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est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laborum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proident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sunt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in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deserunt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mollit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anim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id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est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400" b="1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laborum</a:t>
              </a:r>
              <a: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  <a:br>
                <a:rPr lang="en-US" sz="2400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</a:br>
              <a:endParaRPr lang="en-US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>
                <a:spcBef>
                  <a:spcPts val="300"/>
                </a:spcBef>
                <a:buClr>
                  <a:srgbClr val="EBB700"/>
                </a:buClr>
                <a:buSzPct val="70000"/>
              </a:pP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Excepteur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sint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occaecat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cupidatat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non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proident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sunt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in culpa qui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aute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irure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dolor in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reprehenderit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officia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deserunt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mollit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anim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id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est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000" dirty="0" err="1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laborum</a:t>
              </a:r>
              <a:r>
                <a:rPr lang="en-US" sz="2000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370870" y="2652439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3259528" y="1789264"/>
              <a:ext cx="5672943" cy="535194"/>
            </a:xfrm>
            <a:prstGeom prst="rect">
              <a:avLst/>
            </a:prstGeom>
          </p:spPr>
          <p:txBody>
            <a:bodyPr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sz="3600" kern="0" dirty="0">
                  <a:solidFill>
                    <a:srgbClr val="00338D"/>
                  </a:solidFill>
                </a:rPr>
                <a:t>Insert copy here</a:t>
              </a:r>
            </a:p>
          </p:txBody>
        </p:sp>
      </p:grp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5" name="Background - Overlay">
            <a:extLst>
              <a:ext uri="{FF2B5EF4-FFF2-40B4-BE49-F238E27FC236}">
                <a16:creationId xmlns:a16="http://schemas.microsoft.com/office/drawing/2014/main" id="{C2144975-1825-974B-683B-4C951B930404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8000">
                <a:srgbClr val="00338D">
                  <a:alpha val="87000"/>
                </a:srgbClr>
              </a:gs>
              <a:gs pos="100000">
                <a:srgbClr val="7A2582">
                  <a:alpha val="8700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99F3791B-BDEE-F456-1655-5559C43FA682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-2483" y="1547193"/>
            <a:ext cx="1219200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Headline here</a:t>
            </a:r>
            <a:endParaRPr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ヒラギノ角ゴ Pro W3"/>
              <a:cs typeface="Arial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42933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2F226E1D-7B7D-1A49-93DC-E99C4C0C0133}"/>
              </a:ext>
            </a:extLst>
          </p:cNvPr>
          <p:cNvSpPr txBox="1">
            <a:spLocks/>
          </p:cNvSpPr>
          <p:nvPr/>
        </p:nvSpPr>
        <p:spPr>
          <a:xfrm>
            <a:off x="1858811" y="2791541"/>
            <a:ext cx="8469412" cy="30758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Lorem ipsum dolor sit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amet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consectetur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adipiscing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elit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sed do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eiusmod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tempor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incididunt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ut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labore et dolore magna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aliqua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 Ut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enim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ad minim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veniam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quis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nostrud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exercitation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ullamco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laboris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nisi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ut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aliquip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ex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ea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commodo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consequat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 </a:t>
            </a:r>
          </a:p>
          <a:p>
            <a:pPr>
              <a:defRPr/>
            </a:pPr>
            <a:endParaRPr lang="en-US" sz="2400" b="0" kern="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pPr>
              <a:defRPr/>
            </a:pP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Excepteur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sint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occaecat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cupidatat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non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proident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, sunt in culpa qui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officia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deserunt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mollit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anim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id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est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 </a:t>
            </a:r>
            <a:r>
              <a:rPr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laborum</a:t>
            </a:r>
            <a:r>
              <a:rPr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ヒラギノ角ゴ Pro W3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873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 - Image" descr="People in classroom">
            <a:extLst>
              <a:ext uri="{FF2B5EF4-FFF2-40B4-BE49-F238E27FC236}">
                <a16:creationId xmlns:a16="http://schemas.microsoft.com/office/drawing/2014/main" id="{2D76DBA9-1DEF-6349-BC59-B6CF743AE2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5000">
                <a:srgbClr val="00338D"/>
              </a:gs>
              <a:gs pos="0">
                <a:srgbClr val="7A2582"/>
              </a:gs>
            </a:gsLst>
            <a:lin ang="16800000" scaled="0"/>
          </a:gradFill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095829"/>
            <a:ext cx="9525000" cy="1752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600" b="1" dirty="0">
                <a:latin typeface="Arial" charset="0"/>
                <a:ea typeface="Arial" charset="0"/>
                <a:cs typeface="Arial" charset="0"/>
              </a:rPr>
              <a:t>Headline here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Duis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b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dolore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280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E6DF84-6C9D-9E49-AD29-314B02C1054E}"/>
              </a:ext>
            </a:extLst>
          </p:cNvPr>
          <p:cNvSpPr txBox="1">
            <a:spLocks/>
          </p:cNvSpPr>
          <p:nvPr/>
        </p:nvSpPr>
        <p:spPr>
          <a:xfrm>
            <a:off x="1143000" y="3532952"/>
            <a:ext cx="9829800" cy="2258248"/>
          </a:xfrm>
          <a:prstGeom prst="rect">
            <a:avLst/>
          </a:prstGeom>
        </p:spPr>
        <p:txBody>
          <a:bodyPr lIns="91440" tIns="45720" rIns="91440" bIns="45720" numCol="2" anchor="t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  <a:b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</a:br>
            <a:endParaRPr lang="en-US" sz="2400" b="1" kern="0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r>
              <a:rPr lang="en-US" sz="2400" b="1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Topic here</a:t>
            </a:r>
          </a:p>
          <a:p>
            <a:pPr marL="861695" lvl="1" indent="-342900">
              <a:spcBef>
                <a:spcPts val="0"/>
              </a:spcBef>
              <a:spcAft>
                <a:spcPts val="800"/>
              </a:spcAft>
              <a:buBlip>
                <a:blip r:embed="rId4"/>
              </a:buBlip>
            </a:pPr>
            <a:endParaRPr lang="en-US" sz="2400" b="1" kern="0" dirty="0">
              <a:solidFill>
                <a:schemeClr val="bg1"/>
              </a:solidFill>
              <a:latin typeface="Arial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48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 - Image" descr="Volunteers packing essentials in carton boxes for charity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3" y="25400"/>
            <a:ext cx="12192000" cy="6858000"/>
          </a:xfrm>
          <a:prstGeom prst="rect">
            <a:avLst/>
          </a:prstGeom>
          <a:noFill/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06FBD40D-A96C-0072-7493-7EE67559BAF8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87000"/>
                </a:srgbClr>
              </a:gs>
              <a:gs pos="36000">
                <a:srgbClr val="00338D">
                  <a:alpha val="87000"/>
                </a:srgbClr>
              </a:gs>
              <a:gs pos="94000">
                <a:srgbClr val="7A2582">
                  <a:alpha val="87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A1529FCC-0E22-480E-9249-36054629B53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CF34DD1-BF26-4A4A-A617-E95DA287F161}"/>
              </a:ext>
            </a:extLst>
          </p:cNvPr>
          <p:cNvSpPr txBox="1">
            <a:spLocks/>
          </p:cNvSpPr>
          <p:nvPr/>
        </p:nvSpPr>
        <p:spPr>
          <a:xfrm>
            <a:off x="-2483" y="2884671"/>
            <a:ext cx="1219200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Title Slide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32D63189-6ADA-5E4A-B0BB-DBA7710AA743}"/>
              </a:ext>
            </a:extLst>
          </p:cNvPr>
          <p:cNvSpPr/>
          <p:nvPr/>
        </p:nvSpPr>
        <p:spPr>
          <a:xfrm>
            <a:off x="5370871" y="3640593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81833B04-C109-6E4F-821C-48FD2C99E933}"/>
              </a:ext>
            </a:extLst>
          </p:cNvPr>
          <p:cNvSpPr txBox="1">
            <a:spLocks/>
          </p:cNvSpPr>
          <p:nvPr/>
        </p:nvSpPr>
        <p:spPr>
          <a:xfrm>
            <a:off x="-2483" y="3934685"/>
            <a:ext cx="1219200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5707341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C6646FF-027C-026D-9839-C80ECA5D07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ackground - Image">
            <a:extLst>
              <a:ext uri="{FF2B5EF4-FFF2-40B4-BE49-F238E27FC236}">
                <a16:creationId xmlns:a16="http://schemas.microsoft.com/office/drawing/2014/main" id="{35F949F7-EAD3-F338-A58A-FC59EE8B2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" y="0"/>
            <a:ext cx="12192000" cy="6858000"/>
          </a:xfrm>
          <a:prstGeom prst="rect">
            <a:avLst/>
          </a:prstGeom>
        </p:spPr>
      </p:pic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CFA1A1AB-B256-FB5D-97F4-FA36FFD88A3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1894" y="1196523"/>
            <a:ext cx="1219200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Contact Us</a:t>
            </a:r>
            <a:endParaRPr lang="en-US" kern="0" dirty="0">
              <a:solidFill>
                <a:schemeClr val="bg1"/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85248" y="198464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Headline">
            <a:extLst>
              <a:ext uri="{FF2B5EF4-FFF2-40B4-BE49-F238E27FC236}">
                <a16:creationId xmlns:a16="http://schemas.microsoft.com/office/drawing/2014/main" id="{8248F6AF-437D-9847-A42B-792FC42420BC}"/>
              </a:ext>
            </a:extLst>
          </p:cNvPr>
          <p:cNvSpPr txBox="1">
            <a:spLocks/>
          </p:cNvSpPr>
          <p:nvPr/>
        </p:nvSpPr>
        <p:spPr>
          <a:xfrm>
            <a:off x="191088" y="2778980"/>
            <a:ext cx="11833611" cy="2789426"/>
          </a:xfrm>
          <a:prstGeom prst="rect">
            <a:avLst/>
          </a:prstGeom>
        </p:spPr>
        <p:txBody>
          <a:bodyPr lIns="91440" tIns="45720" rIns="91440" bIns="45720" numCol="2" anchor="t" anchorCtr="0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  <a:endParaRPr lang="en-US" sz="2200" kern="0" dirty="0">
              <a:solidFill>
                <a:srgbClr val="F0C300"/>
              </a:solidFill>
              <a:latin typeface="Arial"/>
              <a:ea typeface="ヒラギノ角ゴ Pro W3"/>
              <a:cs typeface="Arial"/>
            </a:endParaRPr>
          </a:p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</a:p>
          <a:p>
            <a:pPr>
              <a:spcBef>
                <a:spcPts val="300"/>
              </a:spcBef>
              <a:spcAft>
                <a:spcPts val="2400"/>
              </a:spcAft>
              <a:defRPr/>
            </a:pPr>
            <a:r>
              <a:rPr lang="en-US" sz="22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Name - Department 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email@lionsclubs.org</a:t>
            </a:r>
            <a:r>
              <a:rPr lang="en-US" sz="2200" kern="0" dirty="0">
                <a:solidFill>
                  <a:srgbClr val="EBB700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11748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" y="0"/>
            <a:ext cx="12192000" cy="6858000"/>
          </a:xfrm>
          <a:prstGeom prst="rect">
            <a:avLst/>
          </a:prstGeom>
        </p:spPr>
      </p:pic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Headline">
            <a:extLst>
              <a:ext uri="{FF2B5EF4-FFF2-40B4-BE49-F238E27FC236}">
                <a16:creationId xmlns:a16="http://schemas.microsoft.com/office/drawing/2014/main" id="{1FA81DED-CE1E-DE24-22A5-175DD6CE9C0B}"/>
              </a:ext>
            </a:extLst>
          </p:cNvPr>
          <p:cNvSpPr txBox="1">
            <a:spLocks/>
          </p:cNvSpPr>
          <p:nvPr/>
        </p:nvSpPr>
        <p:spPr>
          <a:xfrm>
            <a:off x="-2483" y="2844168"/>
            <a:ext cx="1219200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>
                <a:solidFill>
                  <a:prstClr val="white"/>
                </a:solidFill>
              </a:rPr>
              <a:t>Headline or Section title here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79DE863E-B5AF-DCF1-EF54-7D2FC31A26D6}"/>
              </a:ext>
            </a:extLst>
          </p:cNvPr>
          <p:cNvSpPr/>
          <p:nvPr/>
        </p:nvSpPr>
        <p:spPr>
          <a:xfrm>
            <a:off x="5370871" y="360009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ABCBFF41-FAD6-8271-8330-4E40485E423F}"/>
              </a:ext>
            </a:extLst>
          </p:cNvPr>
          <p:cNvSpPr txBox="1">
            <a:spLocks/>
          </p:cNvSpPr>
          <p:nvPr/>
        </p:nvSpPr>
        <p:spPr>
          <a:xfrm>
            <a:off x="2472775" y="3898357"/>
            <a:ext cx="7241483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Excepteur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sint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occaecat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cupidatat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non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proident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, sunt in culpa qui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officia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deserunt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mollit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anim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id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est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 </a:t>
            </a:r>
            <a:r>
              <a:rPr lang="en-US" sz="2000" b="0" kern="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laborum</a:t>
            </a:r>
            <a:r>
              <a:rPr lang="en-US" sz="2000" b="0" kern="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.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174884A8-12A3-F0FF-A09F-A9FCE9C65435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5913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FDF98CE-3BE5-A6A4-09F2-39CA118512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1DA412F-5F3E-C8A1-3890-A249F417B7F2}"/>
              </a:ext>
            </a:extLst>
          </p:cNvPr>
          <p:cNvGrpSpPr/>
          <p:nvPr/>
        </p:nvGrpSpPr>
        <p:grpSpPr>
          <a:xfrm>
            <a:off x="9684333" y="2514600"/>
            <a:ext cx="2507666" cy="4343400"/>
            <a:chOff x="9684333" y="2514600"/>
            <a:chExt cx="2507666" cy="4343400"/>
          </a:xfrm>
        </p:grpSpPr>
        <p:sp>
          <p:nvSpPr>
            <p:cNvPr id="10" name="Graphic 24">
              <a:extLst>
                <a:ext uri="{FF2B5EF4-FFF2-40B4-BE49-F238E27FC236}">
                  <a16:creationId xmlns:a16="http://schemas.microsoft.com/office/drawing/2014/main" id="{E0406716-1913-44C5-3C82-52075E5CBE8A}"/>
                </a:ext>
              </a:extLst>
            </p:cNvPr>
            <p:cNvSpPr/>
            <p:nvPr/>
          </p:nvSpPr>
          <p:spPr>
            <a:xfrm>
              <a:off x="9684333" y="2514600"/>
              <a:ext cx="2507664" cy="4343400"/>
            </a:xfrm>
            <a:custGeom>
              <a:avLst/>
              <a:gdLst>
                <a:gd name="connsiteX0" fmla="*/ 0 w 2507664"/>
                <a:gd name="connsiteY0" fmla="*/ 4343400 h 4343400"/>
                <a:gd name="connsiteX1" fmla="*/ 2507665 w 2507664"/>
                <a:gd name="connsiteY1" fmla="*/ 0 h 4343400"/>
                <a:gd name="connsiteX2" fmla="*/ 2507665 w 2507664"/>
                <a:gd name="connsiteY2" fmla="*/ 434340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7664" h="4343400">
                  <a:moveTo>
                    <a:pt x="0" y="4343400"/>
                  </a:moveTo>
                  <a:lnTo>
                    <a:pt x="2507665" y="0"/>
                  </a:lnTo>
                  <a:lnTo>
                    <a:pt x="2507665" y="4343400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25">
              <a:extLst>
                <a:ext uri="{FF2B5EF4-FFF2-40B4-BE49-F238E27FC236}">
                  <a16:creationId xmlns:a16="http://schemas.microsoft.com/office/drawing/2014/main" id="{2AD1A3F6-B53C-1682-D9F3-727A26B56FFD}"/>
                </a:ext>
              </a:extLst>
            </p:cNvPr>
            <p:cNvSpPr/>
            <p:nvPr/>
          </p:nvSpPr>
          <p:spPr>
            <a:xfrm>
              <a:off x="10144097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26">
              <a:extLst>
                <a:ext uri="{FF2B5EF4-FFF2-40B4-BE49-F238E27FC236}">
                  <a16:creationId xmlns:a16="http://schemas.microsoft.com/office/drawing/2014/main" id="{183A6250-8593-B35D-C36A-52B120D7CC4D}"/>
                </a:ext>
              </a:extLst>
            </p:cNvPr>
            <p:cNvSpPr/>
            <p:nvPr/>
          </p:nvSpPr>
          <p:spPr>
            <a:xfrm>
              <a:off x="10564216" y="4038598"/>
              <a:ext cx="1627783" cy="2819402"/>
            </a:xfrm>
            <a:custGeom>
              <a:avLst/>
              <a:gdLst>
                <a:gd name="connsiteX0" fmla="*/ 0 w 1627783"/>
                <a:gd name="connsiteY0" fmla="*/ 2819402 h 2819402"/>
                <a:gd name="connsiteX1" fmla="*/ 1627784 w 1627783"/>
                <a:gd name="connsiteY1" fmla="*/ 0 h 2819402"/>
                <a:gd name="connsiteX2" fmla="*/ 1627784 w 1627783"/>
                <a:gd name="connsiteY2" fmla="*/ 2819402 h 281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7783" h="2819402">
                  <a:moveTo>
                    <a:pt x="0" y="2819402"/>
                  </a:moveTo>
                  <a:lnTo>
                    <a:pt x="1627784" y="0"/>
                  </a:lnTo>
                  <a:lnTo>
                    <a:pt x="1627784" y="28194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75CA61-6268-6A49-BC92-AF99E3A5768C}"/>
              </a:ext>
            </a:extLst>
          </p:cNvPr>
          <p:cNvGrpSpPr/>
          <p:nvPr/>
        </p:nvGrpSpPr>
        <p:grpSpPr>
          <a:xfrm rot="10800000">
            <a:off x="-6" y="0"/>
            <a:ext cx="2507666" cy="4343400"/>
            <a:chOff x="9684333" y="2514600"/>
            <a:chExt cx="2507666" cy="4343400"/>
          </a:xfrm>
        </p:grpSpPr>
        <p:sp>
          <p:nvSpPr>
            <p:cNvPr id="28" name="Graphic 24">
              <a:extLst>
                <a:ext uri="{FF2B5EF4-FFF2-40B4-BE49-F238E27FC236}">
                  <a16:creationId xmlns:a16="http://schemas.microsoft.com/office/drawing/2014/main" id="{6020D5CE-08B0-E48F-8089-1C67BFF3BD21}"/>
                </a:ext>
              </a:extLst>
            </p:cNvPr>
            <p:cNvSpPr/>
            <p:nvPr/>
          </p:nvSpPr>
          <p:spPr>
            <a:xfrm>
              <a:off x="9684333" y="2514600"/>
              <a:ext cx="2507664" cy="4343400"/>
            </a:xfrm>
            <a:custGeom>
              <a:avLst/>
              <a:gdLst>
                <a:gd name="connsiteX0" fmla="*/ 0 w 2507664"/>
                <a:gd name="connsiteY0" fmla="*/ 4343400 h 4343400"/>
                <a:gd name="connsiteX1" fmla="*/ 2507665 w 2507664"/>
                <a:gd name="connsiteY1" fmla="*/ 0 h 4343400"/>
                <a:gd name="connsiteX2" fmla="*/ 2507665 w 2507664"/>
                <a:gd name="connsiteY2" fmla="*/ 434340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07664" h="4343400">
                  <a:moveTo>
                    <a:pt x="0" y="4343400"/>
                  </a:moveTo>
                  <a:lnTo>
                    <a:pt x="2507665" y="0"/>
                  </a:lnTo>
                  <a:lnTo>
                    <a:pt x="2507665" y="4343400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0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25">
              <a:extLst>
                <a:ext uri="{FF2B5EF4-FFF2-40B4-BE49-F238E27FC236}">
                  <a16:creationId xmlns:a16="http://schemas.microsoft.com/office/drawing/2014/main" id="{BC2CF008-921E-AEC2-0616-BF7A655E0F2C}"/>
                </a:ext>
              </a:extLst>
            </p:cNvPr>
            <p:cNvSpPr/>
            <p:nvPr/>
          </p:nvSpPr>
          <p:spPr>
            <a:xfrm>
              <a:off x="10144097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26">
              <a:extLst>
                <a:ext uri="{FF2B5EF4-FFF2-40B4-BE49-F238E27FC236}">
                  <a16:creationId xmlns:a16="http://schemas.microsoft.com/office/drawing/2014/main" id="{16E09719-7A12-47DF-340C-DC14CC214C33}"/>
                </a:ext>
              </a:extLst>
            </p:cNvPr>
            <p:cNvSpPr/>
            <p:nvPr/>
          </p:nvSpPr>
          <p:spPr>
            <a:xfrm>
              <a:off x="10564216" y="4038598"/>
              <a:ext cx="1627783" cy="2819402"/>
            </a:xfrm>
            <a:custGeom>
              <a:avLst/>
              <a:gdLst>
                <a:gd name="connsiteX0" fmla="*/ 0 w 1627783"/>
                <a:gd name="connsiteY0" fmla="*/ 2819402 h 2819402"/>
                <a:gd name="connsiteX1" fmla="*/ 1627784 w 1627783"/>
                <a:gd name="connsiteY1" fmla="*/ 0 h 2819402"/>
                <a:gd name="connsiteX2" fmla="*/ 1627784 w 1627783"/>
                <a:gd name="connsiteY2" fmla="*/ 2819402 h 281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27783" h="2819402">
                  <a:moveTo>
                    <a:pt x="0" y="2819402"/>
                  </a:moveTo>
                  <a:lnTo>
                    <a:pt x="1627784" y="0"/>
                  </a:lnTo>
                  <a:lnTo>
                    <a:pt x="1627784" y="28194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3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AB1276BC-B203-03E4-7318-9B79CF948360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444692" y="759428"/>
            <a:ext cx="836248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kern="0" dirty="0"/>
              <a:t>Title here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84132" y="1402081"/>
            <a:ext cx="1854268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B311825-6E8C-9D48-B6D5-4EB46E327BBD}"/>
              </a:ext>
            </a:extLst>
          </p:cNvPr>
          <p:cNvSpPr txBox="1">
            <a:spLocks/>
          </p:cNvSpPr>
          <p:nvPr/>
        </p:nvSpPr>
        <p:spPr>
          <a:xfrm>
            <a:off x="2333576" y="4012249"/>
            <a:ext cx="7692926" cy="620733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endParaRPr lang="en-US" kern="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439FD07-241E-4C43-969E-8E4A043C40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141739"/>
              </p:ext>
            </p:extLst>
          </p:nvPr>
        </p:nvGraphicFramePr>
        <p:xfrm>
          <a:off x="559214" y="2797591"/>
          <a:ext cx="11175866" cy="3527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6105">
                  <a:extLst>
                    <a:ext uri="{9D8B030D-6E8A-4147-A177-3AD203B41FA5}">
                      <a16:colId xmlns:a16="http://schemas.microsoft.com/office/drawing/2014/main" val="333289802"/>
                    </a:ext>
                  </a:extLst>
                </a:gridCol>
                <a:gridCol w="2770899">
                  <a:extLst>
                    <a:ext uri="{9D8B030D-6E8A-4147-A177-3AD203B41FA5}">
                      <a16:colId xmlns:a16="http://schemas.microsoft.com/office/drawing/2014/main" val="1973161763"/>
                    </a:ext>
                  </a:extLst>
                </a:gridCol>
                <a:gridCol w="2757563">
                  <a:extLst>
                    <a:ext uri="{9D8B030D-6E8A-4147-A177-3AD203B41FA5}">
                      <a16:colId xmlns:a16="http://schemas.microsoft.com/office/drawing/2014/main" val="3217840940"/>
                    </a:ext>
                  </a:extLst>
                </a:gridCol>
                <a:gridCol w="2881299">
                  <a:extLst>
                    <a:ext uri="{9D8B030D-6E8A-4147-A177-3AD203B41FA5}">
                      <a16:colId xmlns:a16="http://schemas.microsoft.com/office/drawing/2014/main" val="3544323333"/>
                    </a:ext>
                  </a:extLst>
                </a:gridCol>
              </a:tblGrid>
              <a:tr h="747344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Category</a:t>
                      </a:r>
                      <a:b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</a:b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here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Category</a:t>
                      </a:r>
                      <a:b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</a:b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here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Category</a:t>
                      </a:r>
                      <a:b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</a:b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here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Category</a:t>
                      </a:r>
                      <a:b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</a:br>
                      <a:r>
                        <a:rPr lang="en-US" sz="2800" dirty="0">
                          <a:solidFill>
                            <a:srgbClr val="EBB700"/>
                          </a:solidFill>
                          <a:latin typeface="Arial"/>
                        </a:rPr>
                        <a:t>here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965538"/>
                  </a:ext>
                </a:extLst>
              </a:tr>
              <a:tr h="661087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  <a:endParaRPr lang="en-US" sz="1800" b="1" kern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 goes here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514678"/>
                  </a:ext>
                </a:extLst>
              </a:tr>
              <a:tr h="206328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Bullet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83617"/>
                  </a:ext>
                </a:extLst>
              </a:tr>
            </a:tbl>
          </a:graphicData>
        </a:graphic>
      </p:graphicFrame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3D34F14A-AFC9-46F4-8F75-C10B32612D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0362" y="649175"/>
            <a:ext cx="521091" cy="445044"/>
          </a:xfrm>
          <a:prstGeom prst="rect">
            <a:avLst/>
          </a:prstGeom>
        </p:spPr>
      </p:pic>
      <p:pic>
        <p:nvPicPr>
          <p:cNvPr id="3" name="Graphic 2" descr="Compass with solid fill">
            <a:extLst>
              <a:ext uri="{FF2B5EF4-FFF2-40B4-BE49-F238E27FC236}">
                <a16:creationId xmlns:a16="http://schemas.microsoft.com/office/drawing/2014/main" id="{A0745ED5-3141-E744-BE95-8E3E19C43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7535" y="1822918"/>
            <a:ext cx="914400" cy="914400"/>
          </a:xfrm>
          <a:prstGeom prst="rect">
            <a:avLst/>
          </a:prstGeom>
        </p:spPr>
      </p:pic>
      <p:pic>
        <p:nvPicPr>
          <p:cNvPr id="8" name="Graphic 7" descr="Document with solid fill">
            <a:extLst>
              <a:ext uri="{FF2B5EF4-FFF2-40B4-BE49-F238E27FC236}">
                <a16:creationId xmlns:a16="http://schemas.microsoft.com/office/drawing/2014/main" id="{4B128020-C052-3D43-A92B-F8DAB15EC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12109" y="1791509"/>
            <a:ext cx="841735" cy="841735"/>
          </a:xfrm>
          <a:prstGeom prst="rect">
            <a:avLst/>
          </a:prstGeom>
        </p:spPr>
      </p:pic>
      <p:pic>
        <p:nvPicPr>
          <p:cNvPr id="14" name="Graphic 13" descr="Puzzle pieces with solid fill">
            <a:extLst>
              <a:ext uri="{FF2B5EF4-FFF2-40B4-BE49-F238E27FC236}">
                <a16:creationId xmlns:a16="http://schemas.microsoft.com/office/drawing/2014/main" id="{5AF2F202-EF4C-8744-B60A-23AEE27E40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18296" y="1652427"/>
            <a:ext cx="1084891" cy="1084891"/>
          </a:xfrm>
          <a:prstGeom prst="rect">
            <a:avLst/>
          </a:prstGeom>
        </p:spPr>
      </p:pic>
      <p:pic>
        <p:nvPicPr>
          <p:cNvPr id="23" name="Graphic 22" descr="Postit Notes with solid fill">
            <a:extLst>
              <a:ext uri="{FF2B5EF4-FFF2-40B4-BE49-F238E27FC236}">
                <a16:creationId xmlns:a16="http://schemas.microsoft.com/office/drawing/2014/main" id="{04A7B4B5-574C-4A4B-8F9E-BED5A2DE71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68736" y="1781053"/>
            <a:ext cx="914400" cy="9144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D6A02B-6F0F-8B48-808C-A88944839C7D}"/>
              </a:ext>
            </a:extLst>
          </p:cNvPr>
          <p:cNvSpPr/>
          <p:nvPr/>
        </p:nvSpPr>
        <p:spPr>
          <a:xfrm>
            <a:off x="3422007" y="6271726"/>
            <a:ext cx="5348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Learn more at </a:t>
            </a:r>
            <a:r>
              <a:rPr lang="en-US" b="1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www.lionsclubs.org</a:t>
            </a:r>
            <a:r>
              <a:rPr lang="en-US" b="1" spc="1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/</a:t>
            </a:r>
            <a:r>
              <a:rPr lang="en-US" b="1" spc="10" dirty="0" err="1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xxxxxxxxxx</a:t>
            </a:r>
            <a:endParaRPr lang="en-US" b="1" spc="10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AAF5A150-9D22-8D02-406F-6112AED1A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 txBox="1"/>
          <p:nvPr/>
        </p:nvSpPr>
        <p:spPr>
          <a:xfrm>
            <a:off x="2362200" y="2514600"/>
            <a:ext cx="7467600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Breaker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04FF6-D593-634D-B4EF-71F206B65D84}"/>
              </a:ext>
            </a:extLst>
          </p:cNvPr>
          <p:cNvSpPr txBox="1"/>
          <p:nvPr/>
        </p:nvSpPr>
        <p:spPr>
          <a:xfrm>
            <a:off x="2362200" y="3874616"/>
            <a:ext cx="7467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slides to begin a new topic or section. </a:t>
            </a:r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44021722-5D24-8049-8CF8-204DAF21A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86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C36A89-229F-7916-C629-2EF7D0E14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1CA49A0-2AC9-A4B0-8555-5E1F7005A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580415" y="0"/>
            <a:ext cx="6858000" cy="6858000"/>
          </a:xfrm>
          <a:prstGeom prst="rect">
            <a:avLst/>
          </a:prstGeom>
        </p:spPr>
      </p:pic>
      <p:sp>
        <p:nvSpPr>
          <p:cNvPr id="5" name="Page Number - White" hidden="1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22739624-651B-AC30-C3A0-ED81A8009060}"/>
              </a:ext>
            </a:extLst>
          </p:cNvPr>
          <p:cNvSpPr txBox="1">
            <a:spLocks/>
          </p:cNvSpPr>
          <p:nvPr/>
        </p:nvSpPr>
        <p:spPr>
          <a:xfrm>
            <a:off x="1835727" y="1917757"/>
            <a:ext cx="8520546" cy="301321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i="1" kern="0" dirty="0"/>
              <a:t>Lorem ipsum dolor sit </a:t>
            </a:r>
            <a:r>
              <a:rPr lang="en-US" sz="3600" i="1" kern="0" dirty="0" err="1"/>
              <a:t>amet</a:t>
            </a:r>
            <a:r>
              <a:rPr lang="en-US" sz="3600" i="1" kern="0" dirty="0"/>
              <a:t>, </a:t>
            </a:r>
            <a:r>
              <a:rPr lang="en-US" sz="3600" i="1" kern="0" dirty="0" err="1"/>
              <a:t>illud</a:t>
            </a:r>
            <a:r>
              <a:rPr lang="en-US" sz="3600" i="1" kern="0" dirty="0"/>
              <a:t> </a:t>
            </a:r>
            <a:r>
              <a:rPr lang="en-US" sz="3600" i="1" kern="0" dirty="0" err="1"/>
              <a:t>dolorem</a:t>
            </a:r>
            <a:r>
              <a:rPr lang="en-US" sz="3600" i="1" kern="0" dirty="0"/>
              <a:t> </a:t>
            </a:r>
            <a:r>
              <a:rPr lang="en-US" sz="3600" i="1" kern="0" dirty="0" err="1"/>
              <a:t>voluptaria</a:t>
            </a:r>
            <a:r>
              <a:rPr lang="en-US" sz="3600" i="1" kern="0" dirty="0"/>
              <a:t> id vel. Duo no </a:t>
            </a:r>
            <a:r>
              <a:rPr lang="en-US" sz="3600" i="1" kern="0" dirty="0" err="1"/>
              <a:t>accu</a:t>
            </a:r>
            <a:r>
              <a:rPr lang="en-US" sz="3600" i="1" kern="0" dirty="0"/>
              <a:t> </a:t>
            </a:r>
            <a:r>
              <a:rPr lang="en-US" sz="3600" i="1" kern="0" dirty="0" err="1"/>
              <a:t>sam</a:t>
            </a:r>
            <a:r>
              <a:rPr lang="en-US" sz="3600" i="1" kern="0" dirty="0"/>
              <a:t>, </a:t>
            </a:r>
            <a:r>
              <a:rPr lang="en-US" sz="3600" i="1" kern="0" dirty="0" err="1"/>
              <a:t>discere</a:t>
            </a:r>
            <a:r>
              <a:rPr lang="en-US" sz="3600" i="1" kern="0" dirty="0"/>
              <a:t> minimum </a:t>
            </a:r>
            <a:r>
              <a:rPr lang="en-US" sz="3600" i="1" kern="0" dirty="0" err="1"/>
              <a:t>corrumpit</a:t>
            </a:r>
            <a:r>
              <a:rPr lang="en-US" sz="3600" i="1" kern="0" dirty="0"/>
              <a:t> vel.</a:t>
            </a:r>
          </a:p>
        </p:txBody>
      </p:sp>
      <p:sp>
        <p:nvSpPr>
          <p:cNvPr id="16" name="Quote">
            <a:extLst>
              <a:ext uri="{FF2B5EF4-FFF2-40B4-BE49-F238E27FC236}">
                <a16:creationId xmlns:a16="http://schemas.microsoft.com/office/drawing/2014/main" id="{B60A2676-AD74-9AA4-0665-C7AC783546D2}"/>
              </a:ext>
            </a:extLst>
          </p:cNvPr>
          <p:cNvSpPr/>
          <p:nvPr/>
        </p:nvSpPr>
        <p:spPr>
          <a:xfrm>
            <a:off x="838200" y="114300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7" name="Quote">
            <a:extLst>
              <a:ext uri="{FF2B5EF4-FFF2-40B4-BE49-F238E27FC236}">
                <a16:creationId xmlns:a16="http://schemas.microsoft.com/office/drawing/2014/main" id="{2C01E9DC-0FD6-4340-61AA-0B0E3F79B59E}"/>
              </a:ext>
            </a:extLst>
          </p:cNvPr>
          <p:cNvSpPr/>
          <p:nvPr/>
        </p:nvSpPr>
        <p:spPr>
          <a:xfrm>
            <a:off x="9916281" y="4014626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1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54 0 L -0.92096 0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75 0 L 0.28125 0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DA29A5C-DEE1-D7FC-B553-626EAF96A13A}"/>
              </a:ext>
            </a:extLst>
          </p:cNvPr>
          <p:cNvSpPr/>
          <p:nvPr/>
        </p:nvSpPr>
        <p:spPr>
          <a:xfrm>
            <a:off x="0" y="-926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C579D17-5329-D51B-0158-1307AB674C96}"/>
              </a:ext>
            </a:extLst>
          </p:cNvPr>
          <p:cNvSpPr/>
          <p:nvPr/>
        </p:nvSpPr>
        <p:spPr>
          <a:xfrm flipH="1">
            <a:off x="-1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B1F2EC25-1773-A794-29FA-81419CB3BC4B}"/>
              </a:ext>
            </a:extLst>
          </p:cNvPr>
          <p:cNvSpPr/>
          <p:nvPr/>
        </p:nvSpPr>
        <p:spPr>
          <a:xfrm rot="10800000">
            <a:off x="-1" y="-2"/>
            <a:ext cx="3167577" cy="5486401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D33326C-35F6-1B68-F304-581681E48EB7}"/>
              </a:ext>
            </a:extLst>
          </p:cNvPr>
          <p:cNvSpPr txBox="1">
            <a:spLocks/>
          </p:cNvSpPr>
          <p:nvPr/>
        </p:nvSpPr>
        <p:spPr>
          <a:xfrm>
            <a:off x="1835727" y="1917757"/>
            <a:ext cx="8520546" cy="3013217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i="1" kern="0" dirty="0"/>
              <a:t>Lorem ipsum dolor sit </a:t>
            </a:r>
            <a:r>
              <a:rPr lang="en-US" sz="3600" i="1" kern="0" dirty="0" err="1"/>
              <a:t>amet</a:t>
            </a:r>
            <a:r>
              <a:rPr lang="en-US" sz="3600" i="1" kern="0" dirty="0"/>
              <a:t>, </a:t>
            </a:r>
            <a:r>
              <a:rPr lang="en-US" sz="3600" i="1" kern="0" dirty="0" err="1"/>
              <a:t>illud</a:t>
            </a:r>
            <a:r>
              <a:rPr lang="en-US" sz="3600" i="1" kern="0" dirty="0"/>
              <a:t> </a:t>
            </a:r>
            <a:r>
              <a:rPr lang="en-US" sz="3600" i="1" kern="0" dirty="0" err="1"/>
              <a:t>dolorem</a:t>
            </a:r>
            <a:r>
              <a:rPr lang="en-US" sz="3600" i="1" kern="0" dirty="0"/>
              <a:t> </a:t>
            </a:r>
            <a:r>
              <a:rPr lang="en-US" sz="3600" i="1" kern="0" dirty="0" err="1"/>
              <a:t>voluptaria</a:t>
            </a:r>
            <a:r>
              <a:rPr lang="en-US" sz="3600" i="1" kern="0" dirty="0"/>
              <a:t> id vel. Duo no </a:t>
            </a:r>
            <a:r>
              <a:rPr lang="en-US" sz="3600" i="1" kern="0" dirty="0" err="1"/>
              <a:t>accu</a:t>
            </a:r>
            <a:r>
              <a:rPr lang="en-US" sz="3600" i="1" kern="0" dirty="0"/>
              <a:t> </a:t>
            </a:r>
            <a:r>
              <a:rPr lang="en-US" sz="3600" i="1" kern="0" dirty="0" err="1"/>
              <a:t>sam</a:t>
            </a:r>
            <a:r>
              <a:rPr lang="en-US" sz="3600" i="1" kern="0" dirty="0"/>
              <a:t>, </a:t>
            </a:r>
            <a:r>
              <a:rPr lang="en-US" sz="3600" i="1" kern="0" dirty="0" err="1"/>
              <a:t>discere</a:t>
            </a:r>
            <a:r>
              <a:rPr lang="en-US" sz="3600" i="1" kern="0" dirty="0"/>
              <a:t> minimum </a:t>
            </a:r>
            <a:r>
              <a:rPr lang="en-US" sz="3600" i="1" kern="0" dirty="0" err="1"/>
              <a:t>corrumpit</a:t>
            </a:r>
            <a:r>
              <a:rPr lang="en-US" sz="3600" i="1" kern="0" dirty="0"/>
              <a:t> vel.</a:t>
            </a:r>
          </a:p>
        </p:txBody>
      </p:sp>
      <p:sp>
        <p:nvSpPr>
          <p:cNvPr id="4" name="Quote">
            <a:extLst>
              <a:ext uri="{FF2B5EF4-FFF2-40B4-BE49-F238E27FC236}">
                <a16:creationId xmlns:a16="http://schemas.microsoft.com/office/drawing/2014/main" id="{8C649902-1456-4CC0-4D53-C843B2740D70}"/>
              </a:ext>
            </a:extLst>
          </p:cNvPr>
          <p:cNvSpPr/>
          <p:nvPr/>
        </p:nvSpPr>
        <p:spPr>
          <a:xfrm>
            <a:off x="838200" y="1143000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6" name="Quote">
            <a:extLst>
              <a:ext uri="{FF2B5EF4-FFF2-40B4-BE49-F238E27FC236}">
                <a16:creationId xmlns:a16="http://schemas.microsoft.com/office/drawing/2014/main" id="{B0A8B0E5-69B6-6EFC-7D87-9A8F4780D1A8}"/>
              </a:ext>
            </a:extLst>
          </p:cNvPr>
          <p:cNvSpPr/>
          <p:nvPr/>
        </p:nvSpPr>
        <p:spPr>
          <a:xfrm>
            <a:off x="9916281" y="4014626"/>
            <a:ext cx="1513719" cy="2834105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18000" b="1" dirty="0">
                <a:solidFill>
                  <a:srgbClr val="EBB700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85446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CED56D-E2C4-46E5-B0F4-ADEB8FEC74CA}"/>
              </a:ext>
            </a:extLst>
          </p:cNvPr>
          <p:cNvSpPr/>
          <p:nvPr/>
        </p:nvSpPr>
        <p:spPr>
          <a:xfrm>
            <a:off x="0" y="-926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9" name="Graphic 6">
            <a:extLst>
              <a:ext uri="{FF2B5EF4-FFF2-40B4-BE49-F238E27FC236}">
                <a16:creationId xmlns:a16="http://schemas.microsoft.com/office/drawing/2014/main" id="{DB0D14E0-8A73-8034-0669-C191C8F5E3BC}"/>
              </a:ext>
            </a:extLst>
          </p:cNvPr>
          <p:cNvSpPr/>
          <p:nvPr/>
        </p:nvSpPr>
        <p:spPr>
          <a:xfrm flipH="1">
            <a:off x="-1" y="2737757"/>
            <a:ext cx="2378825" cy="4120243"/>
          </a:xfrm>
          <a:custGeom>
            <a:avLst/>
            <a:gdLst>
              <a:gd name="connsiteX0" fmla="*/ 0 w 2378825"/>
              <a:gd name="connsiteY0" fmla="*/ 4120243 h 4120243"/>
              <a:gd name="connsiteX1" fmla="*/ 2378825 w 2378825"/>
              <a:gd name="connsiteY1" fmla="*/ 0 h 4120243"/>
              <a:gd name="connsiteX2" fmla="*/ 2378825 w 2378825"/>
              <a:gd name="connsiteY2" fmla="*/ 4120243 h 412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825" h="4120243">
                <a:moveTo>
                  <a:pt x="0" y="4120243"/>
                </a:moveTo>
                <a:lnTo>
                  <a:pt x="2378825" y="0"/>
                </a:lnTo>
                <a:lnTo>
                  <a:pt x="2378825" y="4120243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7">
            <a:extLst>
              <a:ext uri="{FF2B5EF4-FFF2-40B4-BE49-F238E27FC236}">
                <a16:creationId xmlns:a16="http://schemas.microsoft.com/office/drawing/2014/main" id="{6F1A7E65-9C8F-4CDF-59B7-6ADE171C0F49}"/>
              </a:ext>
            </a:extLst>
          </p:cNvPr>
          <p:cNvSpPr/>
          <p:nvPr/>
        </p:nvSpPr>
        <p:spPr>
          <a:xfrm rot="10800000">
            <a:off x="-1" y="-2"/>
            <a:ext cx="3167577" cy="5486401"/>
          </a:xfrm>
          <a:custGeom>
            <a:avLst/>
            <a:gdLst>
              <a:gd name="connsiteX0" fmla="*/ 0 w 3167577"/>
              <a:gd name="connsiteY0" fmla="*/ 5486401 h 5486401"/>
              <a:gd name="connsiteX1" fmla="*/ 3167578 w 3167577"/>
              <a:gd name="connsiteY1" fmla="*/ 0 h 5486401"/>
              <a:gd name="connsiteX2" fmla="*/ 3167578 w 3167577"/>
              <a:gd name="connsiteY2" fmla="*/ 5486401 h 548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67577" h="5486401">
                <a:moveTo>
                  <a:pt x="0" y="5486401"/>
                </a:moveTo>
                <a:lnTo>
                  <a:pt x="3167578" y="0"/>
                </a:lnTo>
                <a:lnTo>
                  <a:pt x="3167578" y="5486401"/>
                </a:lnTo>
                <a:close/>
              </a:path>
            </a:pathLst>
          </a:custGeom>
          <a:solidFill>
            <a:schemeClr val="bg1">
              <a:alpha val="4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2EB51D13-EF9A-1701-1789-4E23E0586524}"/>
              </a:ext>
            </a:extLst>
          </p:cNvPr>
          <p:cNvSpPr/>
          <p:nvPr/>
        </p:nvSpPr>
        <p:spPr>
          <a:xfrm>
            <a:off x="1" y="3409247"/>
            <a:ext cx="3050320" cy="344875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A3010E75-1FA9-08A6-B0C1-9DF5985A29F2}"/>
              </a:ext>
            </a:extLst>
          </p:cNvPr>
          <p:cNvSpPr/>
          <p:nvPr/>
        </p:nvSpPr>
        <p:spPr>
          <a:xfrm>
            <a:off x="3045681" y="3409247"/>
            <a:ext cx="3050320" cy="3448751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546D7F8A-B7DA-736D-8C97-A4BBC1A74580}"/>
              </a:ext>
            </a:extLst>
          </p:cNvPr>
          <p:cNvSpPr/>
          <p:nvPr/>
        </p:nvSpPr>
        <p:spPr>
          <a:xfrm>
            <a:off x="6091361" y="3409247"/>
            <a:ext cx="305032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0B2433E-8AD9-7AEC-44C9-357B6C68F5BD}"/>
              </a:ext>
            </a:extLst>
          </p:cNvPr>
          <p:cNvSpPr/>
          <p:nvPr/>
        </p:nvSpPr>
        <p:spPr>
          <a:xfrm>
            <a:off x="9137040" y="3409247"/>
            <a:ext cx="3050320" cy="3448751"/>
          </a:xfrm>
          <a:prstGeom prst="rect">
            <a:avLst/>
          </a:prstGeom>
          <a:solidFill>
            <a:srgbClr val="7A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3276C6A6-CED4-A705-7627-68C07D38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037F9A60-DECC-B514-2BC1-6D7E90563A3A}"/>
              </a:ext>
            </a:extLst>
          </p:cNvPr>
          <p:cNvSpPr txBox="1">
            <a:spLocks/>
          </p:cNvSpPr>
          <p:nvPr/>
        </p:nvSpPr>
        <p:spPr>
          <a:xfrm>
            <a:off x="1016063" y="1804467"/>
            <a:ext cx="10159874" cy="90051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kern="0" dirty="0">
                <a:solidFill>
                  <a:schemeClr val="bg1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consectetur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adipiscing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elit</a:t>
            </a:r>
            <a:r>
              <a:rPr lang="en-US" sz="1800" kern="0" dirty="0">
                <a:solidFill>
                  <a:schemeClr val="bg1"/>
                </a:solidFill>
              </a:rPr>
              <a:t>, </a:t>
            </a:r>
            <a:r>
              <a:rPr lang="en-US" sz="1800" kern="0" dirty="0" err="1">
                <a:solidFill>
                  <a:schemeClr val="bg1"/>
                </a:solidFill>
              </a:rPr>
              <a:t>sed</a:t>
            </a:r>
            <a:r>
              <a:rPr lang="en-US" sz="1800" kern="0" dirty="0">
                <a:solidFill>
                  <a:schemeClr val="bg1"/>
                </a:solidFill>
              </a:rPr>
              <a:t> do </a:t>
            </a:r>
            <a:r>
              <a:rPr lang="en-US" sz="1800" kern="0" dirty="0" err="1">
                <a:solidFill>
                  <a:schemeClr val="bg1"/>
                </a:solidFill>
              </a:rPr>
              <a:t>eiusmod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tempor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incididunt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ut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labore</a:t>
            </a:r>
            <a:r>
              <a:rPr lang="en-US" sz="1800" kern="0" dirty="0">
                <a:solidFill>
                  <a:schemeClr val="bg1"/>
                </a:solidFill>
              </a:rPr>
              <a:t> et dolore magna </a:t>
            </a:r>
            <a:r>
              <a:rPr lang="en-US" sz="1800" kern="0" dirty="0" err="1">
                <a:solidFill>
                  <a:schemeClr val="bg1"/>
                </a:solidFill>
              </a:rPr>
              <a:t>aliqua</a:t>
            </a:r>
            <a:r>
              <a:rPr lang="en-US" sz="1800" kern="0" dirty="0">
                <a:solidFill>
                  <a:schemeClr val="bg1"/>
                </a:solidFill>
              </a:rPr>
              <a:t>. Semper </a:t>
            </a:r>
            <a:r>
              <a:rPr lang="en-US" sz="1800" kern="0" dirty="0" err="1">
                <a:solidFill>
                  <a:schemeClr val="bg1"/>
                </a:solidFill>
              </a:rPr>
              <a:t>viverra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nam</a:t>
            </a:r>
            <a:r>
              <a:rPr lang="en-US" sz="1800" kern="0" dirty="0">
                <a:solidFill>
                  <a:schemeClr val="bg1"/>
                </a:solidFill>
              </a:rPr>
              <a:t> libero </a:t>
            </a:r>
            <a:r>
              <a:rPr lang="en-US" sz="1800" kern="0" dirty="0" err="1">
                <a:solidFill>
                  <a:schemeClr val="bg1"/>
                </a:solidFill>
              </a:rPr>
              <a:t>justo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laoreet</a:t>
            </a:r>
            <a:r>
              <a:rPr lang="en-US" sz="1800" kern="0" dirty="0">
                <a:solidFill>
                  <a:schemeClr val="bg1"/>
                </a:solidFill>
              </a:rPr>
              <a:t> sit </a:t>
            </a:r>
            <a:r>
              <a:rPr lang="en-US" sz="1800" kern="0" dirty="0" err="1">
                <a:solidFill>
                  <a:schemeClr val="bg1"/>
                </a:solidFill>
              </a:rPr>
              <a:t>amet</a:t>
            </a:r>
            <a:r>
              <a:rPr lang="en-US" sz="1800" kern="0" dirty="0">
                <a:solidFill>
                  <a:schemeClr val="bg1"/>
                </a:solidFill>
              </a:rPr>
              <a:t> cursus. </a:t>
            </a:r>
            <a:r>
              <a:rPr lang="en-US" sz="1800" kern="0" dirty="0" err="1">
                <a:solidFill>
                  <a:schemeClr val="bg1"/>
                </a:solidFill>
              </a:rPr>
              <a:t>Scelerisque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mauris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pulvinar </a:t>
            </a:r>
            <a:r>
              <a:rPr lang="en-US" sz="1800" kern="0" dirty="0" err="1">
                <a:solidFill>
                  <a:schemeClr val="bg1"/>
                </a:solidFill>
              </a:rPr>
              <a:t>pellentesque</a:t>
            </a:r>
            <a:r>
              <a:rPr lang="en-US" sz="1800" kern="0" dirty="0">
                <a:solidFill>
                  <a:schemeClr val="bg1"/>
                </a:solidFill>
              </a:rPr>
              <a:t> habitant </a:t>
            </a:r>
            <a:r>
              <a:rPr lang="en-US" sz="1800" kern="0" dirty="0" err="1">
                <a:solidFill>
                  <a:schemeClr val="bg1"/>
                </a:solidFill>
              </a:rPr>
              <a:t>morbi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tristique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  <a:r>
              <a:rPr lang="en-US" sz="1800" kern="0" dirty="0" err="1">
                <a:solidFill>
                  <a:schemeClr val="bg1"/>
                </a:solidFill>
              </a:rPr>
              <a:t>senectus</a:t>
            </a:r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6EB69405-301B-D096-0998-9C05648CED5F}"/>
              </a:ext>
            </a:extLst>
          </p:cNvPr>
          <p:cNvSpPr/>
          <p:nvPr/>
        </p:nvSpPr>
        <p:spPr>
          <a:xfrm>
            <a:off x="4632960" y="1543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AC11740-AC26-D40C-7913-298B4F7049B7}"/>
              </a:ext>
            </a:extLst>
          </p:cNvPr>
          <p:cNvSpPr txBox="1">
            <a:spLocks/>
          </p:cNvSpPr>
          <p:nvPr/>
        </p:nvSpPr>
        <p:spPr>
          <a:xfrm>
            <a:off x="1909048" y="86050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1"/>
                </a:solidFill>
              </a:rPr>
              <a:t>Insert headline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4761B22E-8564-C656-66DA-90938F295AFB}"/>
              </a:ext>
            </a:extLst>
          </p:cNvPr>
          <p:cNvSpPr txBox="1">
            <a:spLocks/>
          </p:cNvSpPr>
          <p:nvPr/>
        </p:nvSpPr>
        <p:spPr>
          <a:xfrm>
            <a:off x="26893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1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196AE4F6-8DD7-8265-2B71-74D2F4B0E132}"/>
              </a:ext>
            </a:extLst>
          </p:cNvPr>
          <p:cNvSpPr txBox="1">
            <a:spLocks/>
          </p:cNvSpPr>
          <p:nvPr/>
        </p:nvSpPr>
        <p:spPr>
          <a:xfrm>
            <a:off x="33367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2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6" name="Body Copy">
            <a:extLst>
              <a:ext uri="{FF2B5EF4-FFF2-40B4-BE49-F238E27FC236}">
                <a16:creationId xmlns:a16="http://schemas.microsoft.com/office/drawing/2014/main" id="{6F891F64-B33A-2709-FDC6-DDE4F4EDAA02}"/>
              </a:ext>
            </a:extLst>
          </p:cNvPr>
          <p:cNvSpPr txBox="1">
            <a:spLocks/>
          </p:cNvSpPr>
          <p:nvPr/>
        </p:nvSpPr>
        <p:spPr>
          <a:xfrm>
            <a:off x="6372424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3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48FAF080-E300-DC81-0776-03FFBB98B4DB}"/>
              </a:ext>
            </a:extLst>
          </p:cNvPr>
          <p:cNvSpPr txBox="1">
            <a:spLocks/>
          </p:cNvSpPr>
          <p:nvPr/>
        </p:nvSpPr>
        <p:spPr>
          <a:xfrm>
            <a:off x="94134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4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8" name="Emblem - White" descr="lionlogo_white.eps">
            <a:extLst>
              <a:ext uri="{FF2B5EF4-FFF2-40B4-BE49-F238E27FC236}">
                <a16:creationId xmlns:a16="http://schemas.microsoft.com/office/drawing/2014/main" id="{178DA776-85B1-7457-31E8-9133B28FC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95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579D17-5329-D51B-0158-1307AB67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" y="2737757"/>
            <a:ext cx="4120243" cy="4120243"/>
          </a:xfrm>
          <a:prstGeom prst="rect">
            <a:avLst/>
          </a:prstGeom>
        </p:spPr>
      </p:pic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2EB51D13-EF9A-1701-1789-4E23E0586524}"/>
              </a:ext>
            </a:extLst>
          </p:cNvPr>
          <p:cNvSpPr/>
          <p:nvPr/>
        </p:nvSpPr>
        <p:spPr>
          <a:xfrm>
            <a:off x="1" y="3409247"/>
            <a:ext cx="3050320" cy="344875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A3010E75-1FA9-08A6-B0C1-9DF5985A29F2}"/>
              </a:ext>
            </a:extLst>
          </p:cNvPr>
          <p:cNvSpPr/>
          <p:nvPr/>
        </p:nvSpPr>
        <p:spPr>
          <a:xfrm>
            <a:off x="3045681" y="3409247"/>
            <a:ext cx="3050320" cy="3448751"/>
          </a:xfrm>
          <a:prstGeom prst="rect">
            <a:avLst/>
          </a:prstGeom>
          <a:solidFill>
            <a:srgbClr val="0033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546D7F8A-B7DA-736D-8C97-A4BBC1A74580}"/>
              </a:ext>
            </a:extLst>
          </p:cNvPr>
          <p:cNvSpPr/>
          <p:nvPr/>
        </p:nvSpPr>
        <p:spPr>
          <a:xfrm>
            <a:off x="6091361" y="3409247"/>
            <a:ext cx="305032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0B2433E-8AD9-7AEC-44C9-357B6C68F5BD}"/>
              </a:ext>
            </a:extLst>
          </p:cNvPr>
          <p:cNvSpPr/>
          <p:nvPr/>
        </p:nvSpPr>
        <p:spPr>
          <a:xfrm>
            <a:off x="9137040" y="3409247"/>
            <a:ext cx="3050320" cy="3448751"/>
          </a:xfrm>
          <a:prstGeom prst="rect">
            <a:avLst/>
          </a:prstGeom>
          <a:solidFill>
            <a:srgbClr val="7A25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3276C6A6-CED4-A705-7627-68C07D387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037F9A60-DECC-B514-2BC1-6D7E90563A3A}"/>
              </a:ext>
            </a:extLst>
          </p:cNvPr>
          <p:cNvSpPr txBox="1">
            <a:spLocks/>
          </p:cNvSpPr>
          <p:nvPr/>
        </p:nvSpPr>
        <p:spPr>
          <a:xfrm>
            <a:off x="1016063" y="1804467"/>
            <a:ext cx="10159874" cy="90051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kern="0" dirty="0">
                <a:solidFill>
                  <a:schemeClr val="accent6"/>
                </a:solidFill>
              </a:rPr>
              <a:t>Lorem ipsum dolor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consectetur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adipiscing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elit</a:t>
            </a:r>
            <a:r>
              <a:rPr lang="en-US" sz="1800" kern="0" dirty="0">
                <a:solidFill>
                  <a:schemeClr val="accent6"/>
                </a:solidFill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</a:rPr>
              <a:t>sed</a:t>
            </a:r>
            <a:r>
              <a:rPr lang="en-US" sz="1800" kern="0" dirty="0">
                <a:solidFill>
                  <a:schemeClr val="accent6"/>
                </a:solidFill>
              </a:rPr>
              <a:t> do </a:t>
            </a:r>
            <a:r>
              <a:rPr lang="en-US" sz="1800" kern="0" dirty="0" err="1">
                <a:solidFill>
                  <a:schemeClr val="accent6"/>
                </a:solidFill>
              </a:rPr>
              <a:t>eiusmod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tempor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incididunt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ut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labore</a:t>
            </a:r>
            <a:r>
              <a:rPr lang="en-US" sz="1800" kern="0" dirty="0">
                <a:solidFill>
                  <a:schemeClr val="accent6"/>
                </a:solidFill>
              </a:rPr>
              <a:t> et dolore magna </a:t>
            </a:r>
            <a:r>
              <a:rPr lang="en-US" sz="1800" kern="0" dirty="0" err="1">
                <a:solidFill>
                  <a:schemeClr val="accent6"/>
                </a:solidFill>
              </a:rPr>
              <a:t>aliqua</a:t>
            </a:r>
            <a:r>
              <a:rPr lang="en-US" sz="1800" kern="0" dirty="0">
                <a:solidFill>
                  <a:schemeClr val="accent6"/>
                </a:solidFill>
              </a:rPr>
              <a:t>. Semper </a:t>
            </a:r>
            <a:r>
              <a:rPr lang="en-US" sz="1800" kern="0" dirty="0" err="1">
                <a:solidFill>
                  <a:schemeClr val="accent6"/>
                </a:solidFill>
              </a:rPr>
              <a:t>viverra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nam</a:t>
            </a:r>
            <a:r>
              <a:rPr lang="en-US" sz="1800" kern="0" dirty="0">
                <a:solidFill>
                  <a:schemeClr val="accent6"/>
                </a:solidFill>
              </a:rPr>
              <a:t> libero </a:t>
            </a:r>
            <a:r>
              <a:rPr lang="en-US" sz="1800" kern="0" dirty="0" err="1">
                <a:solidFill>
                  <a:schemeClr val="accent6"/>
                </a:solidFill>
              </a:rPr>
              <a:t>justo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laoreet</a:t>
            </a:r>
            <a:r>
              <a:rPr lang="en-US" sz="1800" kern="0" dirty="0">
                <a:solidFill>
                  <a:schemeClr val="accent6"/>
                </a:solidFill>
              </a:rPr>
              <a:t> sit </a:t>
            </a:r>
            <a:r>
              <a:rPr lang="en-US" sz="1800" kern="0" dirty="0" err="1">
                <a:solidFill>
                  <a:schemeClr val="accent6"/>
                </a:solidFill>
              </a:rPr>
              <a:t>amet</a:t>
            </a:r>
            <a:r>
              <a:rPr lang="en-US" sz="1800" kern="0" dirty="0">
                <a:solidFill>
                  <a:schemeClr val="accent6"/>
                </a:solidFill>
              </a:rPr>
              <a:t> cursus. </a:t>
            </a:r>
            <a:r>
              <a:rPr lang="en-US" sz="1800" kern="0" dirty="0" err="1">
                <a:solidFill>
                  <a:schemeClr val="accent6"/>
                </a:solidFill>
              </a:rPr>
              <a:t>Scelerisque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mauris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pulvinar </a:t>
            </a:r>
            <a:r>
              <a:rPr lang="en-US" sz="1800" kern="0" dirty="0" err="1">
                <a:solidFill>
                  <a:schemeClr val="accent6"/>
                </a:solidFill>
              </a:rPr>
              <a:t>pellentesque</a:t>
            </a:r>
            <a:r>
              <a:rPr lang="en-US" sz="1800" kern="0" dirty="0">
                <a:solidFill>
                  <a:schemeClr val="accent6"/>
                </a:solidFill>
              </a:rPr>
              <a:t> habitant </a:t>
            </a:r>
            <a:r>
              <a:rPr lang="en-US" sz="1800" kern="0" dirty="0" err="1">
                <a:solidFill>
                  <a:schemeClr val="accent6"/>
                </a:solidFill>
              </a:rPr>
              <a:t>morbi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tristique</a:t>
            </a:r>
            <a:r>
              <a:rPr lang="en-US" sz="1800" kern="0" dirty="0">
                <a:solidFill>
                  <a:schemeClr val="accent6"/>
                </a:solidFill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</a:rPr>
              <a:t>senectus</a:t>
            </a:r>
            <a:r>
              <a:rPr lang="en-US" sz="1800" kern="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6EB69405-301B-D096-0998-9C05648CED5F}"/>
              </a:ext>
            </a:extLst>
          </p:cNvPr>
          <p:cNvSpPr/>
          <p:nvPr/>
        </p:nvSpPr>
        <p:spPr>
          <a:xfrm>
            <a:off x="4632960" y="1543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AC11740-AC26-D40C-7913-298B4F7049B7}"/>
              </a:ext>
            </a:extLst>
          </p:cNvPr>
          <p:cNvSpPr txBox="1">
            <a:spLocks/>
          </p:cNvSpPr>
          <p:nvPr/>
        </p:nvSpPr>
        <p:spPr>
          <a:xfrm>
            <a:off x="1909048" y="86050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14" name="Body Copy">
            <a:extLst>
              <a:ext uri="{FF2B5EF4-FFF2-40B4-BE49-F238E27FC236}">
                <a16:creationId xmlns:a16="http://schemas.microsoft.com/office/drawing/2014/main" id="{4761B22E-8564-C656-66DA-90938F295AFB}"/>
              </a:ext>
            </a:extLst>
          </p:cNvPr>
          <p:cNvSpPr txBox="1">
            <a:spLocks/>
          </p:cNvSpPr>
          <p:nvPr/>
        </p:nvSpPr>
        <p:spPr>
          <a:xfrm>
            <a:off x="26893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1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196AE4F6-8DD7-8265-2B71-74D2F4B0E132}"/>
              </a:ext>
            </a:extLst>
          </p:cNvPr>
          <p:cNvSpPr txBox="1">
            <a:spLocks/>
          </p:cNvSpPr>
          <p:nvPr/>
        </p:nvSpPr>
        <p:spPr>
          <a:xfrm>
            <a:off x="33367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2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6" name="Body Copy">
            <a:extLst>
              <a:ext uri="{FF2B5EF4-FFF2-40B4-BE49-F238E27FC236}">
                <a16:creationId xmlns:a16="http://schemas.microsoft.com/office/drawing/2014/main" id="{6F891F64-B33A-2709-FDC6-DDE4F4EDAA02}"/>
              </a:ext>
            </a:extLst>
          </p:cNvPr>
          <p:cNvSpPr txBox="1">
            <a:spLocks/>
          </p:cNvSpPr>
          <p:nvPr/>
        </p:nvSpPr>
        <p:spPr>
          <a:xfrm>
            <a:off x="6372424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3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48FAF080-E300-DC81-0776-03FFBB98B4DB}"/>
              </a:ext>
            </a:extLst>
          </p:cNvPr>
          <p:cNvSpPr txBox="1">
            <a:spLocks/>
          </p:cNvSpPr>
          <p:nvPr/>
        </p:nvSpPr>
        <p:spPr>
          <a:xfrm>
            <a:off x="94134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>
                <a:solidFill>
                  <a:schemeClr val="bg1"/>
                </a:solidFill>
              </a:rPr>
              <a:t>TITLE 4</a:t>
            </a:r>
            <a:br>
              <a:rPr lang="en-US" sz="1800" kern="0" dirty="0">
                <a:solidFill>
                  <a:schemeClr val="bg1"/>
                </a:solidFill>
              </a:rPr>
            </a:br>
            <a:r>
              <a:rPr lang="en-US" sz="1600" kern="0" dirty="0">
                <a:solidFill>
                  <a:schemeClr val="bg1"/>
                </a:solidFill>
              </a:rPr>
              <a:t>Lorem ipsum dolor sit </a:t>
            </a:r>
            <a:r>
              <a:rPr lang="en-US" sz="1600" kern="0" dirty="0" err="1">
                <a:solidFill>
                  <a:schemeClr val="bg1"/>
                </a:solidFill>
              </a:rPr>
              <a:t>amet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consectetur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adipiscing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elit</a:t>
            </a:r>
            <a:r>
              <a:rPr lang="en-US" sz="1600" kern="0" dirty="0">
                <a:solidFill>
                  <a:schemeClr val="bg1"/>
                </a:solidFill>
              </a:rPr>
              <a:t>, sed do. </a:t>
            </a:r>
            <a:r>
              <a:rPr lang="en-US" sz="1600" kern="0" dirty="0" err="1">
                <a:solidFill>
                  <a:schemeClr val="bg1"/>
                </a:solidFill>
              </a:rPr>
              <a:t>Scelerisque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mauris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pulvinar </a:t>
            </a:r>
            <a:r>
              <a:rPr lang="en-US" sz="1600" kern="0" dirty="0" err="1">
                <a:solidFill>
                  <a:schemeClr val="bg1"/>
                </a:solidFill>
              </a:rPr>
              <a:t>pellentesque</a:t>
            </a:r>
            <a:r>
              <a:rPr lang="en-US" sz="1600" kern="0" dirty="0">
                <a:solidFill>
                  <a:schemeClr val="bg1"/>
                </a:solidFill>
              </a:rPr>
              <a:t> habitant </a:t>
            </a:r>
            <a:r>
              <a:rPr lang="en-US" sz="1600" kern="0" dirty="0" err="1">
                <a:solidFill>
                  <a:schemeClr val="bg1"/>
                </a:solidFill>
              </a:rPr>
              <a:t>senectus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18" name="Emblem - White" descr="lionlogo_white.eps">
            <a:extLst>
              <a:ext uri="{FF2B5EF4-FFF2-40B4-BE49-F238E27FC236}">
                <a16:creationId xmlns:a16="http://schemas.microsoft.com/office/drawing/2014/main" id="{178DA776-85B1-7457-31E8-9133B28FC5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58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B71E4A-2F07-BD2A-F3AB-A9BB5394D1BF}"/>
              </a:ext>
            </a:extLst>
          </p:cNvPr>
          <p:cNvSpPr/>
          <p:nvPr/>
        </p:nvSpPr>
        <p:spPr>
          <a:xfrm>
            <a:off x="0" y="-926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52258F-6498-19BB-994E-D124BAFE4A70}"/>
              </a:ext>
            </a:extLst>
          </p:cNvPr>
          <p:cNvGrpSpPr/>
          <p:nvPr/>
        </p:nvGrpSpPr>
        <p:grpSpPr>
          <a:xfrm>
            <a:off x="9508358" y="2209798"/>
            <a:ext cx="2683642" cy="4648202"/>
            <a:chOff x="9508357" y="2209798"/>
            <a:chExt cx="2683642" cy="4648202"/>
          </a:xfrm>
        </p:grpSpPr>
        <p:sp>
          <p:nvSpPr>
            <p:cNvPr id="8" name="Graphic 4">
              <a:extLst>
                <a:ext uri="{FF2B5EF4-FFF2-40B4-BE49-F238E27FC236}">
                  <a16:creationId xmlns:a16="http://schemas.microsoft.com/office/drawing/2014/main" id="{2DCA871D-C553-E9E7-BD41-CCF13002E337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5">
              <a:extLst>
                <a:ext uri="{FF2B5EF4-FFF2-40B4-BE49-F238E27FC236}">
                  <a16:creationId xmlns:a16="http://schemas.microsoft.com/office/drawing/2014/main" id="{4A664303-B31F-6E52-1475-BD1CCEBE2FC5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6AF5E4-F546-77BC-C4C8-7984EFC8850E}"/>
              </a:ext>
            </a:extLst>
          </p:cNvPr>
          <p:cNvGrpSpPr/>
          <p:nvPr/>
        </p:nvGrpSpPr>
        <p:grpSpPr>
          <a:xfrm rot="10800000">
            <a:off x="1561" y="0"/>
            <a:ext cx="2683642" cy="4648202"/>
            <a:chOff x="9508357" y="2209798"/>
            <a:chExt cx="2683642" cy="4648202"/>
          </a:xfrm>
        </p:grpSpPr>
        <p:sp>
          <p:nvSpPr>
            <p:cNvPr id="11" name="Graphic 4">
              <a:extLst>
                <a:ext uri="{FF2B5EF4-FFF2-40B4-BE49-F238E27FC236}">
                  <a16:creationId xmlns:a16="http://schemas.microsoft.com/office/drawing/2014/main" id="{981BD2B9-D372-DD0F-3E82-782FFBBF2597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5">
              <a:extLst>
                <a:ext uri="{FF2B5EF4-FFF2-40B4-BE49-F238E27FC236}">
                  <a16:creationId xmlns:a16="http://schemas.microsoft.com/office/drawing/2014/main" id="{7A724993-091E-7D3D-2297-D79F5DEBEC1C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732036" y="228164"/>
            <a:ext cx="6738443" cy="640167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458888" y="681349"/>
            <a:ext cx="9274224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Presenters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370870" y="13716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 descr="Young man with freckles">
            <a:extLst>
              <a:ext uri="{FF2B5EF4-FFF2-40B4-BE49-F238E27FC236}">
                <a16:creationId xmlns:a16="http://schemas.microsoft.com/office/drawing/2014/main" id="{F6413F0F-D597-4E7D-8287-F58A35EF00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782" y="1828800"/>
            <a:ext cx="2715841" cy="27878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DE273D-6826-450B-A732-90D84B81D992}"/>
              </a:ext>
            </a:extLst>
          </p:cNvPr>
          <p:cNvGrpSpPr/>
          <p:nvPr/>
        </p:nvGrpSpPr>
        <p:grpSpPr>
          <a:xfrm>
            <a:off x="6018794" y="4828074"/>
            <a:ext cx="4877806" cy="1506749"/>
            <a:chOff x="6178590" y="1538717"/>
            <a:chExt cx="4877806" cy="1506749"/>
          </a:xfrm>
        </p:grpSpPr>
        <p:sp>
          <p:nvSpPr>
            <p:cNvPr id="20" name="Yellow Bar">
              <a:extLst>
                <a:ext uri="{FF2B5EF4-FFF2-40B4-BE49-F238E27FC236}">
                  <a16:creationId xmlns:a16="http://schemas.microsoft.com/office/drawing/2014/main" id="{C91E1271-5332-4932-9ED5-4B2792624438}"/>
                </a:ext>
              </a:extLst>
            </p:cNvPr>
            <p:cNvSpPr/>
            <p:nvPr/>
          </p:nvSpPr>
          <p:spPr>
            <a:xfrm>
              <a:off x="7597115" y="2200798"/>
              <a:ext cx="1805149" cy="86498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2" name="Headline">
              <a:extLst>
                <a:ext uri="{FF2B5EF4-FFF2-40B4-BE49-F238E27FC236}">
                  <a16:creationId xmlns:a16="http://schemas.microsoft.com/office/drawing/2014/main" id="{D49D0335-AD39-45B3-ABF0-69A97A666C1D}"/>
                </a:ext>
              </a:extLst>
            </p:cNvPr>
            <p:cNvSpPr txBox="1">
              <a:spLocks/>
            </p:cNvSpPr>
            <p:nvPr/>
          </p:nvSpPr>
          <p:spPr>
            <a:xfrm>
              <a:off x="6178590" y="1538717"/>
              <a:ext cx="4877806" cy="2935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Name here</a:t>
              </a:r>
            </a:p>
          </p:txBody>
        </p:sp>
        <p:sp>
          <p:nvSpPr>
            <p:cNvPr id="24" name="Headline">
              <a:extLst>
                <a:ext uri="{FF2B5EF4-FFF2-40B4-BE49-F238E27FC236}">
                  <a16:creationId xmlns:a16="http://schemas.microsoft.com/office/drawing/2014/main" id="{85B92689-A7D8-4D67-A4C8-6CC85ADACB59}"/>
                </a:ext>
              </a:extLst>
            </p:cNvPr>
            <p:cNvSpPr txBox="1">
              <a:spLocks/>
            </p:cNvSpPr>
            <p:nvPr/>
          </p:nvSpPr>
          <p:spPr>
            <a:xfrm>
              <a:off x="6270017" y="2490990"/>
              <a:ext cx="4707500" cy="5544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lvl="0" algn="ctr">
                <a:defRPr/>
              </a:pPr>
              <a:r>
                <a:rPr lang="en-US" sz="2000" b="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Title</a:t>
              </a:r>
              <a:br>
                <a:rPr lang="en-US" sz="2000" b="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000" b="0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C5C298-793F-4B10-8B83-A0689632070E}"/>
              </a:ext>
            </a:extLst>
          </p:cNvPr>
          <p:cNvGrpSpPr/>
          <p:nvPr/>
        </p:nvGrpSpPr>
        <p:grpSpPr>
          <a:xfrm>
            <a:off x="1447800" y="4780029"/>
            <a:ext cx="4877806" cy="1506749"/>
            <a:chOff x="6178590" y="1538717"/>
            <a:chExt cx="4877806" cy="1506749"/>
          </a:xfrm>
        </p:grpSpPr>
        <p:sp>
          <p:nvSpPr>
            <p:cNvPr id="29" name="Yellow Bar">
              <a:extLst>
                <a:ext uri="{FF2B5EF4-FFF2-40B4-BE49-F238E27FC236}">
                  <a16:creationId xmlns:a16="http://schemas.microsoft.com/office/drawing/2014/main" id="{DA629A81-D2ED-44C9-BE71-45A28D0CA612}"/>
                </a:ext>
              </a:extLst>
            </p:cNvPr>
            <p:cNvSpPr/>
            <p:nvPr/>
          </p:nvSpPr>
          <p:spPr>
            <a:xfrm>
              <a:off x="7597115" y="2200798"/>
              <a:ext cx="1805149" cy="86498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0" name="Headline">
              <a:extLst>
                <a:ext uri="{FF2B5EF4-FFF2-40B4-BE49-F238E27FC236}">
                  <a16:creationId xmlns:a16="http://schemas.microsoft.com/office/drawing/2014/main" id="{F7A88C34-AF76-45AA-BC0E-FBB99D5641FA}"/>
                </a:ext>
              </a:extLst>
            </p:cNvPr>
            <p:cNvSpPr txBox="1">
              <a:spLocks/>
            </p:cNvSpPr>
            <p:nvPr/>
          </p:nvSpPr>
          <p:spPr>
            <a:xfrm>
              <a:off x="6178590" y="1538717"/>
              <a:ext cx="4877806" cy="29351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Name here</a:t>
              </a:r>
            </a:p>
          </p:txBody>
        </p:sp>
        <p:sp>
          <p:nvSpPr>
            <p:cNvPr id="32" name="Headline">
              <a:extLst>
                <a:ext uri="{FF2B5EF4-FFF2-40B4-BE49-F238E27FC236}">
                  <a16:creationId xmlns:a16="http://schemas.microsoft.com/office/drawing/2014/main" id="{D2D3CF85-8BB8-457E-9D66-AA5A2046350C}"/>
                </a:ext>
              </a:extLst>
            </p:cNvPr>
            <p:cNvSpPr txBox="1">
              <a:spLocks/>
            </p:cNvSpPr>
            <p:nvPr/>
          </p:nvSpPr>
          <p:spPr>
            <a:xfrm>
              <a:off x="6600745" y="2490990"/>
              <a:ext cx="3830330" cy="55447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 i="0">
                  <a:solidFill>
                    <a:srgbClr val="095495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338D"/>
                  </a:solidFill>
                  <a:latin typeface="Arial" charset="0"/>
                  <a:ea typeface="ヒラギノ角ゴ Pro W3" charset="0"/>
                  <a:cs typeface="ヒラギノ角ゴ Pro W3" charset="0"/>
                </a:defRPr>
              </a:lvl5pPr>
              <a:lvl6pPr marL="457189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6pPr>
              <a:lvl7pPr marL="914377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7pPr>
              <a:lvl8pPr marL="13715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8pPr>
              <a:lvl9pPr marL="182875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Title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</a:t>
              </a:r>
            </a:p>
          </p:txBody>
        </p:sp>
      </p:grpSp>
      <p:pic>
        <p:nvPicPr>
          <p:cNvPr id="2" name="Picture 1" descr="Young man with freckles">
            <a:extLst>
              <a:ext uri="{FF2B5EF4-FFF2-40B4-BE49-F238E27FC236}">
                <a16:creationId xmlns:a16="http://schemas.microsoft.com/office/drawing/2014/main" id="{8FD3CD1C-E757-ED91-F636-448C3D6F15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776" y="1828800"/>
            <a:ext cx="2715841" cy="278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743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0D2FBF-C906-10DD-172A-33D51FD25C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39285B"/>
              </a:gs>
              <a:gs pos="100000">
                <a:srgbClr val="0A5496"/>
              </a:gs>
              <a:gs pos="53000">
                <a:srgbClr val="5A3786"/>
              </a:gs>
              <a:gs pos="24000">
                <a:srgbClr val="732E81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753039" y="195681"/>
            <a:ext cx="6937768" cy="659103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602559" y="1981200"/>
            <a:ext cx="9274224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44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Headline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496794" y="2691003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574166" y="3867298"/>
            <a:ext cx="2407874" cy="1619102"/>
          </a:xfrm>
          <a:prstGeom prst="roundRect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n-US" sz="1600" b="1" dirty="0">
                <a:solidFill>
                  <a:schemeClr val="bg1"/>
                </a:solidFill>
                <a:ea typeface="ヒラギノ角ゴ Pro W3" pitchFamily="84" charset="-128"/>
              </a:rPr>
              <a:t>TOPIC / CATEGORY</a:t>
            </a:r>
            <a:endParaRPr kumimoji="0" lang="en-US" sz="16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70880" y="3867298"/>
            <a:ext cx="2676670" cy="1619102"/>
          </a:xfrm>
          <a:prstGeom prst="roundRect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n-US" sz="1600" b="1" dirty="0">
                <a:solidFill>
                  <a:schemeClr val="bg1"/>
                </a:solidFill>
                <a:ea typeface="ヒラギノ角ゴ Pro W3" pitchFamily="84" charset="-128"/>
              </a:rPr>
              <a:t>TOPIC / CATEGORY</a:t>
            </a:r>
            <a:endParaRPr kumimoji="0" lang="en-US" sz="16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479109" y="3867298"/>
            <a:ext cx="2407874" cy="1619102"/>
          </a:xfrm>
          <a:prstGeom prst="roundRect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n-US" sz="1600" b="1" dirty="0">
                <a:solidFill>
                  <a:schemeClr val="bg1"/>
                </a:solidFill>
                <a:ea typeface="ヒラギノ角ゴ Pro W3" pitchFamily="84" charset="-128"/>
              </a:rPr>
              <a:t>TOPIC / CATEGORY</a:t>
            </a:r>
            <a:endParaRPr kumimoji="0" lang="en-US" sz="16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71844" y="3867298"/>
            <a:ext cx="2407874" cy="1619102"/>
          </a:xfrm>
          <a:prstGeom prst="roundRect">
            <a:avLst/>
          </a:pr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n-US" sz="1600" b="1" dirty="0">
                <a:solidFill>
                  <a:schemeClr val="bg1"/>
                </a:solidFill>
                <a:ea typeface="ヒラギノ角ゴ Pro W3" pitchFamily="84" charset="-128"/>
              </a:rPr>
              <a:t>TOPIC / CATEGORY</a:t>
            </a:r>
            <a:endParaRPr kumimoji="0" lang="en-US" sz="16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2442149" y="2955836"/>
            <a:ext cx="755954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Ut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enim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ad minim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veniam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,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quis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nostrud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exercitation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ullamco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laboris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nisi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ut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aliquip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ex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ea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commodo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ヒラギノ角ゴ Pro W3" pitchFamily="84" charset="-128"/>
              </a:rPr>
              <a:t>consequat</a:t>
            </a:r>
            <a:r>
              <a:rPr lang="en-US" sz="2000" dirty="0">
                <a:solidFill>
                  <a:schemeClr val="bg1"/>
                </a:solidFill>
                <a:ea typeface="ヒラギノ角ゴ Pro W3" pitchFamily="84" charset="-128"/>
              </a:rPr>
              <a:t>. </a:t>
            </a:r>
            <a:endParaRPr kumimoji="0" lang="en-US" sz="2000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DE084A4-418B-7B63-1104-FE8BD89BE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6071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F269E-811B-8194-97CC-FA8510A15E88}"/>
              </a:ext>
            </a:extLst>
          </p:cNvPr>
          <p:cNvGrpSpPr/>
          <p:nvPr/>
        </p:nvGrpSpPr>
        <p:grpSpPr>
          <a:xfrm rot="10800000" flipH="1">
            <a:off x="0" y="3121477"/>
            <a:ext cx="2993785" cy="3741966"/>
            <a:chOff x="-5444" y="-2"/>
            <a:chExt cx="4653647" cy="5816644"/>
          </a:xfrm>
        </p:grpSpPr>
        <p:sp>
          <p:nvSpPr>
            <p:cNvPr id="19" name="Graphic 35">
              <a:extLst>
                <a:ext uri="{FF2B5EF4-FFF2-40B4-BE49-F238E27FC236}">
                  <a16:creationId xmlns:a16="http://schemas.microsoft.com/office/drawing/2014/main" id="{4867B118-CC87-C030-FE22-48E2F2ACA618}"/>
                </a:ext>
              </a:extLst>
            </p:cNvPr>
            <p:cNvSpPr/>
            <p:nvPr/>
          </p:nvSpPr>
          <p:spPr>
            <a:xfrm rot="10800000">
              <a:off x="-5444" y="0"/>
              <a:ext cx="3358244" cy="5816642"/>
            </a:xfrm>
            <a:custGeom>
              <a:avLst/>
              <a:gdLst>
                <a:gd name="connsiteX0" fmla="*/ 0 w 1451806"/>
                <a:gd name="connsiteY0" fmla="*/ 2514600 h 2514600"/>
                <a:gd name="connsiteX1" fmla="*/ 1451806 w 1451806"/>
                <a:gd name="connsiteY1" fmla="*/ 0 h 2514600"/>
                <a:gd name="connsiteX2" fmla="*/ 1451806 w 1451806"/>
                <a:gd name="connsiteY2" fmla="*/ 2514600 h 251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1806" h="2514600">
                  <a:moveTo>
                    <a:pt x="0" y="2514600"/>
                  </a:moveTo>
                  <a:lnTo>
                    <a:pt x="1451806" y="0"/>
                  </a:lnTo>
                  <a:lnTo>
                    <a:pt x="1451806" y="2514600"/>
                  </a:lnTo>
                  <a:close/>
                </a:path>
              </a:pathLst>
            </a:custGeom>
            <a:gradFill>
              <a:gsLst>
                <a:gs pos="0">
                  <a:srgbClr val="7A2582"/>
                </a:gs>
                <a:gs pos="98000">
                  <a:srgbClr val="00338D"/>
                </a:gs>
              </a:gsLst>
              <a:lin ang="19800000" scaled="0"/>
            </a:gradFill>
            <a:ln w="29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18438AA2-DEBE-A3F0-6F8F-7FFBA683E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4648203" cy="464820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668F856F-016A-B978-A75A-A115766B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0" y="-2"/>
              <a:ext cx="3547067" cy="3547065"/>
            </a:xfrm>
            <a:prstGeom prst="rect">
              <a:avLst/>
            </a:prstGeom>
          </p:spPr>
        </p:pic>
      </p:grpSp>
      <p:sp>
        <p:nvSpPr>
          <p:cNvPr id="14" name="Freeform 13">
            <a:extLst>
              <a:ext uri="{FF2B5EF4-FFF2-40B4-BE49-F238E27FC236}">
                <a16:creationId xmlns:a16="http://schemas.microsoft.com/office/drawing/2014/main" id="{523BF7C6-053B-E431-ACA6-5C6A46656B74}"/>
              </a:ext>
            </a:extLst>
          </p:cNvPr>
          <p:cNvSpPr/>
          <p:nvPr/>
        </p:nvSpPr>
        <p:spPr>
          <a:xfrm>
            <a:off x="7495410" y="10886"/>
            <a:ext cx="4693088" cy="6858000"/>
          </a:xfrm>
          <a:custGeom>
            <a:avLst/>
            <a:gdLst>
              <a:gd name="connsiteX0" fmla="*/ 3959471 w 4693088"/>
              <a:gd name="connsiteY0" fmla="*/ 0 h 6858000"/>
              <a:gd name="connsiteX1" fmla="*/ 4693088 w 4693088"/>
              <a:gd name="connsiteY1" fmla="*/ 0 h 6858000"/>
              <a:gd name="connsiteX2" fmla="*/ 4693088 w 4693088"/>
              <a:gd name="connsiteY2" fmla="*/ 6858000 h 6858000"/>
              <a:gd name="connsiteX3" fmla="*/ 0 w 4693088"/>
              <a:gd name="connsiteY3" fmla="*/ 6858000 h 6858000"/>
              <a:gd name="connsiteX4" fmla="*/ 3959471 w 469308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3088" h="6858000">
                <a:moveTo>
                  <a:pt x="3959471" y="0"/>
                </a:moveTo>
                <a:lnTo>
                  <a:pt x="4693088" y="0"/>
                </a:lnTo>
                <a:lnTo>
                  <a:pt x="4693088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CFAFD-1669-CB3B-1130-2D085F7E2D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68000" y="5381822"/>
            <a:ext cx="1066800" cy="101346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66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0660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43"/>
            <a:ext cx="121920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67</a:t>
            </a:fld>
            <a:endParaRPr lang="en-US" sz="1000" dirty="0">
              <a:solidFill>
                <a:srgbClr val="00338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A14E35-F6D0-3419-CB44-FC468C9FF182}"/>
              </a:ext>
            </a:extLst>
          </p:cNvPr>
          <p:cNvGrpSpPr/>
          <p:nvPr/>
        </p:nvGrpSpPr>
        <p:grpSpPr>
          <a:xfrm rot="10800000">
            <a:off x="0" y="10886"/>
            <a:ext cx="12188498" cy="6858000"/>
            <a:chOff x="0" y="10886"/>
            <a:chExt cx="12188498" cy="6858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41F269E-811B-8194-97CC-FA8510A15E88}"/>
                </a:ext>
              </a:extLst>
            </p:cNvPr>
            <p:cNvGrpSpPr/>
            <p:nvPr/>
          </p:nvGrpSpPr>
          <p:grpSpPr>
            <a:xfrm rot="10800000" flipH="1">
              <a:off x="0" y="3124199"/>
              <a:ext cx="2993785" cy="3741965"/>
              <a:chOff x="-5444" y="-2"/>
              <a:chExt cx="4653646" cy="5816644"/>
            </a:xfrm>
          </p:grpSpPr>
          <p:sp>
            <p:nvSpPr>
              <p:cNvPr id="19" name="Graphic 35">
                <a:extLst>
                  <a:ext uri="{FF2B5EF4-FFF2-40B4-BE49-F238E27FC236}">
                    <a16:creationId xmlns:a16="http://schemas.microsoft.com/office/drawing/2014/main" id="{4867B118-CC87-C030-FE22-48E2F2ACA618}"/>
                  </a:ext>
                </a:extLst>
              </p:cNvPr>
              <p:cNvSpPr/>
              <p:nvPr/>
            </p:nvSpPr>
            <p:spPr>
              <a:xfrm rot="10800000">
                <a:off x="-5444" y="-1"/>
                <a:ext cx="3358243" cy="5816643"/>
              </a:xfrm>
              <a:custGeom>
                <a:avLst/>
                <a:gdLst>
                  <a:gd name="connsiteX0" fmla="*/ 0 w 1451806"/>
                  <a:gd name="connsiteY0" fmla="*/ 2514600 h 2514600"/>
                  <a:gd name="connsiteX1" fmla="*/ 1451806 w 1451806"/>
                  <a:gd name="connsiteY1" fmla="*/ 0 h 2514600"/>
                  <a:gd name="connsiteX2" fmla="*/ 1451806 w 1451806"/>
                  <a:gd name="connsiteY2" fmla="*/ 2514600 h 251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1806" h="2514600">
                    <a:moveTo>
                      <a:pt x="0" y="2514600"/>
                    </a:moveTo>
                    <a:lnTo>
                      <a:pt x="1451806" y="0"/>
                    </a:lnTo>
                    <a:lnTo>
                      <a:pt x="1451806" y="2514600"/>
                    </a:lnTo>
                    <a:close/>
                  </a:path>
                </a:pathLst>
              </a:custGeom>
              <a:gradFill>
                <a:gsLst>
                  <a:gs pos="0">
                    <a:srgbClr val="7A2582"/>
                  </a:gs>
                  <a:gs pos="99000">
                    <a:srgbClr val="00338D"/>
                  </a:gs>
                </a:gsLst>
                <a:lin ang="19800000" scaled="0"/>
              </a:gradFill>
              <a:ln w="291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18438AA2-DEBE-A3F0-6F8F-7FFBA683E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0" y="-2"/>
                <a:ext cx="4648202" cy="4648202"/>
              </a:xfrm>
              <a:prstGeom prst="rect">
                <a:avLst/>
              </a:prstGeom>
            </p:spPr>
          </p:pic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668F856F-016A-B978-A75A-A115766B1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0" y="-2"/>
                <a:ext cx="3547066" cy="3547066"/>
              </a:xfrm>
              <a:prstGeom prst="rect">
                <a:avLst/>
              </a:prstGeom>
            </p:spPr>
          </p:pic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23BF7C6-053B-E431-ACA6-5C6A46656B74}"/>
                </a:ext>
              </a:extLst>
            </p:cNvPr>
            <p:cNvSpPr/>
            <p:nvPr/>
          </p:nvSpPr>
          <p:spPr>
            <a:xfrm>
              <a:off x="7495410" y="10886"/>
              <a:ext cx="4693088" cy="6858000"/>
            </a:xfrm>
            <a:custGeom>
              <a:avLst/>
              <a:gdLst>
                <a:gd name="connsiteX0" fmla="*/ 3959471 w 4693088"/>
                <a:gd name="connsiteY0" fmla="*/ 0 h 6858000"/>
                <a:gd name="connsiteX1" fmla="*/ 4693088 w 4693088"/>
                <a:gd name="connsiteY1" fmla="*/ 0 h 6858000"/>
                <a:gd name="connsiteX2" fmla="*/ 4693088 w 4693088"/>
                <a:gd name="connsiteY2" fmla="*/ 6858000 h 6858000"/>
                <a:gd name="connsiteX3" fmla="*/ 0 w 4693088"/>
                <a:gd name="connsiteY3" fmla="*/ 6858000 h 6858000"/>
                <a:gd name="connsiteX4" fmla="*/ 3959471 w 469308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93088" h="6858000">
                  <a:moveTo>
                    <a:pt x="3959471" y="0"/>
                  </a:moveTo>
                  <a:lnTo>
                    <a:pt x="4693088" y="0"/>
                  </a:lnTo>
                  <a:lnTo>
                    <a:pt x="4693088" y="6858000"/>
                  </a:lnTo>
                  <a:lnTo>
                    <a:pt x="0" y="6858000"/>
                  </a:lnTo>
                  <a:lnTo>
                    <a:pt x="39594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Open Sans Regular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75B8DBB-D5EC-CF50-6C33-ADB88ADA81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81000" y="381000"/>
            <a:ext cx="1066800" cy="101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4245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6C87A5E-888C-8F43-9205-5C859E575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ABF34F-B3EA-8930-11BD-8C419D487B0F}"/>
              </a:ext>
            </a:extLst>
          </p:cNvPr>
          <p:cNvSpPr txBox="1"/>
          <p:nvPr/>
        </p:nvSpPr>
        <p:spPr>
          <a:xfrm>
            <a:off x="2362200" y="2514600"/>
            <a:ext cx="7467600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Slides</a:t>
            </a:r>
          </a:p>
        </p:txBody>
      </p:sp>
    </p:spTree>
    <p:extLst>
      <p:ext uri="{BB962C8B-B14F-4D97-AF65-F5344CB8AC3E}">
        <p14:creationId xmlns:p14="http://schemas.microsoft.com/office/powerpoint/2010/main" val="1814062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281" y="0"/>
            <a:ext cx="7538719" cy="6858000"/>
          </a:xfrm>
          <a:prstGeom prst="rect">
            <a:avLst/>
          </a:prstGeom>
          <a:solidFill>
            <a:srgbClr val="0D2240"/>
          </a:solidFill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C545FD57-6ED0-3066-F739-D9B488D8F9CD}"/>
              </a:ext>
            </a:extLst>
          </p:cNvPr>
          <p:cNvSpPr/>
          <p:nvPr/>
        </p:nvSpPr>
        <p:spPr>
          <a:xfrm rot="10800000">
            <a:off x="0" y="5443"/>
            <a:ext cx="8631936" cy="6858000"/>
          </a:xfrm>
          <a:custGeom>
            <a:avLst/>
            <a:gdLst>
              <a:gd name="connsiteX0" fmla="*/ 8631936 w 8631936"/>
              <a:gd name="connsiteY0" fmla="*/ 6858000 h 6858000"/>
              <a:gd name="connsiteX1" fmla="*/ 6858000 w 8631936"/>
              <a:gd name="connsiteY1" fmla="*/ 6858000 h 6858000"/>
              <a:gd name="connsiteX2" fmla="*/ 1773936 w 8631936"/>
              <a:gd name="connsiteY2" fmla="*/ 6858000 h 6858000"/>
              <a:gd name="connsiteX3" fmla="*/ 0 w 8631936"/>
              <a:gd name="connsiteY3" fmla="*/ 6858000 h 6858000"/>
              <a:gd name="connsiteX4" fmla="*/ 3959471 w 8631936"/>
              <a:gd name="connsiteY4" fmla="*/ 0 h 6858000"/>
              <a:gd name="connsiteX5" fmla="*/ 5733407 w 8631936"/>
              <a:gd name="connsiteY5" fmla="*/ 0 h 6858000"/>
              <a:gd name="connsiteX6" fmla="*/ 6858000 w 8631936"/>
              <a:gd name="connsiteY6" fmla="*/ 0 h 6858000"/>
              <a:gd name="connsiteX7" fmla="*/ 8631936 w 8631936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31936" h="6858000">
                <a:moveTo>
                  <a:pt x="8631936" y="6858000"/>
                </a:moveTo>
                <a:lnTo>
                  <a:pt x="6858000" y="6858000"/>
                </a:lnTo>
                <a:lnTo>
                  <a:pt x="1773936" y="6858000"/>
                </a:lnTo>
                <a:lnTo>
                  <a:pt x="0" y="6858000"/>
                </a:lnTo>
                <a:lnTo>
                  <a:pt x="3959471" y="0"/>
                </a:lnTo>
                <a:lnTo>
                  <a:pt x="5733407" y="0"/>
                </a:lnTo>
                <a:lnTo>
                  <a:pt x="6858000" y="0"/>
                </a:lnTo>
                <a:lnTo>
                  <a:pt x="8631936" y="0"/>
                </a:lnTo>
                <a:close/>
              </a:path>
            </a:pathLst>
          </a:custGeom>
          <a:gradFill>
            <a:gsLst>
              <a:gs pos="18000">
                <a:srgbClr val="732E81">
                  <a:lumMod val="100000"/>
                </a:srgbClr>
              </a:gs>
              <a:gs pos="99000">
                <a:srgbClr val="0A5496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DB0F1-7A18-B539-3C32-982254FB1A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7A2582">
                  <a:alpha val="87000"/>
                </a:srgbClr>
              </a:gs>
              <a:gs pos="98000">
                <a:srgbClr val="00338D">
                  <a:alpha val="87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CC5C79-E230-5F7E-149D-1754AF2E0B6A}"/>
              </a:ext>
            </a:extLst>
          </p:cNvPr>
          <p:cNvGrpSpPr/>
          <p:nvPr/>
        </p:nvGrpSpPr>
        <p:grpSpPr>
          <a:xfrm>
            <a:off x="0" y="-1"/>
            <a:ext cx="8621165" cy="6858001"/>
            <a:chOff x="0" y="-1"/>
            <a:chExt cx="8621165" cy="68580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F450F97-709E-BE2A-9A4F-06B79B51B2AA}"/>
                </a:ext>
              </a:extLst>
            </p:cNvPr>
            <p:cNvGrpSpPr/>
            <p:nvPr/>
          </p:nvGrpSpPr>
          <p:grpSpPr>
            <a:xfrm>
              <a:off x="1756746" y="-1"/>
              <a:ext cx="6864419" cy="6858000"/>
              <a:chOff x="-6419" y="0"/>
              <a:chExt cx="6864419" cy="6858000"/>
            </a:xfrm>
            <a:solidFill>
              <a:srgbClr val="0D2240"/>
            </a:solidFill>
          </p:grpSpPr>
          <p:sp>
            <p:nvSpPr>
              <p:cNvPr id="4" name="Graphic 2">
                <a:extLst>
                  <a:ext uri="{FF2B5EF4-FFF2-40B4-BE49-F238E27FC236}">
                    <a16:creationId xmlns:a16="http://schemas.microsoft.com/office/drawing/2014/main" id="{B1AD2316-44DB-5C52-097F-CC5CC051F6BB}"/>
                  </a:ext>
                </a:extLst>
              </p:cNvPr>
              <p:cNvSpPr/>
              <p:nvPr/>
            </p:nvSpPr>
            <p:spPr>
              <a:xfrm>
                <a:off x="0" y="0"/>
                <a:ext cx="6858000" cy="6858000"/>
              </a:xfrm>
              <a:custGeom>
                <a:avLst/>
                <a:gdLst>
                  <a:gd name="connsiteX0" fmla="*/ 2898529 w 6858000"/>
                  <a:gd name="connsiteY0" fmla="*/ 6858000 h 6858000"/>
                  <a:gd name="connsiteX1" fmla="*/ 6858000 w 6858000"/>
                  <a:gd name="connsiteY1" fmla="*/ 0 h 6858000"/>
                  <a:gd name="connsiteX2" fmla="*/ 3959471 w 6858000"/>
                  <a:gd name="connsiteY2" fmla="*/ 0 h 6858000"/>
                  <a:gd name="connsiteX3" fmla="*/ 0 w 6858000"/>
                  <a:gd name="connsiteY3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58000" h="6858000">
                    <a:moveTo>
                      <a:pt x="2898529" y="6858000"/>
                    </a:moveTo>
                    <a:lnTo>
                      <a:pt x="6858000" y="0"/>
                    </a:lnTo>
                    <a:lnTo>
                      <a:pt x="3959471" y="0"/>
                    </a:lnTo>
                    <a:lnTo>
                      <a:pt x="0" y="6858000"/>
                    </a:lnTo>
                    <a:close/>
                  </a:path>
                </a:pathLst>
              </a:custGeom>
              <a:grpFill/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Graphic 3">
                <a:extLst>
                  <a:ext uri="{FF2B5EF4-FFF2-40B4-BE49-F238E27FC236}">
                    <a16:creationId xmlns:a16="http://schemas.microsoft.com/office/drawing/2014/main" id="{719FA0A6-5341-CD58-A29B-87E6606F8D22}"/>
                  </a:ext>
                </a:extLst>
              </p:cNvPr>
              <p:cNvSpPr/>
              <p:nvPr/>
            </p:nvSpPr>
            <p:spPr>
              <a:xfrm rot="10800000">
                <a:off x="-6419" y="0"/>
                <a:ext cx="6331018" cy="6858000"/>
              </a:xfrm>
              <a:custGeom>
                <a:avLst/>
                <a:gdLst>
                  <a:gd name="connsiteX0" fmla="*/ 0 w 3959471"/>
                  <a:gd name="connsiteY0" fmla="*/ 6858000 h 6858000"/>
                  <a:gd name="connsiteX1" fmla="*/ 3959471 w 3959471"/>
                  <a:gd name="connsiteY1" fmla="*/ 0 h 6858000"/>
                  <a:gd name="connsiteX2" fmla="*/ 3959471 w 3959471"/>
                  <a:gd name="connsiteY2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59471" h="6858000">
                    <a:moveTo>
                      <a:pt x="0" y="6858000"/>
                    </a:moveTo>
                    <a:lnTo>
                      <a:pt x="3959471" y="0"/>
                    </a:lnTo>
                    <a:lnTo>
                      <a:pt x="3959471" y="6858000"/>
                    </a:lnTo>
                    <a:close/>
                  </a:path>
                </a:pathLst>
              </a:custGeom>
              <a:grpFill/>
              <a:ln w="79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800651-4A79-A721-1B08-1A01AC206544}"/>
                </a:ext>
              </a:extLst>
            </p:cNvPr>
            <p:cNvSpPr/>
            <p:nvPr/>
          </p:nvSpPr>
          <p:spPr>
            <a:xfrm>
              <a:off x="0" y="0"/>
              <a:ext cx="2590800" cy="6858000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34123" y="2263673"/>
            <a:ext cx="4681365" cy="282717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74320" indent="-274320">
              <a:spcBef>
                <a:spcPts val="0"/>
              </a:spcBef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provident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4320" indent="-274320">
              <a:spcBef>
                <a:spcPts val="0"/>
              </a:spcBef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provident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4320" indent="-274320">
              <a:spcBef>
                <a:spcPts val="0"/>
              </a:spcBef>
              <a:spcAft>
                <a:spcPts val="180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provident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74320" indent="-274320">
              <a:spcBef>
                <a:spcPts val="0"/>
              </a:spcBef>
              <a:spcAft>
                <a:spcPts val="1800"/>
              </a:spcAft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4123" y="838200"/>
            <a:ext cx="5525035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Next steps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42473" y="-61274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8FA462-907D-8BAE-1F16-8CE644D6E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93699"/>
            <a:ext cx="3181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8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Headline here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EE1EB72F-2309-BCAF-1C08-E802D685C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9" name="Background - Overlay">
            <a:extLst>
              <a:ext uri="{FF2B5EF4-FFF2-40B4-BE49-F238E27FC236}">
                <a16:creationId xmlns:a16="http://schemas.microsoft.com/office/drawing/2014/main" id="{8CC60AFD-58DF-E6B5-4E65-6C116BFB4189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0338D">
                  <a:alpha val="90980"/>
                </a:srgbClr>
              </a:gs>
              <a:gs pos="100000">
                <a:srgbClr val="7A2582">
                  <a:alpha val="9098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2198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9AAEE6B7-D87C-CCC3-75CB-511F2A9DB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C8D6252D-342D-6BBB-5B28-F72D1A96E9B2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96E4C017-D504-4266-BD3D-D61DA60B1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828800"/>
            <a:ext cx="1204464" cy="11749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5CE7D0-AE24-51D1-E0D3-63022C87CC56}"/>
              </a:ext>
            </a:extLst>
          </p:cNvPr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A182A-F7C9-2D50-1338-065060B5634B}"/>
              </a:ext>
            </a:extLst>
          </p:cNvPr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EF54F2-6210-10BA-9007-D2166429BE17}"/>
              </a:ext>
            </a:extLst>
          </p:cNvPr>
          <p:cNvSpPr txBox="1"/>
          <p:nvPr/>
        </p:nvSpPr>
        <p:spPr>
          <a:xfrm>
            <a:off x="4404334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© 2022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8346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 txBox="1"/>
          <p:nvPr/>
        </p:nvSpPr>
        <p:spPr>
          <a:xfrm>
            <a:off x="196424" y="2514600"/>
            <a:ext cx="11812694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7500" b="1" dirty="0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Slides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0BC210-3551-654D-941E-D039A703070E}"/>
              </a:ext>
            </a:extLst>
          </p:cNvPr>
          <p:cNvSpPr txBox="1"/>
          <p:nvPr/>
        </p:nvSpPr>
        <p:spPr>
          <a:xfrm>
            <a:off x="2362200" y="3874616"/>
            <a:ext cx="7467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B3B2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these slides for numbers and data.</a:t>
            </a:r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B1C7E044-AECC-264C-BC88-A494AE1DF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72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143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D45C69D-5F68-F3DA-5044-67FAFC77E63F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A976928F-B454-9A49-B6F7-D7B881D56ADF}"/>
              </a:ext>
            </a:extLst>
          </p:cNvPr>
          <p:cNvSpPr txBox="1">
            <a:spLocks/>
          </p:cNvSpPr>
          <p:nvPr/>
        </p:nvSpPr>
        <p:spPr>
          <a:xfrm>
            <a:off x="6184229" y="1800256"/>
            <a:ext cx="5751095" cy="385458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Page Number - White">
            <a:extLst>
              <a:ext uri="{FF2B5EF4-FFF2-40B4-BE49-F238E27FC236}">
                <a16:creationId xmlns:a16="http://schemas.microsoft.com/office/drawing/2014/main" id="{596DF32C-34CF-2545-9409-7DE8FF84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73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2C40C9-7042-D846-3070-7AE2A19D71C7}"/>
              </a:ext>
            </a:extLst>
          </p:cNvPr>
          <p:cNvGrpSpPr/>
          <p:nvPr/>
        </p:nvGrpSpPr>
        <p:grpSpPr>
          <a:xfrm>
            <a:off x="8467" y="-1"/>
            <a:ext cx="6864419" cy="6858000"/>
            <a:chOff x="-6419" y="0"/>
            <a:chExt cx="6864419" cy="6858000"/>
          </a:xfrm>
        </p:grpSpPr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01A09B9C-50F7-16CD-71DA-A0E2D9DF4D3D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9BF34CDD-5020-2E80-F19B-D4C489FF1545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 Title Area</a:t>
            </a:r>
          </a:p>
        </p:txBody>
      </p:sp>
      <p:sp>
        <p:nvSpPr>
          <p:cNvPr id="4" name="Large #">
            <a:extLst>
              <a:ext uri="{FF2B5EF4-FFF2-40B4-BE49-F238E27FC236}">
                <a16:creationId xmlns:a16="http://schemas.microsoft.com/office/drawing/2014/main" id="{33632580-C8D1-9543-A017-C596B265E906}"/>
              </a:ext>
            </a:extLst>
          </p:cNvPr>
          <p:cNvSpPr txBox="1"/>
          <p:nvPr/>
        </p:nvSpPr>
        <p:spPr>
          <a:xfrm>
            <a:off x="359945" y="1800256"/>
            <a:ext cx="4364455" cy="35581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9000"/>
              </a:lnSpc>
            </a:pPr>
            <a:r>
              <a:rPr lang="en-US" sz="20000" b="1" i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XX</a:t>
            </a:r>
          </a:p>
          <a:p>
            <a:pPr>
              <a:lnSpc>
                <a:spcPts val="9000"/>
              </a:lnSpc>
            </a:pPr>
            <a:r>
              <a:rPr lang="en-US" sz="8000" b="1" i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55F393-8C88-4A63-BCDB-EDE0B99C5F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509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42E27-A819-A939-9ACF-8BA6E6377C78}"/>
              </a:ext>
            </a:extLst>
          </p:cNvPr>
          <p:cNvSpPr/>
          <p:nvPr/>
        </p:nvSpPr>
        <p:spPr bwMode="auto">
          <a:xfrm>
            <a:off x="-6416" y="5261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9" name="Graphic 4">
            <a:extLst>
              <a:ext uri="{FF2B5EF4-FFF2-40B4-BE49-F238E27FC236}">
                <a16:creationId xmlns:a16="http://schemas.microsoft.com/office/drawing/2014/main" id="{6465FF7A-392D-484B-8E3B-1B20F4FAA915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A976928F-B454-9A49-B6F7-D7B881D56ADF}"/>
              </a:ext>
            </a:extLst>
          </p:cNvPr>
          <p:cNvSpPr txBox="1">
            <a:spLocks/>
          </p:cNvSpPr>
          <p:nvPr/>
        </p:nvSpPr>
        <p:spPr>
          <a:xfrm>
            <a:off x="6184229" y="1800256"/>
            <a:ext cx="5751095" cy="385458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b="1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b="1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b="1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b="1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20000"/>
              <a:buFont typeface="Lucida Grande" panose="020B0600040502020204" pitchFamily="34" charset="0"/>
              <a:buChar char="▶"/>
            </a:pP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b="1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1" name="Page Number - White">
            <a:extLst>
              <a:ext uri="{FF2B5EF4-FFF2-40B4-BE49-F238E27FC236}">
                <a16:creationId xmlns:a16="http://schemas.microsoft.com/office/drawing/2014/main" id="{596DF32C-34CF-2545-9409-7DE8FF84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/>
                </a:solidFill>
              </a:rPr>
              <a:pPr eaLnBrk="0" hangingPunct="0">
                <a:spcBef>
                  <a:spcPct val="50000"/>
                </a:spcBef>
                <a:defRPr/>
              </a:pPr>
              <a:t>74</a:t>
            </a:fld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Optional Title Area</a:t>
            </a:r>
          </a:p>
        </p:txBody>
      </p:sp>
      <p:sp>
        <p:nvSpPr>
          <p:cNvPr id="15" name="Large #">
            <a:extLst>
              <a:ext uri="{FF2B5EF4-FFF2-40B4-BE49-F238E27FC236}">
                <a16:creationId xmlns:a16="http://schemas.microsoft.com/office/drawing/2014/main" id="{7608EE1B-19CA-1A80-35A3-D9D2FF48FA45}"/>
              </a:ext>
            </a:extLst>
          </p:cNvPr>
          <p:cNvSpPr txBox="1"/>
          <p:nvPr/>
        </p:nvSpPr>
        <p:spPr>
          <a:xfrm>
            <a:off x="359945" y="1800256"/>
            <a:ext cx="4364455" cy="35581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9000"/>
              </a:lnSpc>
            </a:pPr>
            <a:r>
              <a:rPr lang="en-US" sz="20000" b="1" i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 XX</a:t>
            </a:r>
          </a:p>
          <a:p>
            <a:pPr>
              <a:lnSpc>
                <a:spcPts val="9000"/>
              </a:lnSpc>
            </a:pPr>
            <a:r>
              <a:rPr lang="en-US" sz="8000" b="1" i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904CE-E9C5-90B1-5F16-6DA8CCCD8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39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2D0814-1979-2803-3BFA-5DDF8C24BE9A}"/>
              </a:ext>
            </a:extLst>
          </p:cNvPr>
          <p:cNvSpPr/>
          <p:nvPr/>
        </p:nvSpPr>
        <p:spPr>
          <a:xfrm>
            <a:off x="0" y="-109364"/>
            <a:ext cx="12192000" cy="6967364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6" name="Bar - Solid">
            <a:extLst>
              <a:ext uri="{FF2B5EF4-FFF2-40B4-BE49-F238E27FC236}">
                <a16:creationId xmlns:a16="http://schemas.microsoft.com/office/drawing/2014/main" id="{0CE16B25-7330-8248-8C6E-B471EF267630}"/>
              </a:ext>
            </a:extLst>
          </p:cNvPr>
          <p:cNvSpPr/>
          <p:nvPr/>
        </p:nvSpPr>
        <p:spPr>
          <a:xfrm>
            <a:off x="0" y="2365672"/>
            <a:ext cx="12192000" cy="1636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ody Copy">
            <a:extLst>
              <a:ext uri="{FF2B5EF4-FFF2-40B4-BE49-F238E27FC236}">
                <a16:creationId xmlns:a16="http://schemas.microsoft.com/office/drawing/2014/main" id="{2F660E3F-D774-844E-8C6E-CD3E52AD0F82}"/>
              </a:ext>
            </a:extLst>
          </p:cNvPr>
          <p:cNvSpPr txBox="1">
            <a:spLocks/>
          </p:cNvSpPr>
          <p:nvPr/>
        </p:nvSpPr>
        <p:spPr>
          <a:xfrm>
            <a:off x="5996609" y="2665828"/>
            <a:ext cx="5782886" cy="986125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en-US" b="1" kern="0" dirty="0">
                <a:solidFill>
                  <a:schemeClr val="accent6"/>
                </a:solidFill>
              </a:rPr>
              <a:t>Lorem ipsum dolor sit </a:t>
            </a:r>
            <a:r>
              <a:rPr lang="en-US" b="1" kern="0" dirty="0" err="1">
                <a:solidFill>
                  <a:schemeClr val="accent6"/>
                </a:solidFill>
              </a:rPr>
              <a:t>amet</a:t>
            </a:r>
            <a:r>
              <a:rPr lang="en-US" b="1" kern="0" dirty="0">
                <a:solidFill>
                  <a:schemeClr val="accent6"/>
                </a:solidFill>
              </a:rPr>
              <a:t>, </a:t>
            </a:r>
            <a:r>
              <a:rPr lang="en-US" b="1" kern="0" dirty="0" err="1">
                <a:solidFill>
                  <a:schemeClr val="accent6"/>
                </a:solidFill>
              </a:rPr>
              <a:t>dolorem</a:t>
            </a:r>
            <a:r>
              <a:rPr lang="en-US" b="1" kern="0" dirty="0">
                <a:solidFill>
                  <a:schemeClr val="accent6"/>
                </a:solidFill>
              </a:rPr>
              <a:t> </a:t>
            </a:r>
            <a:r>
              <a:rPr lang="en-US" b="1" kern="0" dirty="0" err="1">
                <a:solidFill>
                  <a:schemeClr val="accent6"/>
                </a:solidFill>
              </a:rPr>
              <a:t>voluptaria</a:t>
            </a:r>
            <a:r>
              <a:rPr lang="en-US" b="1" kern="0" dirty="0">
                <a:solidFill>
                  <a:schemeClr val="accent6"/>
                </a:solidFill>
              </a:rPr>
              <a:t> id vel. Duo no </a:t>
            </a:r>
            <a:r>
              <a:rPr lang="en-US" b="1" kern="0" dirty="0" err="1">
                <a:solidFill>
                  <a:schemeClr val="accent6"/>
                </a:solidFill>
              </a:rPr>
              <a:t>accusam</a:t>
            </a:r>
            <a:r>
              <a:rPr lang="en-US" b="1" kern="0" dirty="0">
                <a:solidFill>
                  <a:schemeClr val="accent6"/>
                </a:solidFill>
              </a:rPr>
              <a:t>, </a:t>
            </a:r>
            <a:r>
              <a:rPr lang="en-US" b="1" kern="0" dirty="0" err="1">
                <a:solidFill>
                  <a:schemeClr val="accent6"/>
                </a:solidFill>
              </a:rPr>
              <a:t>discere</a:t>
            </a:r>
            <a:r>
              <a:rPr lang="en-US" b="1" kern="0" dirty="0">
                <a:solidFill>
                  <a:schemeClr val="accent6"/>
                </a:solidFill>
              </a:rPr>
              <a:t> minimum </a:t>
            </a:r>
            <a:r>
              <a:rPr lang="en-US" b="1" kern="0" dirty="0" err="1">
                <a:solidFill>
                  <a:schemeClr val="accent6"/>
                </a:solidFill>
              </a:rPr>
              <a:t>corrumpit</a:t>
            </a:r>
            <a:r>
              <a:rPr lang="en-US" b="1" kern="0" dirty="0">
                <a:solidFill>
                  <a:schemeClr val="accent6"/>
                </a:solidFill>
              </a:rPr>
              <a:t> </a:t>
            </a:r>
            <a:r>
              <a:rPr lang="en-US" b="1" kern="0" dirty="0" err="1">
                <a:solidFill>
                  <a:schemeClr val="accent6"/>
                </a:solidFill>
              </a:rPr>
              <a:t>vel</a:t>
            </a:r>
            <a:r>
              <a:rPr lang="en-US" b="1" kern="0" dirty="0">
                <a:solidFill>
                  <a:schemeClr val="accent6"/>
                </a:solidFill>
              </a:rPr>
              <a:t> no.</a:t>
            </a:r>
          </a:p>
        </p:txBody>
      </p:sp>
      <p:sp>
        <p:nvSpPr>
          <p:cNvPr id="21" name="Large #">
            <a:extLst>
              <a:ext uri="{FF2B5EF4-FFF2-40B4-BE49-F238E27FC236}">
                <a16:creationId xmlns:a16="http://schemas.microsoft.com/office/drawing/2014/main" id="{CA5993B2-1A30-3745-9C46-6B036743732F}"/>
              </a:ext>
            </a:extLst>
          </p:cNvPr>
          <p:cNvSpPr txBox="1"/>
          <p:nvPr/>
        </p:nvSpPr>
        <p:spPr>
          <a:xfrm>
            <a:off x="417752" y="1775791"/>
            <a:ext cx="5346376" cy="3005489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>
              <a:lnSpc>
                <a:spcPts val="9000"/>
              </a:lnSpc>
            </a:pPr>
            <a:r>
              <a:rPr lang="en-US" sz="21000" b="1" i="1" spc="-1000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40</a:t>
            </a:r>
            <a:r>
              <a:rPr lang="en-US" sz="21000" b="1" i="1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BD4F6A0B-47AF-0F46-A346-F95A8FC0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531FC-6C31-9845-FED6-33ABCD7B8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50937"/>
            <a:ext cx="4241800" cy="889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08DFF2-6DDB-7BE5-B390-6A4CCECC16E7}"/>
              </a:ext>
            </a:extLst>
          </p:cNvPr>
          <p:cNvGrpSpPr/>
          <p:nvPr/>
        </p:nvGrpSpPr>
        <p:grpSpPr>
          <a:xfrm>
            <a:off x="9508358" y="2209798"/>
            <a:ext cx="2683642" cy="4648202"/>
            <a:chOff x="9508357" y="2209798"/>
            <a:chExt cx="2683642" cy="4648202"/>
          </a:xfrm>
        </p:grpSpPr>
        <p:sp>
          <p:nvSpPr>
            <p:cNvPr id="5" name="Graphic 4">
              <a:extLst>
                <a:ext uri="{FF2B5EF4-FFF2-40B4-BE49-F238E27FC236}">
                  <a16:creationId xmlns:a16="http://schemas.microsoft.com/office/drawing/2014/main" id="{63A8AE93-2D38-C1F3-5AC6-EFF1DA2055BA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Graphic 5">
              <a:extLst>
                <a:ext uri="{FF2B5EF4-FFF2-40B4-BE49-F238E27FC236}">
                  <a16:creationId xmlns:a16="http://schemas.microsoft.com/office/drawing/2014/main" id="{ED892996-C552-AE95-C7A1-AF5E2A7C74B3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AAF674-5E36-F4A1-0161-A220F1B75CBF}"/>
              </a:ext>
            </a:extLst>
          </p:cNvPr>
          <p:cNvGrpSpPr/>
          <p:nvPr/>
        </p:nvGrpSpPr>
        <p:grpSpPr>
          <a:xfrm rot="10800000">
            <a:off x="1561" y="0"/>
            <a:ext cx="2683642" cy="4648202"/>
            <a:chOff x="9508357" y="2209798"/>
            <a:chExt cx="2683642" cy="4648202"/>
          </a:xfrm>
        </p:grpSpPr>
        <p:sp>
          <p:nvSpPr>
            <p:cNvPr id="9" name="Graphic 4">
              <a:extLst>
                <a:ext uri="{FF2B5EF4-FFF2-40B4-BE49-F238E27FC236}">
                  <a16:creationId xmlns:a16="http://schemas.microsoft.com/office/drawing/2014/main" id="{8B849313-1CEA-2780-FBB7-DB01A20FAB99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Graphic 5">
              <a:extLst>
                <a:ext uri="{FF2B5EF4-FFF2-40B4-BE49-F238E27FC236}">
                  <a16:creationId xmlns:a16="http://schemas.microsoft.com/office/drawing/2014/main" id="{8C917740-EE09-9DE2-F1EB-6BA944318E5F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99457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raphic 9">
            <a:extLst>
              <a:ext uri="{FF2B5EF4-FFF2-40B4-BE49-F238E27FC236}">
                <a16:creationId xmlns:a16="http://schemas.microsoft.com/office/drawing/2014/main" id="{B1DF6C04-A9EB-BA9B-5AD1-72917F8665F9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35">
            <a:extLst>
              <a:ext uri="{FF2B5EF4-FFF2-40B4-BE49-F238E27FC236}">
                <a16:creationId xmlns:a16="http://schemas.microsoft.com/office/drawing/2014/main" id="{C4C23B5F-7E32-9669-0114-14948157E5BA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31">
            <a:extLst>
              <a:ext uri="{FF2B5EF4-FFF2-40B4-BE49-F238E27FC236}">
                <a16:creationId xmlns:a16="http://schemas.microsoft.com/office/drawing/2014/main" id="{4624457C-53D4-4F6F-FB20-A0A2F73CA9F5}"/>
              </a:ext>
            </a:extLst>
          </p:cNvPr>
          <p:cNvSpPr/>
          <p:nvPr/>
        </p:nvSpPr>
        <p:spPr>
          <a:xfrm rot="10800000">
            <a:off x="-26041" y="5938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32">
            <a:extLst>
              <a:ext uri="{FF2B5EF4-FFF2-40B4-BE49-F238E27FC236}">
                <a16:creationId xmlns:a16="http://schemas.microsoft.com/office/drawing/2014/main" id="{65B27970-76B0-33EC-93B4-BF801549E459}"/>
              </a:ext>
            </a:extLst>
          </p:cNvPr>
          <p:cNvSpPr/>
          <p:nvPr/>
        </p:nvSpPr>
        <p:spPr>
          <a:xfrm rot="10800000">
            <a:off x="-26041" y="5938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EBB700"/>
                </a:solidFill>
              </a:rPr>
              <a:t>Chart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BCC5CA-1672-4544-8715-8F7994565EEC}"/>
              </a:ext>
            </a:extLst>
          </p:cNvPr>
          <p:cNvGrpSpPr/>
          <p:nvPr/>
        </p:nvGrpSpPr>
        <p:grpSpPr>
          <a:xfrm>
            <a:off x="6752155" y="1561667"/>
            <a:ext cx="5525035" cy="2868503"/>
            <a:chOff x="6752155" y="1561667"/>
            <a:chExt cx="5525035" cy="2868503"/>
          </a:xfrm>
        </p:grpSpPr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752155" y="1561667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n-US" sz="4800" b="1" kern="0" dirty="0">
                  <a:solidFill>
                    <a:srgbClr val="00338D"/>
                  </a:solidFill>
                  <a:latin typeface="Arial" charset="0"/>
                  <a:ea typeface="Arial" charset="0"/>
                  <a:cs typeface="Arial" charset="0"/>
                </a:rPr>
                <a:t>Insert headline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936214" y="434928"/>
              <a:ext cx="70852" cy="422728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752156" y="2759876"/>
              <a:ext cx="4357416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Body Copy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Excepteur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sint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occaecat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cupidatat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non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proident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sunt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in culpa qui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officia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deserunt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mollit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anim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id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est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2800" kern="0" dirty="0" err="1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laborum</a:t>
              </a:r>
              <a:r>
                <a:rPr lang="en-US" sz="2800" kern="0" dirty="0">
                  <a:solidFill>
                    <a:srgbClr val="0D2240"/>
                  </a:solidFill>
                  <a:latin typeface="Arial" charset="0"/>
                  <a:ea typeface="Arial" charset="0"/>
                  <a:cs typeface="Arial" charset="0"/>
                </a:rPr>
                <a:t>.</a:t>
              </a:r>
            </a:p>
          </p:txBody>
        </p:sp>
      </p:grp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A2F4D4-28D1-4842-8B87-14702C2154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218669"/>
              </p:ext>
            </p:extLst>
          </p:nvPr>
        </p:nvGraphicFramePr>
        <p:xfrm>
          <a:off x="-381000" y="107260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Page Number - White">
            <a:extLst>
              <a:ext uri="{FF2B5EF4-FFF2-40B4-BE49-F238E27FC236}">
                <a16:creationId xmlns:a16="http://schemas.microsoft.com/office/drawing/2014/main" id="{1A1E80A0-C2D5-8944-804E-AC96AF8A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6200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100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raphic 9">
            <a:extLst>
              <a:ext uri="{FF2B5EF4-FFF2-40B4-BE49-F238E27FC236}">
                <a16:creationId xmlns:a16="http://schemas.microsoft.com/office/drawing/2014/main" id="{B1DF6C04-A9EB-BA9B-5AD1-72917F8665F9}"/>
              </a:ext>
            </a:extLst>
          </p:cNvPr>
          <p:cNvSpPr/>
          <p:nvPr/>
        </p:nvSpPr>
        <p:spPr>
          <a:xfrm>
            <a:off x="10740193" y="4343400"/>
            <a:ext cx="1451806" cy="251460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solidFill>
            <a:srgbClr val="0D2240"/>
          </a:soli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Graphic 35">
            <a:extLst>
              <a:ext uri="{FF2B5EF4-FFF2-40B4-BE49-F238E27FC236}">
                <a16:creationId xmlns:a16="http://schemas.microsoft.com/office/drawing/2014/main" id="{C4C23B5F-7E32-9669-0114-14948157E5BA}"/>
              </a:ext>
            </a:extLst>
          </p:cNvPr>
          <p:cNvSpPr/>
          <p:nvPr/>
        </p:nvSpPr>
        <p:spPr>
          <a:xfrm rot="10800000">
            <a:off x="-5444" y="-1"/>
            <a:ext cx="2487654" cy="4308740"/>
          </a:xfrm>
          <a:custGeom>
            <a:avLst/>
            <a:gdLst>
              <a:gd name="connsiteX0" fmla="*/ 0 w 1451806"/>
              <a:gd name="connsiteY0" fmla="*/ 2514600 h 2514600"/>
              <a:gd name="connsiteX1" fmla="*/ 1451806 w 1451806"/>
              <a:gd name="connsiteY1" fmla="*/ 0 h 2514600"/>
              <a:gd name="connsiteX2" fmla="*/ 1451806 w 1451806"/>
              <a:gd name="connsiteY2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51806" h="2514600">
                <a:moveTo>
                  <a:pt x="0" y="2514600"/>
                </a:moveTo>
                <a:lnTo>
                  <a:pt x="1451806" y="0"/>
                </a:lnTo>
                <a:lnTo>
                  <a:pt x="1451806" y="251460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9800000" scaled="0"/>
          </a:gradFill>
          <a:ln w="29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Graphic 31">
            <a:extLst>
              <a:ext uri="{FF2B5EF4-FFF2-40B4-BE49-F238E27FC236}">
                <a16:creationId xmlns:a16="http://schemas.microsoft.com/office/drawing/2014/main" id="{4624457C-53D4-4F6F-FB20-A0A2F73CA9F5}"/>
              </a:ext>
            </a:extLst>
          </p:cNvPr>
          <p:cNvSpPr/>
          <p:nvPr/>
        </p:nvSpPr>
        <p:spPr>
          <a:xfrm rot="10800000">
            <a:off x="-26041" y="5938"/>
            <a:ext cx="2379178" cy="4120855"/>
          </a:xfrm>
          <a:custGeom>
            <a:avLst/>
            <a:gdLst>
              <a:gd name="connsiteX0" fmla="*/ 0 w 2379178"/>
              <a:gd name="connsiteY0" fmla="*/ 4120855 h 4120855"/>
              <a:gd name="connsiteX1" fmla="*/ 2379179 w 2379178"/>
              <a:gd name="connsiteY1" fmla="*/ 0 h 4120855"/>
              <a:gd name="connsiteX2" fmla="*/ 2379179 w 2379178"/>
              <a:gd name="connsiteY2" fmla="*/ 4120855 h 4120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9178" h="4120855">
                <a:moveTo>
                  <a:pt x="0" y="4120855"/>
                </a:moveTo>
                <a:lnTo>
                  <a:pt x="2379179" y="0"/>
                </a:lnTo>
                <a:lnTo>
                  <a:pt x="2379179" y="412085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Graphic 32">
            <a:extLst>
              <a:ext uri="{FF2B5EF4-FFF2-40B4-BE49-F238E27FC236}">
                <a16:creationId xmlns:a16="http://schemas.microsoft.com/office/drawing/2014/main" id="{65B27970-76B0-33EC-93B4-BF801549E459}"/>
              </a:ext>
            </a:extLst>
          </p:cNvPr>
          <p:cNvSpPr/>
          <p:nvPr/>
        </p:nvSpPr>
        <p:spPr>
          <a:xfrm rot="10800000">
            <a:off x="-26041" y="5938"/>
            <a:ext cx="1815562" cy="3144645"/>
          </a:xfrm>
          <a:custGeom>
            <a:avLst/>
            <a:gdLst>
              <a:gd name="connsiteX0" fmla="*/ 0 w 1815562"/>
              <a:gd name="connsiteY0" fmla="*/ 3144645 h 3144645"/>
              <a:gd name="connsiteX1" fmla="*/ 1815563 w 1815562"/>
              <a:gd name="connsiteY1" fmla="*/ 0 h 3144645"/>
              <a:gd name="connsiteX2" fmla="*/ 1815563 w 1815562"/>
              <a:gd name="connsiteY2" fmla="*/ 3144645 h 314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5562" h="3144645">
                <a:moveTo>
                  <a:pt x="0" y="3144645"/>
                </a:moveTo>
                <a:lnTo>
                  <a:pt x="1815563" y="0"/>
                </a:lnTo>
                <a:lnTo>
                  <a:pt x="1815563" y="3144645"/>
                </a:lnTo>
                <a:close/>
              </a:path>
            </a:pathLst>
          </a:custGeom>
          <a:solidFill>
            <a:schemeClr val="bg1">
              <a:alpha val="3000"/>
            </a:schemeClr>
          </a:solidFill>
          <a:ln w="36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EBB700"/>
                </a:solidFill>
              </a:rPr>
              <a:t>Chart title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A2F4D4-28D1-4842-8B87-14702C2154A1}"/>
              </a:ext>
            </a:extLst>
          </p:cNvPr>
          <p:cNvGraphicFramePr/>
          <p:nvPr/>
        </p:nvGraphicFramePr>
        <p:xfrm>
          <a:off x="-381000" y="107260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Page Number - White">
            <a:extLst>
              <a:ext uri="{FF2B5EF4-FFF2-40B4-BE49-F238E27FC236}">
                <a16:creationId xmlns:a16="http://schemas.microsoft.com/office/drawing/2014/main" id="{1A1E80A0-C2D5-8944-804E-AC96AF8A8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6200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77</a:t>
            </a:fld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8DBA1D1-B6AF-EA68-FDF4-C6E689C22B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773829"/>
              </p:ext>
            </p:extLst>
          </p:nvPr>
        </p:nvGraphicFramePr>
        <p:xfrm>
          <a:off x="903887" y="1417747"/>
          <a:ext cx="5040794" cy="4936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5FB0496-CC8C-60E4-DE17-6929B7617F08}"/>
              </a:ext>
            </a:extLst>
          </p:cNvPr>
          <p:cNvGrpSpPr/>
          <p:nvPr/>
        </p:nvGrpSpPr>
        <p:grpSpPr>
          <a:xfrm>
            <a:off x="6587364" y="2605504"/>
            <a:ext cx="1913653" cy="958849"/>
            <a:chOff x="6090159" y="2547642"/>
            <a:chExt cx="1913653" cy="958849"/>
          </a:xfrm>
        </p:grpSpPr>
        <p:sp>
          <p:nvSpPr>
            <p:cNvPr id="8" name="TextBox 93">
              <a:extLst>
                <a:ext uri="{FF2B5EF4-FFF2-40B4-BE49-F238E27FC236}">
                  <a16:creationId xmlns:a16="http://schemas.microsoft.com/office/drawing/2014/main" id="{96637DAF-4196-79D2-0D55-D134305006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537" y="2860379"/>
              <a:ext cx="1692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consetur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adipin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nnscing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endParaRPr lang="ru-RU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" name="Rectangle 17">
              <a:extLst>
                <a:ext uri="{FF2B5EF4-FFF2-40B4-BE49-F238E27FC236}">
                  <a16:creationId xmlns:a16="http://schemas.microsoft.com/office/drawing/2014/main" id="{EE91F893-F4AC-DD2F-08BB-8C586C7B8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8" y="2574630"/>
              <a:ext cx="86562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5C35"/>
                  </a:solidFill>
                  <a:effectLst/>
                  <a:latin typeface="Open Sans Semibold" panose="020B0706030804020204" pitchFamily="34" charset="0"/>
                </a:rPr>
                <a:t>AREA 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FF5C35"/>
                </a:solidFill>
                <a:effectLst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2A81FF-161B-15A2-FAFC-F336BD67D682}"/>
                </a:ext>
              </a:extLst>
            </p:cNvPr>
            <p:cNvSpPr/>
            <p:nvPr/>
          </p:nvSpPr>
          <p:spPr bwMode="auto">
            <a:xfrm>
              <a:off x="6090159" y="2547642"/>
              <a:ext cx="333668" cy="333668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FF5C35"/>
                </a:solidFill>
                <a:effectLst/>
                <a:ea typeface="ヒラギノ角ゴ Pro W3" pitchFamily="84" charset="-128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AB5D2E-B94F-307A-E64A-96090E9F9561}"/>
              </a:ext>
            </a:extLst>
          </p:cNvPr>
          <p:cNvGrpSpPr/>
          <p:nvPr/>
        </p:nvGrpSpPr>
        <p:grpSpPr>
          <a:xfrm>
            <a:off x="6553351" y="3977104"/>
            <a:ext cx="1913653" cy="958849"/>
            <a:chOff x="6090159" y="3901467"/>
            <a:chExt cx="1913653" cy="958849"/>
          </a:xfrm>
        </p:grpSpPr>
        <p:sp>
          <p:nvSpPr>
            <p:cNvPr id="12" name="TextBox 93">
              <a:extLst>
                <a:ext uri="{FF2B5EF4-FFF2-40B4-BE49-F238E27FC236}">
                  <a16:creationId xmlns:a16="http://schemas.microsoft.com/office/drawing/2014/main" id="{E2647C8B-540B-CDC2-29C2-911067A5B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537" y="4214204"/>
              <a:ext cx="1692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consetur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adipin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nnscing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endParaRPr lang="ru-RU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ectangle 17">
              <a:extLst>
                <a:ext uri="{FF2B5EF4-FFF2-40B4-BE49-F238E27FC236}">
                  <a16:creationId xmlns:a16="http://schemas.microsoft.com/office/drawing/2014/main" id="{51BE7B69-6BBB-CC53-E657-574C1305B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8" y="3928455"/>
              <a:ext cx="86562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7A2682"/>
                  </a:solidFill>
                  <a:effectLst/>
                  <a:latin typeface="Open Sans Semibold" panose="020B0706030804020204" pitchFamily="34" charset="0"/>
                </a:rPr>
                <a:t>AREA 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7A2682"/>
                </a:solidFill>
                <a:effectLst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F26FCEE-E315-739D-A495-D04D9136B64E}"/>
                </a:ext>
              </a:extLst>
            </p:cNvPr>
            <p:cNvSpPr/>
            <p:nvPr/>
          </p:nvSpPr>
          <p:spPr bwMode="auto">
            <a:xfrm>
              <a:off x="6090159" y="3901467"/>
              <a:ext cx="333668" cy="333668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7A2682"/>
                </a:solidFill>
                <a:effectLst/>
                <a:ea typeface="ヒラギノ角ゴ Pro W3" pitchFamily="84" charset="-128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4CC498B-1D2A-2C87-6EE6-9E7DDAFB65ED}"/>
              </a:ext>
            </a:extLst>
          </p:cNvPr>
          <p:cNvGrpSpPr/>
          <p:nvPr/>
        </p:nvGrpSpPr>
        <p:grpSpPr>
          <a:xfrm>
            <a:off x="6553351" y="5272504"/>
            <a:ext cx="1913653" cy="958849"/>
            <a:chOff x="6090159" y="3901467"/>
            <a:chExt cx="1913653" cy="958849"/>
          </a:xfrm>
        </p:grpSpPr>
        <p:sp>
          <p:nvSpPr>
            <p:cNvPr id="16" name="TextBox 93">
              <a:extLst>
                <a:ext uri="{FF2B5EF4-FFF2-40B4-BE49-F238E27FC236}">
                  <a16:creationId xmlns:a16="http://schemas.microsoft.com/office/drawing/2014/main" id="{C4FC276B-B210-FBA5-E83B-EC5C1030E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537" y="4214204"/>
              <a:ext cx="1692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consetur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adipin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nnscing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endParaRPr lang="ru-RU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70E61594-2425-6B65-39DE-8BD333D92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8" y="3928455"/>
              <a:ext cx="86562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EBB700"/>
                  </a:solidFill>
                  <a:effectLst/>
                  <a:latin typeface="Open Sans Semibold" panose="020B0706030804020204" pitchFamily="34" charset="0"/>
                </a:rPr>
                <a:t>AREA 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EBB700"/>
                </a:solidFill>
                <a:effectLst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AE688CE-32F9-77F2-81E0-54E2834327E2}"/>
                </a:ext>
              </a:extLst>
            </p:cNvPr>
            <p:cNvSpPr/>
            <p:nvPr/>
          </p:nvSpPr>
          <p:spPr bwMode="auto">
            <a:xfrm>
              <a:off x="6090159" y="3901467"/>
              <a:ext cx="333668" cy="333668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7A2682"/>
                </a:solidFill>
                <a:effectLst/>
                <a:ea typeface="ヒラギノ角ゴ Pro W3" pitchFamily="84" charset="-12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2A62132-6BB5-284F-B086-6B9F573F5BF5}"/>
              </a:ext>
            </a:extLst>
          </p:cNvPr>
          <p:cNvGrpSpPr/>
          <p:nvPr/>
        </p:nvGrpSpPr>
        <p:grpSpPr>
          <a:xfrm>
            <a:off x="9004283" y="3488153"/>
            <a:ext cx="1913653" cy="958849"/>
            <a:chOff x="6090159" y="3901467"/>
            <a:chExt cx="1913653" cy="958849"/>
          </a:xfrm>
        </p:grpSpPr>
        <p:sp>
          <p:nvSpPr>
            <p:cNvPr id="23" name="TextBox 93">
              <a:extLst>
                <a:ext uri="{FF2B5EF4-FFF2-40B4-BE49-F238E27FC236}">
                  <a16:creationId xmlns:a16="http://schemas.microsoft.com/office/drawing/2014/main" id="{640EC564-8FBD-2969-B909-86FD701F4D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537" y="4214204"/>
              <a:ext cx="1692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consetur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adipin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nnscing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endParaRPr lang="ru-RU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Rectangle 17">
              <a:extLst>
                <a:ext uri="{FF2B5EF4-FFF2-40B4-BE49-F238E27FC236}">
                  <a16:creationId xmlns:a16="http://schemas.microsoft.com/office/drawing/2014/main" id="{F29BDF4F-4FEC-12B5-9B43-54946334D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8" y="3928455"/>
              <a:ext cx="86562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407CCA"/>
                  </a:solidFill>
                  <a:effectLst/>
                  <a:latin typeface="Open Sans Semibold" panose="020B0706030804020204" pitchFamily="34" charset="0"/>
                </a:rPr>
                <a:t>AREA 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407CCA"/>
                </a:solidFill>
                <a:effectLst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EF061F-02E8-7DDC-07D9-2229BFFD7A57}"/>
                </a:ext>
              </a:extLst>
            </p:cNvPr>
            <p:cNvSpPr/>
            <p:nvPr/>
          </p:nvSpPr>
          <p:spPr bwMode="auto">
            <a:xfrm>
              <a:off x="6090159" y="3901467"/>
              <a:ext cx="333668" cy="333668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00338D"/>
                </a:solidFill>
                <a:effectLst/>
                <a:ea typeface="ヒラギノ角ゴ Pro W3" pitchFamily="84" charset="-128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BEC2BF-0DAF-62F2-92CB-6D37D4D30C4E}"/>
              </a:ext>
            </a:extLst>
          </p:cNvPr>
          <p:cNvGrpSpPr/>
          <p:nvPr/>
        </p:nvGrpSpPr>
        <p:grpSpPr>
          <a:xfrm>
            <a:off x="8955734" y="4809937"/>
            <a:ext cx="1913653" cy="958849"/>
            <a:chOff x="6090159" y="3901467"/>
            <a:chExt cx="1913653" cy="958849"/>
          </a:xfrm>
        </p:grpSpPr>
        <p:sp>
          <p:nvSpPr>
            <p:cNvPr id="30" name="TextBox 93">
              <a:extLst>
                <a:ext uri="{FF2B5EF4-FFF2-40B4-BE49-F238E27FC236}">
                  <a16:creationId xmlns:a16="http://schemas.microsoft.com/office/drawing/2014/main" id="{52E6BC65-BDF2-4F40-80E1-1CD1B5389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1537" y="4214204"/>
              <a:ext cx="1692275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consetur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adipin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nnscing</a:t>
              </a:r>
              <a:r>
                <a:rPr lang="en-US" altLang="ru-RU" sz="1200" dirty="0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altLang="ru-RU" sz="1200" dirty="0" err="1">
                  <a:solidFill>
                    <a:schemeClr val="accent6"/>
                  </a:solidFill>
                  <a:latin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endParaRPr lang="ru-RU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1" name="Rectangle 17">
              <a:extLst>
                <a:ext uri="{FF2B5EF4-FFF2-40B4-BE49-F238E27FC236}">
                  <a16:creationId xmlns:a16="http://schemas.microsoft.com/office/drawing/2014/main" id="{01E8E7A9-A502-C4F6-DB02-A7E105EAD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8" y="3928455"/>
              <a:ext cx="973023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00338D"/>
                  </a:solidFill>
                  <a:effectLst/>
                  <a:latin typeface="Open Sans Semibold" panose="020B0706030804020204" pitchFamily="34" charset="0"/>
                </a:rPr>
                <a:t>AREA 5 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338D"/>
                </a:solidFill>
                <a:effectLst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65B72EC-F3B1-802E-8F65-2908C62FB897}"/>
                </a:ext>
              </a:extLst>
            </p:cNvPr>
            <p:cNvSpPr/>
            <p:nvPr/>
          </p:nvSpPr>
          <p:spPr bwMode="auto">
            <a:xfrm>
              <a:off x="6090159" y="3901467"/>
              <a:ext cx="333668" cy="333668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00338D"/>
                </a:solidFill>
                <a:effectLst/>
                <a:ea typeface="ヒラギノ角ゴ Pro W3" pitchFamily="84" charset="-128"/>
              </a:endParaRPr>
            </a:p>
          </p:txBody>
        </p:sp>
      </p:grpSp>
      <p:sp>
        <p:nvSpPr>
          <p:cNvPr id="33" name="Body Copy">
            <a:extLst>
              <a:ext uri="{FF2B5EF4-FFF2-40B4-BE49-F238E27FC236}">
                <a16:creationId xmlns:a16="http://schemas.microsoft.com/office/drawing/2014/main" id="{9392AC07-4058-2124-CB09-0D8F951F34DD}"/>
              </a:ext>
            </a:extLst>
          </p:cNvPr>
          <p:cNvSpPr txBox="1">
            <a:spLocks/>
          </p:cNvSpPr>
          <p:nvPr/>
        </p:nvSpPr>
        <p:spPr>
          <a:xfrm>
            <a:off x="6485626" y="1649659"/>
            <a:ext cx="561652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873927E8-90D7-9AE5-F9CD-903A4AE493E9}"/>
              </a:ext>
            </a:extLst>
          </p:cNvPr>
          <p:cNvSpPr txBox="1">
            <a:spLocks/>
          </p:cNvSpPr>
          <p:nvPr/>
        </p:nvSpPr>
        <p:spPr>
          <a:xfrm>
            <a:off x="6477000" y="609600"/>
            <a:ext cx="5390321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36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EB3DD46-38F1-5E49-3D95-26F3C044FAFC}"/>
              </a:ext>
            </a:extLst>
          </p:cNvPr>
          <p:cNvSpPr/>
          <p:nvPr/>
        </p:nvSpPr>
        <p:spPr>
          <a:xfrm rot="5400000" flipH="1">
            <a:off x="8633118" y="-708318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877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3B5030C-7669-79B2-AC06-0350A5E61E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28B09E-FC3A-C545-2955-BE25A7C3542C}"/>
              </a:ext>
            </a:extLst>
          </p:cNvPr>
          <p:cNvGrpSpPr/>
          <p:nvPr/>
        </p:nvGrpSpPr>
        <p:grpSpPr>
          <a:xfrm>
            <a:off x="-38670" y="0"/>
            <a:ext cx="6864419" cy="6858000"/>
            <a:chOff x="-6419" y="0"/>
            <a:chExt cx="6864419" cy="6858000"/>
          </a:xfrm>
        </p:grpSpPr>
        <p:sp>
          <p:nvSpPr>
            <p:cNvPr id="20" name="Graphic 2">
              <a:extLst>
                <a:ext uri="{FF2B5EF4-FFF2-40B4-BE49-F238E27FC236}">
                  <a16:creationId xmlns:a16="http://schemas.microsoft.com/office/drawing/2014/main" id="{DD8AB413-8436-0149-726E-953A3B0BDAC9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0758D902-B115-D25A-B680-094C1C58D2AC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EBB700"/>
                </a:solidFill>
              </a:rPr>
              <a:t>Chart title</a:t>
            </a:r>
          </a:p>
        </p:txBody>
      </p:sp>
      <p:sp>
        <p:nvSpPr>
          <p:cNvPr id="6" name="Body Copy">
            <a:extLst>
              <a:ext uri="{FF2B5EF4-FFF2-40B4-BE49-F238E27FC236}">
                <a16:creationId xmlns:a16="http://schemas.microsoft.com/office/drawing/2014/main" id="{A976928F-B454-9A49-B6F7-D7B881D56ADF}"/>
              </a:ext>
            </a:extLst>
          </p:cNvPr>
          <p:cNvSpPr txBox="1">
            <a:spLocks/>
          </p:cNvSpPr>
          <p:nvPr/>
        </p:nvSpPr>
        <p:spPr>
          <a:xfrm>
            <a:off x="6175464" y="1566367"/>
            <a:ext cx="5379679" cy="233941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7" name="Body Copy">
            <a:extLst>
              <a:ext uri="{FF2B5EF4-FFF2-40B4-BE49-F238E27FC236}">
                <a16:creationId xmlns:a16="http://schemas.microsoft.com/office/drawing/2014/main" id="{1A341676-E6AB-8F4B-821E-E8707713801A}"/>
              </a:ext>
            </a:extLst>
          </p:cNvPr>
          <p:cNvSpPr txBox="1">
            <a:spLocks/>
          </p:cNvSpPr>
          <p:nvPr/>
        </p:nvSpPr>
        <p:spPr>
          <a:xfrm>
            <a:off x="560814" y="1547112"/>
            <a:ext cx="8627677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4F4A12-EB4F-9743-A959-B5AF15D44E30}"/>
              </a:ext>
            </a:extLst>
          </p:cNvPr>
          <p:cNvSpPr/>
          <p:nvPr/>
        </p:nvSpPr>
        <p:spPr>
          <a:xfrm rot="5400000" flipH="1">
            <a:off x="2689518" y="282282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C86EF08-743E-8646-BD2F-7E359BB00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738711"/>
              </p:ext>
            </p:extLst>
          </p:nvPr>
        </p:nvGraphicFramePr>
        <p:xfrm>
          <a:off x="372975" y="3819927"/>
          <a:ext cx="11604979" cy="270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Page Number - White">
            <a:extLst>
              <a:ext uri="{FF2B5EF4-FFF2-40B4-BE49-F238E27FC236}">
                <a16:creationId xmlns:a16="http://schemas.microsoft.com/office/drawing/2014/main" id="{33B93645-69ED-8043-B49C-66ECFD491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68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AFCE96C-5BFC-0947-A1F9-CB1FF5AFB3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3770334"/>
              </p:ext>
            </p:extLst>
          </p:nvPr>
        </p:nvGraphicFramePr>
        <p:xfrm>
          <a:off x="-397934" y="3241605"/>
          <a:ext cx="12987867" cy="4029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Large #">
            <a:extLst>
              <a:ext uri="{FF2B5EF4-FFF2-40B4-BE49-F238E27FC236}">
                <a16:creationId xmlns:a16="http://schemas.microsoft.com/office/drawing/2014/main" id="{70BD26B1-E768-6240-BD8A-E4741C849C62}"/>
              </a:ext>
            </a:extLst>
          </p:cNvPr>
          <p:cNvSpPr txBox="1"/>
          <p:nvPr/>
        </p:nvSpPr>
        <p:spPr>
          <a:xfrm>
            <a:off x="2320296" y="586889"/>
            <a:ext cx="2708904" cy="857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4800" b="1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Area 1</a:t>
            </a:r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6FB23DCC-2F3B-0147-B8C0-38F0E77724C6}"/>
              </a:ext>
            </a:extLst>
          </p:cNvPr>
          <p:cNvSpPr txBox="1">
            <a:spLocks/>
          </p:cNvSpPr>
          <p:nvPr/>
        </p:nvSpPr>
        <p:spPr>
          <a:xfrm>
            <a:off x="5622136" y="968896"/>
            <a:ext cx="5426864" cy="11599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SzPct val="120000"/>
              <a:buFont typeface="Lucida Grande" panose="020B0600040502020204" pitchFamily="34" charset="0"/>
              <a:buChar char="▶"/>
            </a:pP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, sunt in culpa qui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</p:txBody>
      </p:sp>
      <p:sp>
        <p:nvSpPr>
          <p:cNvPr id="16" name="Large #">
            <a:extLst>
              <a:ext uri="{FF2B5EF4-FFF2-40B4-BE49-F238E27FC236}">
                <a16:creationId xmlns:a16="http://schemas.microsoft.com/office/drawing/2014/main" id="{EA4AB4B7-BDAF-8345-BC49-34FAFAD55F00}"/>
              </a:ext>
            </a:extLst>
          </p:cNvPr>
          <p:cNvSpPr txBox="1"/>
          <p:nvPr/>
        </p:nvSpPr>
        <p:spPr>
          <a:xfrm>
            <a:off x="1676400" y="1725579"/>
            <a:ext cx="2708904" cy="857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4800" b="1" dirty="0">
                <a:solidFill>
                  <a:srgbClr val="7A268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Area 2</a:t>
            </a:r>
          </a:p>
        </p:txBody>
      </p:sp>
      <p:sp>
        <p:nvSpPr>
          <p:cNvPr id="19" name="Large #">
            <a:extLst>
              <a:ext uri="{FF2B5EF4-FFF2-40B4-BE49-F238E27FC236}">
                <a16:creationId xmlns:a16="http://schemas.microsoft.com/office/drawing/2014/main" id="{08B1A299-E14D-294D-B7FD-2E0766D8E529}"/>
              </a:ext>
            </a:extLst>
          </p:cNvPr>
          <p:cNvSpPr txBox="1"/>
          <p:nvPr/>
        </p:nvSpPr>
        <p:spPr>
          <a:xfrm>
            <a:off x="1066800" y="2828057"/>
            <a:ext cx="2708904" cy="857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6500"/>
              </a:lnSpc>
            </a:pPr>
            <a:r>
              <a:rPr lang="en-US" sz="48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Area 3</a:t>
            </a:r>
          </a:p>
        </p:txBody>
      </p:sp>
      <p:sp>
        <p:nvSpPr>
          <p:cNvPr id="11" name="Page Number - White">
            <a:extLst>
              <a:ext uri="{FF2B5EF4-FFF2-40B4-BE49-F238E27FC236}">
                <a16:creationId xmlns:a16="http://schemas.microsoft.com/office/drawing/2014/main" id="{D02E88A1-47E0-F04B-AF90-7880C8EB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762000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EBB700"/>
                </a:solidFill>
              </a:rPr>
              <a:t>Chart title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298D891B-ED95-204D-6A09-5F2EF2559F09}"/>
              </a:ext>
            </a:extLst>
          </p:cNvPr>
          <p:cNvSpPr txBox="1">
            <a:spLocks/>
          </p:cNvSpPr>
          <p:nvPr/>
        </p:nvSpPr>
        <p:spPr>
          <a:xfrm>
            <a:off x="4310072" y="3231836"/>
            <a:ext cx="5519728" cy="103536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SzPct val="120000"/>
              <a:buFont typeface="Lucida Grande" panose="020B0600040502020204" pitchFamily="34" charset="0"/>
              <a:buChar char="▶"/>
            </a:pP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800" b="1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, sunt in culpa qui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31EB12E3-A518-ED89-3030-6B0C549925D5}"/>
              </a:ext>
            </a:extLst>
          </p:cNvPr>
          <p:cNvSpPr txBox="1">
            <a:spLocks/>
          </p:cNvSpPr>
          <p:nvPr/>
        </p:nvSpPr>
        <p:spPr>
          <a:xfrm>
            <a:off x="4936336" y="2110097"/>
            <a:ext cx="5426864" cy="11386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SzPct val="120000"/>
              <a:buFont typeface="Lucida Grande" panose="020B0600040502020204" pitchFamily="34" charset="0"/>
              <a:buChar char="▶"/>
            </a:pP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, sunt in culpa qui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4" name="Background - Solid">
            <a:extLst>
              <a:ext uri="{FF2B5EF4-FFF2-40B4-BE49-F238E27FC236}">
                <a16:creationId xmlns:a16="http://schemas.microsoft.com/office/drawing/2014/main" id="{ABFE3BD6-58DB-155F-2984-8B1541B2104F}"/>
              </a:ext>
            </a:extLst>
          </p:cNvPr>
          <p:cNvSpPr/>
          <p:nvPr/>
        </p:nvSpPr>
        <p:spPr>
          <a:xfrm>
            <a:off x="3048" y="-10852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639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-17418" y="2989744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>
                <a:latin typeface="Arial" charset="0"/>
                <a:ea typeface="Arial" charset="0"/>
                <a:cs typeface="Arial" charset="0"/>
              </a:rPr>
              <a:t>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82826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409CD724-8920-E24F-871C-C3CBE7DEA81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kern="0" dirty="0">
                <a:solidFill>
                  <a:srgbClr val="EBB700"/>
                </a:solidFill>
              </a:rPr>
              <a:t>Chart title</a:t>
            </a: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6355121" y="1162255"/>
            <a:ext cx="5379679" cy="233941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Body Copy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kern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8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44923" y="1143000"/>
            <a:ext cx="8627677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48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73627" y="-12183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835415" y="3520924"/>
            <a:ext cx="10510132" cy="2577797"/>
            <a:chOff x="835415" y="3520924"/>
            <a:chExt cx="10510132" cy="25777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6142457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Q3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Insert copy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here.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488936" y="3538114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Q2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Insert copy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here.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835415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Q1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Insert copy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here.</a:t>
              </a:r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77BD8820-7B02-BA48-ADAE-67B2BC5CDCE4}"/>
                </a:ext>
              </a:extLst>
            </p:cNvPr>
            <p:cNvSpPr/>
            <p:nvPr/>
          </p:nvSpPr>
          <p:spPr>
            <a:xfrm>
              <a:off x="2919622" y="4500601"/>
              <a:ext cx="1117098" cy="641279"/>
            </a:xfrm>
            <a:prstGeom prst="rightArrow">
              <a:avLst/>
            </a:prstGeom>
            <a:solidFill>
              <a:srgbClr val="0D224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EEED92C2-C99E-9047-B6F5-7C7024D6AAA6}"/>
                </a:ext>
              </a:extLst>
            </p:cNvPr>
            <p:cNvSpPr/>
            <p:nvPr/>
          </p:nvSpPr>
          <p:spPr>
            <a:xfrm>
              <a:off x="5580236" y="4500601"/>
              <a:ext cx="1117098" cy="641279"/>
            </a:xfrm>
            <a:prstGeom prst="rightArrow">
              <a:avLst/>
            </a:prstGeom>
            <a:solidFill>
              <a:srgbClr val="0D224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8784940" y="3520924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Q4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Insert copy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here.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FA65ECBC-BED0-6A47-BC1B-39EDC86B00C8}"/>
                </a:ext>
              </a:extLst>
            </p:cNvPr>
            <p:cNvSpPr/>
            <p:nvPr/>
          </p:nvSpPr>
          <p:spPr>
            <a:xfrm>
              <a:off x="8226391" y="4500601"/>
              <a:ext cx="1117098" cy="641279"/>
            </a:xfrm>
            <a:prstGeom prst="rightArrow">
              <a:avLst/>
            </a:prstGeom>
            <a:solidFill>
              <a:srgbClr val="0D224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ackground - Solid" hidden="1">
            <a:extLst>
              <a:ext uri="{FF2B5EF4-FFF2-40B4-BE49-F238E27FC236}">
                <a16:creationId xmlns:a16="http://schemas.microsoft.com/office/drawing/2014/main" id="{ECF2BCA8-D054-214B-B727-C8887383B1D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0" name="Slice - Solid" hidden="1">
            <a:extLst>
              <a:ext uri="{FF2B5EF4-FFF2-40B4-BE49-F238E27FC236}">
                <a16:creationId xmlns:a16="http://schemas.microsoft.com/office/drawing/2014/main" id="{948A84A8-CFE4-1447-9612-018729BF2C3C}"/>
              </a:ext>
            </a:extLst>
          </p:cNvPr>
          <p:cNvSpPr/>
          <p:nvPr/>
        </p:nvSpPr>
        <p:spPr>
          <a:xfrm rot="10800000">
            <a:off x="0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1" name="TextBox 93"/>
          <p:cNvSpPr txBox="1">
            <a:spLocks noChangeArrowheads="1"/>
          </p:cNvSpPr>
          <p:nvPr/>
        </p:nvSpPr>
        <p:spPr bwMode="auto">
          <a:xfrm>
            <a:off x="3821316" y="3122613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consetur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adipin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nnscing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ru-RU" altLang="ru-RU" sz="1200" dirty="0">
              <a:solidFill>
                <a:schemeClr val="accent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93"/>
          <p:cNvSpPr txBox="1">
            <a:spLocks noChangeArrowheads="1"/>
          </p:cNvSpPr>
          <p:nvPr/>
        </p:nvSpPr>
        <p:spPr bwMode="auto">
          <a:xfrm>
            <a:off x="932834" y="1868488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consetur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adipin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nnscing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ru-RU" altLang="ru-RU" sz="1200" dirty="0">
              <a:solidFill>
                <a:schemeClr val="accent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13"/>
          <p:cNvSpPr>
            <a:spLocks noChangeArrowheads="1"/>
          </p:cNvSpPr>
          <p:nvPr/>
        </p:nvSpPr>
        <p:spPr bwMode="auto">
          <a:xfrm>
            <a:off x="3893107" y="4524375"/>
            <a:ext cx="8233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00338D"/>
                </a:solidFill>
                <a:effectLst/>
                <a:latin typeface="Open Sans Semibold" panose="020B0706030804020204" pitchFamily="34" charset="0"/>
              </a:rPr>
              <a:t>Area 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338D"/>
              </a:solidFill>
              <a:effectLst/>
            </a:endParaRP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3893107" y="2774950"/>
            <a:ext cx="8233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407CCA"/>
                </a:solidFill>
                <a:effectLst/>
                <a:latin typeface="Open Sans Semibold" panose="020B0706030804020204" pitchFamily="34" charset="0"/>
              </a:rPr>
              <a:t>Area 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407CCA"/>
              </a:solidFill>
              <a:effectLst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174117" y="5046663"/>
            <a:ext cx="8073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EBB700"/>
                </a:solidFill>
                <a:effectLst/>
                <a:latin typeface="Open Sans Semibold" panose="020B0706030804020204" pitchFamily="34" charset="0"/>
              </a:rPr>
              <a:t>Area 3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EBB700"/>
              </a:solidFill>
              <a:effectLst/>
            </a:endParaRP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1170110" y="3332249"/>
            <a:ext cx="8233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dirty="0">
                <a:ln>
                  <a:noFill/>
                </a:ln>
                <a:solidFill>
                  <a:srgbClr val="7A2682"/>
                </a:solidFill>
                <a:effectLst/>
                <a:latin typeface="Open Sans Semibold" panose="020B0706030804020204" pitchFamily="34" charset="0"/>
              </a:rPr>
              <a:t>Area 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7A2682"/>
              </a:solidFill>
              <a:effectLst/>
            </a:endParaRPr>
          </a:p>
        </p:txBody>
      </p:sp>
      <p:sp>
        <p:nvSpPr>
          <p:cNvPr id="42" name="Rectangle 17"/>
          <p:cNvSpPr>
            <a:spLocks noChangeArrowheads="1"/>
          </p:cNvSpPr>
          <p:nvPr/>
        </p:nvSpPr>
        <p:spPr bwMode="auto">
          <a:xfrm>
            <a:off x="1181415" y="1582739"/>
            <a:ext cx="8233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100" b="1" dirty="0">
                <a:solidFill>
                  <a:srgbClr val="FF5C35"/>
                </a:solidFill>
                <a:latin typeface="Open Sans Semibold" panose="020B0706030804020204" pitchFamily="34" charset="0"/>
              </a:rPr>
              <a:t>Area 1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FF5C35"/>
              </a:solidFill>
              <a:effectLst/>
            </a:endParaRPr>
          </a:p>
        </p:txBody>
      </p:sp>
      <p:sp>
        <p:nvSpPr>
          <p:cNvPr id="53" name="TextBox 93"/>
          <p:cNvSpPr txBox="1">
            <a:spLocks noChangeArrowheads="1"/>
          </p:cNvSpPr>
          <p:nvPr/>
        </p:nvSpPr>
        <p:spPr bwMode="auto">
          <a:xfrm>
            <a:off x="3819026" y="4840288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consetur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adipin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nnscing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ru-RU" altLang="ru-RU" sz="1200" dirty="0">
              <a:solidFill>
                <a:schemeClr val="accent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93"/>
          <p:cNvSpPr txBox="1">
            <a:spLocks noChangeArrowheads="1"/>
          </p:cNvSpPr>
          <p:nvPr/>
        </p:nvSpPr>
        <p:spPr bwMode="auto">
          <a:xfrm>
            <a:off x="913957" y="3625143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consetur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adipin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nnscing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ru-RU" altLang="ru-RU" sz="1200" dirty="0">
              <a:solidFill>
                <a:schemeClr val="accent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93"/>
          <p:cNvSpPr txBox="1">
            <a:spLocks noChangeArrowheads="1"/>
          </p:cNvSpPr>
          <p:nvPr/>
        </p:nvSpPr>
        <p:spPr bwMode="auto">
          <a:xfrm>
            <a:off x="921545" y="5354552"/>
            <a:ext cx="169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consetur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adipin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nnscing</a:t>
            </a:r>
            <a:r>
              <a:rPr lang="en-US" altLang="ru-RU" sz="1200" dirty="0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ru-RU" sz="1200" dirty="0" err="1">
                <a:solidFill>
                  <a:schemeClr val="accent6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ru-RU" altLang="ru-RU" sz="1200" dirty="0">
              <a:solidFill>
                <a:schemeClr val="accent6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711456" y="1555751"/>
            <a:ext cx="333668" cy="333668"/>
          </a:xfrm>
          <a:prstGeom prst="ellipse">
            <a:avLst/>
          </a:prstGeom>
          <a:solidFill>
            <a:srgbClr val="FF5C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7A2682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705675" y="3343068"/>
            <a:ext cx="333668" cy="333668"/>
          </a:xfrm>
          <a:prstGeom prst="ellipse">
            <a:avLst/>
          </a:prstGeom>
          <a:solidFill>
            <a:srgbClr val="7A268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00338D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715192" y="5029200"/>
            <a:ext cx="333668" cy="333668"/>
          </a:xfrm>
          <a:prstGeom prst="ellipse">
            <a:avLst/>
          </a:prstGeom>
          <a:solidFill>
            <a:srgbClr val="F0C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EBB70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3437711" y="2774950"/>
            <a:ext cx="333668" cy="333668"/>
          </a:xfrm>
          <a:prstGeom prst="ellipse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F76639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3439082" y="4501857"/>
            <a:ext cx="333668" cy="333668"/>
          </a:xfrm>
          <a:prstGeom prst="ellipse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00338D"/>
              </a:solidFill>
              <a:effectLst/>
              <a:ea typeface="ヒラギノ角ゴ Pro W3" pitchFamily="84" charset="-128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9BAE95BF-828F-D945-A80F-D7B2964848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0803369"/>
              </p:ext>
            </p:extLst>
          </p:nvPr>
        </p:nvGraphicFramePr>
        <p:xfrm>
          <a:off x="5933360" y="1348149"/>
          <a:ext cx="5594715" cy="52616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Page Number - Blue">
            <a:extLst>
              <a:ext uri="{FF2B5EF4-FFF2-40B4-BE49-F238E27FC236}">
                <a16:creationId xmlns:a16="http://schemas.microsoft.com/office/drawing/2014/main" id="{8F17AE0C-A76E-3A4B-B59E-61DCDEBA3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/>
                </a:solidFill>
              </a:rPr>
              <a:pPr eaLnBrk="0" hangingPunct="0">
                <a:spcBef>
                  <a:spcPct val="50000"/>
                </a:spcBef>
                <a:defRPr/>
              </a:pPr>
              <a:t>81</a:t>
            </a:fld>
            <a:endParaRPr lang="en-US" sz="1000" dirty="0">
              <a:solidFill>
                <a:schemeClr val="accent6"/>
              </a:solidFill>
            </a:endParaRP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1908B475-66C5-2F4C-B3BB-CA6C1ED98F77}"/>
              </a:ext>
            </a:extLst>
          </p:cNvPr>
          <p:cNvSpPr txBox="1">
            <a:spLocks/>
          </p:cNvSpPr>
          <p:nvPr/>
        </p:nvSpPr>
        <p:spPr>
          <a:xfrm>
            <a:off x="2991184" y="652679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603ABF-C6F8-6344-9660-D1A59AB122D0}"/>
              </a:ext>
            </a:extLst>
          </p:cNvPr>
          <p:cNvSpPr/>
          <p:nvPr/>
        </p:nvSpPr>
        <p:spPr>
          <a:xfrm>
            <a:off x="4724400" y="1219200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E235F43E-40F4-306B-8BAB-AF5D641E01F5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2148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1E13C374-2F27-2E4D-B8F5-EE2BAF4661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35B1F046-79E0-0740-BBA6-5719041DE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D2BC59A-16F9-594B-8D2C-1F8B6B244BB0}"/>
              </a:ext>
            </a:extLst>
          </p:cNvPr>
          <p:cNvSpPr txBox="1">
            <a:spLocks/>
          </p:cNvSpPr>
          <p:nvPr/>
        </p:nvSpPr>
        <p:spPr>
          <a:xfrm>
            <a:off x="2991184" y="144131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Insert headline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84E740-970A-A743-A27B-6361B3497CFC}"/>
              </a:ext>
            </a:extLst>
          </p:cNvPr>
          <p:cNvSpPr/>
          <p:nvPr/>
        </p:nvSpPr>
        <p:spPr>
          <a:xfrm>
            <a:off x="4724400" y="2087479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952D5-C674-0C45-8E28-D5632CDB8393}"/>
              </a:ext>
            </a:extLst>
          </p:cNvPr>
          <p:cNvSpPr txBox="1"/>
          <p:nvPr/>
        </p:nvSpPr>
        <p:spPr>
          <a:xfrm>
            <a:off x="3174157" y="3012519"/>
            <a:ext cx="58436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0,000,000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Descriptor of large number above</a:t>
            </a: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1366A337-EC66-8398-1FF6-FE8FF6DEECD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ECD7D-BA0A-41B8-B0E2-F9C0A6962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857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74157" y="3012519"/>
            <a:ext cx="58436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0,000,000</a:t>
            </a:r>
          </a:p>
          <a:p>
            <a:pPr algn="ctr"/>
            <a:r>
              <a:rPr lang="en-US" sz="3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Descriptor of large number above</a:t>
            </a:r>
          </a:p>
        </p:txBody>
      </p:sp>
      <p:sp>
        <p:nvSpPr>
          <p:cNvPr id="16" name="Page Number - Blue">
            <a:extLst>
              <a:ext uri="{FF2B5EF4-FFF2-40B4-BE49-F238E27FC236}">
                <a16:creationId xmlns:a16="http://schemas.microsoft.com/office/drawing/2014/main" id="{AF1655F2-AC37-414D-A751-79DD07478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372FBCEA-7765-114A-A709-BE991D320358}"/>
              </a:ext>
            </a:extLst>
          </p:cNvPr>
          <p:cNvSpPr txBox="1">
            <a:spLocks/>
          </p:cNvSpPr>
          <p:nvPr/>
        </p:nvSpPr>
        <p:spPr>
          <a:xfrm>
            <a:off x="2991184" y="144131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0218DA-F49C-4340-A6FA-04AD05E404E0}"/>
              </a:ext>
            </a:extLst>
          </p:cNvPr>
          <p:cNvSpPr/>
          <p:nvPr/>
        </p:nvSpPr>
        <p:spPr>
          <a:xfrm>
            <a:off x="4724400" y="2087479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69045DA8-512E-25E7-90F0-42D4CF0AC7CB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103D5-5E4B-E568-032E-55E8DDBA60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19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48FF1701-0946-F143-9751-EB1504B9767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1" y="533400"/>
            <a:ext cx="480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1" y="327660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Million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3382" y="533400"/>
            <a:ext cx="480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2.4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2482" y="3276600"/>
            <a:ext cx="4567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Members per household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9923" y="4615696"/>
            <a:ext cx="4567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no.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DB811F-EADD-9047-8D4C-B01E67573B6F}"/>
              </a:ext>
            </a:extLst>
          </p:cNvPr>
          <p:cNvCxnSpPr/>
          <p:nvPr/>
        </p:nvCxnSpPr>
        <p:spPr bwMode="auto">
          <a:xfrm>
            <a:off x="60960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rgbClr val="EBB7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Page Number - White">
            <a:extLst>
              <a:ext uri="{FF2B5EF4-FFF2-40B4-BE49-F238E27FC236}">
                <a16:creationId xmlns:a16="http://schemas.microsoft.com/office/drawing/2014/main" id="{09835167-AA6D-3548-84BA-DC61391D7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8ECC5C2-9677-950B-E66E-3A48A60C38EA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5753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3401" y="533400"/>
            <a:ext cx="480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2501" y="327660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Million</a:t>
            </a:r>
          </a:p>
          <a:p>
            <a:pPr algn="ctr"/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960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rgbClr val="B3B2B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6443382" y="533400"/>
            <a:ext cx="480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2.4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2482" y="3276600"/>
            <a:ext cx="4567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Members per household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59923" y="4615696"/>
            <a:ext cx="45675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  <a:p>
            <a:endParaRPr lang="en-US" sz="3000" dirty="0" err="1">
              <a:solidFill>
                <a:srgbClr val="55565A"/>
              </a:solidFill>
            </a:endParaRPr>
          </a:p>
        </p:txBody>
      </p:sp>
      <p:sp>
        <p:nvSpPr>
          <p:cNvPr id="21" name="Page Number - Blue">
            <a:extLst>
              <a:ext uri="{FF2B5EF4-FFF2-40B4-BE49-F238E27FC236}">
                <a16:creationId xmlns:a16="http://schemas.microsoft.com/office/drawing/2014/main" id="{0E2EE005-FB0E-CE4C-8F64-07AF0F3C9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05057F0-9CDA-33F5-EC52-23CE6C4C5C09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9804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6A5C3A4A-5C37-C34F-A50F-73EA4FA4EC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509" y="1153954"/>
            <a:ext cx="60197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0" b="1" spc="-4500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33000" b="1" spc="-1500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.4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9922" y="2054702"/>
            <a:ext cx="48095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Million </a:t>
            </a:r>
          </a:p>
          <a:p>
            <a:r>
              <a:rPr lang="en-US" sz="2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B1AEE327-12B4-057D-B808-3861627E5020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F995B1-8966-0226-D05B-54441FF9F4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2EA80D3-2223-6546-9F91-3FF3A97EF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3356" y="6426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6063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3A4F29FA-75C5-ED4F-A123-73ECF9E56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C8C459-5694-354F-91EB-7835F10CADAD}"/>
              </a:ext>
            </a:extLst>
          </p:cNvPr>
          <p:cNvSpPr txBox="1"/>
          <p:nvPr/>
        </p:nvSpPr>
        <p:spPr>
          <a:xfrm>
            <a:off x="125509" y="1153954"/>
            <a:ext cx="601979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0" b="1" spc="-45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33000" b="1" spc="-150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.4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5D8991-2E2A-284B-A706-53CB9D4B1051}"/>
              </a:ext>
            </a:extLst>
          </p:cNvPr>
          <p:cNvSpPr txBox="1"/>
          <p:nvPr/>
        </p:nvSpPr>
        <p:spPr>
          <a:xfrm>
            <a:off x="6559922" y="2054702"/>
            <a:ext cx="48095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Million </a:t>
            </a:r>
          </a:p>
          <a:p>
            <a:r>
              <a:rPr lang="en-US" sz="25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7D72116-B599-A324-0969-CEBD0783F22A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80382-AC7D-E169-B592-1F9F65815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723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ackground - Solid">
            <a:extLst>
              <a:ext uri="{FF2B5EF4-FFF2-40B4-BE49-F238E27FC236}">
                <a16:creationId xmlns:a16="http://schemas.microsoft.com/office/drawing/2014/main" id="{0FFEC3A8-0F7C-F740-A80D-10292611A58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370870" y="1882928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406805" y="2036802"/>
            <a:ext cx="73783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Insert</a:t>
            </a:r>
            <a:r>
              <a:rPr lang="en-US" sz="3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 subhead</a:t>
            </a:r>
            <a:endParaRPr lang="en-US" sz="3000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2028824" y="1126117"/>
            <a:ext cx="8134350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</a:t>
            </a:r>
            <a:endParaRPr lang="en-US" sz="3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62194" y="2865752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b="1" dirty="0">
              <a:solidFill>
                <a:srgbClr val="09549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954288" y="3942910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62194" y="502006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b="1" dirty="0">
              <a:solidFill>
                <a:srgbClr val="09549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761249" y="2865752"/>
            <a:ext cx="4430751" cy="3166946"/>
          </a:xfrm>
          <a:prstGeom prst="rect">
            <a:avLst/>
          </a:prstGeom>
          <a:solidFill>
            <a:srgbClr val="00338D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72866" y="3055301"/>
            <a:ext cx="2341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000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443544" y="452609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Descriptor text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443544" y="519112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Additional copy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2194" y="332735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2194" y="439900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54288" y="547065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9318615" y="5035518"/>
            <a:ext cx="1450259" cy="410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Page Number - Blue">
            <a:extLst>
              <a:ext uri="{FF2B5EF4-FFF2-40B4-BE49-F238E27FC236}">
                <a16:creationId xmlns:a16="http://schemas.microsoft.com/office/drawing/2014/main" id="{4C6F1713-A76D-F549-8957-1A729E7C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4EC98D38-DB03-7BD8-713A-D9931FD058D9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DC5A32-BD3A-E987-58EF-1E8A0E65B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735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59663298-EB27-0B41-99D0-3A730E489E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370870" y="1913706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406805" y="2067580"/>
            <a:ext cx="737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  <a:endParaRPr lang="en-US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8" name="Title 1"/>
          <p:cNvSpPr txBox="1">
            <a:spLocks/>
          </p:cNvSpPr>
          <p:nvPr/>
        </p:nvSpPr>
        <p:spPr>
          <a:xfrm>
            <a:off x="2028824" y="1156895"/>
            <a:ext cx="8134350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</a:t>
            </a:r>
            <a:endParaRPr lang="en-US" sz="3600" b="1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962194" y="2865752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954288" y="3942910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962194" y="502006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761249" y="2865752"/>
            <a:ext cx="4430751" cy="3166946"/>
          </a:xfrm>
          <a:prstGeom prst="rect">
            <a:avLst/>
          </a:prstGeom>
          <a:solidFill>
            <a:schemeClr val="bg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9549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872866" y="3055301"/>
            <a:ext cx="2341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000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443544" y="452609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Descriptor text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443544" y="519112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Additional copy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962194" y="332735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62194" y="439900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54288" y="5470657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9318615" y="5035518"/>
            <a:ext cx="1450259" cy="4107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Page Number - Blue">
            <a:extLst>
              <a:ext uri="{FF2B5EF4-FFF2-40B4-BE49-F238E27FC236}">
                <a16:creationId xmlns:a16="http://schemas.microsoft.com/office/drawing/2014/main" id="{4C6F1713-A76D-F549-8957-1A729E7C79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003D35C-485E-F7E6-C963-62B4A5F073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4DDAF-437F-774E-1000-7F0820C55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6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09" y="0"/>
            <a:ext cx="12209418" cy="6858000"/>
          </a:xfrm>
          <a:prstGeom prst="rect">
            <a:avLst/>
          </a:prstGeom>
          <a:solidFill>
            <a:srgbClr val="0D2240"/>
          </a:soli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-17418" y="2989744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4400" kern="0" dirty="0">
                <a:latin typeface="Arial" charset="0"/>
                <a:ea typeface="Arial" charset="0"/>
                <a:cs typeface="Arial" charset="0"/>
              </a:rPr>
              <a:t>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70871" y="382826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6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82C095C-4D82-31E2-8707-167B88E28CE7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37E6F76-2268-DB81-EFB9-96344456C6C5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74764" y="1752600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66858" y="282975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35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dirty="0">
              <a:solidFill>
                <a:srgbClr val="FF5C3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74764" y="3906916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4764" y="318499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66858" y="425664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906" y="5001025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B244BC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5350754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Insert headline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F3A2D4-0CAF-4A08-1EC1-116A4D94EF76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14C65C-5B41-A9B0-9B05-FD60D6C6D875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B98871F3-F0DE-8F34-1438-B193FB46E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4A0EF3B-69BF-E8BE-BC08-078F175D6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CE442F3B-605F-0B89-D7D6-20835C67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9B4E346-0851-D5B4-80FA-BC435AACAEC5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B23B0EE-D1AD-323F-18C7-65EEE8C20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AD7B5BD5-5D94-AB15-0029-1BF23535F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BD255DC4-427C-458C-58AF-8D9B39F76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6215BB-4839-32AE-1AF6-32ADD515EF8E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09171EE7-D81C-5F2A-1B13-E69B47CA9D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34D3F152-4810-5B6E-D816-CF15534DB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921D03EE-E4AD-EB8B-D46F-9E72A184D7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CAF04B-DEB2-18D7-02A3-D415E3BB056E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3275427-1D77-DD31-8E9C-8836D8792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96D20121-4F0C-9C80-D570-B1F556B739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4">
                <a:extLst>
                  <a:ext uri="{FF2B5EF4-FFF2-40B4-BE49-F238E27FC236}">
                    <a16:creationId xmlns:a16="http://schemas.microsoft.com/office/drawing/2014/main" id="{E17D4C71-5978-1933-F6C1-8EE176672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3D5733B-D93A-E458-4FA8-FE8B83C091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67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74764" y="1752600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66858" y="2829758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5C35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  <a:endParaRPr lang="en-US" sz="2000" dirty="0">
              <a:solidFill>
                <a:srgbClr val="FF5C3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74764" y="3906916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07CCA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4764" y="318499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66858" y="4256645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9906" y="5001025"/>
            <a:ext cx="570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7A2682"/>
                </a:solidFill>
                <a:latin typeface="Arial" charset="0"/>
                <a:ea typeface="Arial" charset="0"/>
                <a:cs typeface="Arial" charset="0"/>
              </a:rPr>
              <a:t>Title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2000" y="5350754"/>
            <a:ext cx="5709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Lorem ipsum dolor sit amet, illud dolorem voluptaria id vel. Duo no prompta accusam, discere minimum corrumpit vel no.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Insert headline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7B30D3BE-57B7-BE8A-DC9B-911B3C986C6B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04AD0B7-D696-76E3-EB99-BD6FF11EEF12}"/>
              </a:ext>
            </a:extLst>
          </p:cNvPr>
          <p:cNvGrpSpPr/>
          <p:nvPr/>
        </p:nvGrpSpPr>
        <p:grpSpPr>
          <a:xfrm>
            <a:off x="8467" y="-1"/>
            <a:ext cx="6864419" cy="6858000"/>
            <a:chOff x="-6419" y="0"/>
            <a:chExt cx="6864419" cy="6858000"/>
          </a:xfrm>
          <a:solidFill>
            <a:srgbClr val="0D2240"/>
          </a:solidFill>
        </p:grpSpPr>
        <p:sp>
          <p:nvSpPr>
            <p:cNvPr id="32" name="Graphic 2">
              <a:extLst>
                <a:ext uri="{FF2B5EF4-FFF2-40B4-BE49-F238E27FC236}">
                  <a16:creationId xmlns:a16="http://schemas.microsoft.com/office/drawing/2014/main" id="{2F6E36F6-5689-CEBD-1054-43D6A63825A0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">
              <a:extLst>
                <a:ext uri="{FF2B5EF4-FFF2-40B4-BE49-F238E27FC236}">
                  <a16:creationId xmlns:a16="http://schemas.microsoft.com/office/drawing/2014/main" id="{E3D2EE9E-2595-393E-335D-F78C27FC5774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grpFill/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id="{D8DFCD69-B264-C85C-AEB5-B79515BD6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38965" y="81957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Agenda title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596687" y="1731028"/>
            <a:ext cx="126919" cy="277787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92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49DC86A-388D-1944-89D9-316D63D39A00}"/>
              </a:ext>
            </a:extLst>
          </p:cNvPr>
          <p:cNvGrpSpPr/>
          <p:nvPr/>
        </p:nvGrpSpPr>
        <p:grpSpPr>
          <a:xfrm>
            <a:off x="6996965" y="1019123"/>
            <a:ext cx="3547766" cy="5221535"/>
            <a:chOff x="4739767" y="503151"/>
            <a:chExt cx="3547766" cy="522153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041547-9A57-E04D-B15D-51E7BEBF9316}"/>
                </a:ext>
              </a:extLst>
            </p:cNvPr>
            <p:cNvSpPr/>
            <p:nvPr/>
          </p:nvSpPr>
          <p:spPr bwMode="auto">
            <a:xfrm>
              <a:off x="4743449" y="503151"/>
              <a:ext cx="2871216" cy="310896"/>
            </a:xfrm>
            <a:prstGeom prst="rect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7338" indent="-287338" fontAlgn="base">
                <a:spcAft>
                  <a:spcPct val="0"/>
                </a:spcAft>
              </a:pPr>
              <a:r>
                <a:rPr lang="en-US" sz="14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 subhead</a:t>
              </a:r>
            </a:p>
            <a:p>
              <a:pPr marL="287338" marR="0" indent="-287338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</a:pPr>
              <a:endParaRPr kumimoji="0" lang="en-US" sz="16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6A55C21-6A6A-DA41-8784-578005CA4461}"/>
                </a:ext>
              </a:extLst>
            </p:cNvPr>
            <p:cNvSpPr txBox="1"/>
            <p:nvPr/>
          </p:nvSpPr>
          <p:spPr>
            <a:xfrm>
              <a:off x="4739767" y="1033790"/>
              <a:ext cx="3227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10:00am–10:15am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1 Welcome</a:t>
              </a:r>
            </a:p>
            <a:p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BB37C5-3F62-5E4F-926B-3D99B4E6B4CD}"/>
                </a:ext>
              </a:extLst>
            </p:cNvPr>
            <p:cNvSpPr txBox="1"/>
            <p:nvPr/>
          </p:nvSpPr>
          <p:spPr>
            <a:xfrm>
              <a:off x="4739767" y="1800217"/>
              <a:ext cx="2571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10:15am–12:00pm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1</a:t>
              </a:r>
            </a:p>
            <a:p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3A6554-1985-5146-BEE0-C53FBAD75EF8}"/>
                </a:ext>
              </a:extLst>
            </p:cNvPr>
            <p:cNvSpPr txBox="1"/>
            <p:nvPr/>
          </p:nvSpPr>
          <p:spPr>
            <a:xfrm>
              <a:off x="4739767" y="2566644"/>
              <a:ext cx="2323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12:00pm–1:00pm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Lunch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8CF242-2269-944C-B56F-30AB97E0BF03}"/>
                </a:ext>
              </a:extLst>
            </p:cNvPr>
            <p:cNvSpPr txBox="1"/>
            <p:nvPr/>
          </p:nvSpPr>
          <p:spPr>
            <a:xfrm>
              <a:off x="4739767" y="3117628"/>
              <a:ext cx="2571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1:00pm–3:00pm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2</a:t>
              </a:r>
            </a:p>
            <a:p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1381AE-D2D2-5A49-B6DE-27518D9B9E8A}"/>
                </a:ext>
              </a:extLst>
            </p:cNvPr>
            <p:cNvSpPr txBox="1"/>
            <p:nvPr/>
          </p:nvSpPr>
          <p:spPr>
            <a:xfrm>
              <a:off x="4739767" y="3884055"/>
              <a:ext cx="2280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3:00am–3:15am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4A5C79-559A-1643-928C-176389754B6A}"/>
                </a:ext>
              </a:extLst>
            </p:cNvPr>
            <p:cNvSpPr txBox="1"/>
            <p:nvPr/>
          </p:nvSpPr>
          <p:spPr>
            <a:xfrm>
              <a:off x="4739767" y="4435039"/>
              <a:ext cx="33986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3:15pm–4:00pm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(optional)</a:t>
              </a:r>
            </a:p>
            <a:p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A2704B-6BC1-D440-8030-6A1385E82769}"/>
                </a:ext>
              </a:extLst>
            </p:cNvPr>
            <p:cNvSpPr txBox="1"/>
            <p:nvPr/>
          </p:nvSpPr>
          <p:spPr>
            <a:xfrm>
              <a:off x="4739767" y="5201466"/>
              <a:ext cx="3547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33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3:15pm–4:00pm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// </a:t>
              </a:r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2 (optional)</a:t>
              </a:r>
            </a:p>
            <a:p>
              <a:r>
                <a:rPr lang="en-US" sz="1400" dirty="0">
                  <a:solidFill>
                    <a:srgbClr val="5556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0C6D191-221D-C445-2924-8B304B6728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33" y="5789969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919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74DB25C1-9CD7-FEEC-4DB8-CB7FE9A1C29B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0669DE7-11C4-16DC-7033-DB496B85CF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1B15DDB-2C4D-5832-EFC2-69904F201C89}"/>
              </a:ext>
            </a:extLst>
          </p:cNvPr>
          <p:cNvGrpSpPr/>
          <p:nvPr/>
        </p:nvGrpSpPr>
        <p:grpSpPr>
          <a:xfrm>
            <a:off x="8467" y="-1"/>
            <a:ext cx="6864419" cy="6858000"/>
            <a:chOff x="-6419" y="0"/>
            <a:chExt cx="6864419" cy="6858000"/>
          </a:xfrm>
        </p:grpSpPr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3B43DBDA-D8FA-6CE6-D8FF-3F1C559DE7FA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Graphic 3">
              <a:extLst>
                <a:ext uri="{FF2B5EF4-FFF2-40B4-BE49-F238E27FC236}">
                  <a16:creationId xmlns:a16="http://schemas.microsoft.com/office/drawing/2014/main" id="{C4D052BE-5C4B-D291-666C-7990327878FF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/>
                </a:solidFill>
              </a:rPr>
              <a:pPr eaLnBrk="0" hangingPunct="0">
                <a:spcBef>
                  <a:spcPct val="50000"/>
                </a:spcBef>
                <a:defRPr/>
              </a:pPr>
              <a:t>93</a:t>
            </a:fld>
            <a:endParaRPr lang="en-US" sz="1000" dirty="0">
              <a:solidFill>
                <a:schemeClr val="accent6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1210F6-5544-3040-B2A0-D6AA7BA023BD}"/>
              </a:ext>
            </a:extLst>
          </p:cNvPr>
          <p:cNvGrpSpPr/>
          <p:nvPr/>
        </p:nvGrpSpPr>
        <p:grpSpPr>
          <a:xfrm>
            <a:off x="6996965" y="1019123"/>
            <a:ext cx="3547766" cy="5221535"/>
            <a:chOff x="4739767" y="503151"/>
            <a:chExt cx="3547766" cy="52215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E101084-9BCB-0546-9BD4-F28D0592C29C}"/>
                </a:ext>
              </a:extLst>
            </p:cNvPr>
            <p:cNvSpPr/>
            <p:nvPr/>
          </p:nvSpPr>
          <p:spPr bwMode="auto">
            <a:xfrm>
              <a:off x="4743449" y="503151"/>
              <a:ext cx="2871216" cy="310896"/>
            </a:xfrm>
            <a:prstGeom prst="rect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287338" indent="-287338" fontAlgn="base">
                <a:spcAft>
                  <a:spcPct val="0"/>
                </a:spcAft>
              </a:pPr>
              <a:r>
                <a:rPr lang="en-US" sz="1400" b="1" spc="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Agenda subhead</a:t>
              </a:r>
            </a:p>
            <a:p>
              <a:pPr marL="287338" marR="0" indent="-287338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</a:pPr>
              <a:endParaRPr kumimoji="0" lang="en-US" sz="1600" b="0" i="0" u="none" strike="noStrike" cap="none" normalizeH="0" dirty="0" err="1">
                <a:ln>
                  <a:noFill/>
                </a:ln>
                <a:solidFill>
                  <a:srgbClr val="40404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F8B129-65FD-6D48-99C7-889845899B38}"/>
                </a:ext>
              </a:extLst>
            </p:cNvPr>
            <p:cNvSpPr txBox="1"/>
            <p:nvPr/>
          </p:nvSpPr>
          <p:spPr>
            <a:xfrm>
              <a:off x="4739767" y="1033790"/>
              <a:ext cx="32271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10:00am–10:15am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Day 1 Welcome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0E381F-0635-D045-B54B-B95D30B3DA92}"/>
                </a:ext>
              </a:extLst>
            </p:cNvPr>
            <p:cNvSpPr txBox="1"/>
            <p:nvPr/>
          </p:nvSpPr>
          <p:spPr>
            <a:xfrm>
              <a:off x="4739767" y="1800217"/>
              <a:ext cx="2571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10:15am–12:00pm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1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BC7D41-DDAC-734D-95D6-7EEDF9065C67}"/>
                </a:ext>
              </a:extLst>
            </p:cNvPr>
            <p:cNvSpPr txBox="1"/>
            <p:nvPr/>
          </p:nvSpPr>
          <p:spPr>
            <a:xfrm>
              <a:off x="4739767" y="2566644"/>
              <a:ext cx="23230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12:00pm–1:00pm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Lunch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62EDC3-0C48-CA4E-B185-2A305799AA59}"/>
                </a:ext>
              </a:extLst>
            </p:cNvPr>
            <p:cNvSpPr txBox="1"/>
            <p:nvPr/>
          </p:nvSpPr>
          <p:spPr>
            <a:xfrm>
              <a:off x="4739767" y="3117628"/>
              <a:ext cx="25715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1:00pm–3:00pm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2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4E9F26-C920-0A47-907B-852C5EA6CA2D}"/>
                </a:ext>
              </a:extLst>
            </p:cNvPr>
            <p:cNvSpPr txBox="1"/>
            <p:nvPr/>
          </p:nvSpPr>
          <p:spPr>
            <a:xfrm>
              <a:off x="4739767" y="3884055"/>
              <a:ext cx="2280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3:00am–3:15am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Topic 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0F0C4E-21E4-DC43-9AF7-1C7338C4289E}"/>
                </a:ext>
              </a:extLst>
            </p:cNvPr>
            <p:cNvSpPr txBox="1"/>
            <p:nvPr/>
          </p:nvSpPr>
          <p:spPr>
            <a:xfrm>
              <a:off x="4739767" y="4435039"/>
              <a:ext cx="33986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3:15pm–4:00pm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(optional)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F53F3C-DBFC-5D47-A872-0A8C6F9261BF}"/>
                </a:ext>
              </a:extLst>
            </p:cNvPr>
            <p:cNvSpPr txBox="1"/>
            <p:nvPr/>
          </p:nvSpPr>
          <p:spPr>
            <a:xfrm>
              <a:off x="4739767" y="5201466"/>
              <a:ext cx="3547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3:15pm–4:00pm</a:t>
              </a:r>
              <a:r>
                <a:rPr lang="en-US" sz="1400" b="1" dirty="0">
                  <a:solidFill>
                    <a:srgbClr val="EBB7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// </a:t>
              </a:r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2 (optional)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Insert discussion agenda here</a:t>
              </a:r>
            </a:p>
          </p:txBody>
        </p:sp>
      </p:grpSp>
      <p:sp>
        <p:nvSpPr>
          <p:cNvPr id="7" name="Large #">
            <a:extLst>
              <a:ext uri="{FF2B5EF4-FFF2-40B4-BE49-F238E27FC236}">
                <a16:creationId xmlns:a16="http://schemas.microsoft.com/office/drawing/2014/main" id="{08C5EFD4-8C8B-C2ED-32D6-2FC7BF8354CC}"/>
              </a:ext>
            </a:extLst>
          </p:cNvPr>
          <p:cNvSpPr txBox="1"/>
          <p:nvPr/>
        </p:nvSpPr>
        <p:spPr>
          <a:xfrm>
            <a:off x="138965" y="81957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>
                <a:solidFill>
                  <a:srgbClr val="0D224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Agenda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67C3DF-A7F3-754F-359E-45330BB88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133" y="5789969"/>
            <a:ext cx="739156" cy="7021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D43B94A-D48B-3464-552B-688F6A9D967B}"/>
              </a:ext>
            </a:extLst>
          </p:cNvPr>
          <p:cNvSpPr/>
          <p:nvPr/>
        </p:nvSpPr>
        <p:spPr>
          <a:xfrm rot="5400000">
            <a:off x="2596687" y="1731028"/>
            <a:ext cx="126919" cy="277787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8558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 - Solid">
            <a:extLst>
              <a:ext uri="{FF2B5EF4-FFF2-40B4-BE49-F238E27FC236}">
                <a16:creationId xmlns:a16="http://schemas.microsoft.com/office/drawing/2014/main" id="{339EE944-DD84-EB43-A728-28B30A19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A3995-F53A-3847-9907-F6A359413618}"/>
              </a:ext>
            </a:extLst>
          </p:cNvPr>
          <p:cNvGrpSpPr/>
          <p:nvPr/>
        </p:nvGrpSpPr>
        <p:grpSpPr>
          <a:xfrm>
            <a:off x="1544433" y="2142222"/>
            <a:ext cx="9103133" cy="1427461"/>
            <a:chOff x="1826456" y="1809894"/>
            <a:chExt cx="8611370" cy="1350348"/>
          </a:xfrm>
        </p:grpSpPr>
        <p:sp>
          <p:nvSpPr>
            <p:cNvPr id="4" name="Rectangle 3"/>
            <p:cNvSpPr/>
            <p:nvPr/>
          </p:nvSpPr>
          <p:spPr>
            <a:xfrm>
              <a:off x="1826456" y="1815073"/>
              <a:ext cx="2241947" cy="1345169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  <a:endParaRPr lang="en-US" sz="2000" b="0" i="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11168" y="1809894"/>
              <a:ext cx="2241947" cy="1345169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195879" y="1809894"/>
              <a:ext cx="2241947" cy="1345169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341823" y="2271004"/>
              <a:ext cx="457200" cy="422948"/>
              <a:chOff x="9677400" y="1248273"/>
              <a:chExt cx="457200" cy="422948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9829800" y="1248273"/>
                <a:ext cx="152400" cy="4229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9677400" y="1398083"/>
                <a:ext cx="457200" cy="12332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542220" y="2271002"/>
              <a:ext cx="457200" cy="422948"/>
              <a:chOff x="9677400" y="1248273"/>
              <a:chExt cx="457200" cy="422948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9829800" y="1248273"/>
                <a:ext cx="152400" cy="4229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9677400" y="1398083"/>
                <a:ext cx="457200" cy="12332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2" name="Page Number - Blue">
            <a:extLst>
              <a:ext uri="{FF2B5EF4-FFF2-40B4-BE49-F238E27FC236}">
                <a16:creationId xmlns:a16="http://schemas.microsoft.com/office/drawing/2014/main" id="{A1FDCC7B-EBFA-5145-A0E7-8161A6DF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06B5A4-4D3B-024E-9FDA-97A8A40F709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D06D14B-9CF0-FA40-98F7-92693E9E3982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Insert headline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FEE3F1-8774-2041-8B50-758DFADFBCD9}"/>
              </a:ext>
            </a:extLst>
          </p:cNvPr>
          <p:cNvGrpSpPr/>
          <p:nvPr/>
        </p:nvGrpSpPr>
        <p:grpSpPr>
          <a:xfrm>
            <a:off x="1544432" y="4044543"/>
            <a:ext cx="9103136" cy="1208617"/>
            <a:chOff x="1766710" y="3713903"/>
            <a:chExt cx="8611366" cy="1143325"/>
          </a:xfrm>
        </p:grpSpPr>
        <p:sp>
          <p:nvSpPr>
            <p:cNvPr id="42" name="Rectangle 41"/>
            <p:cNvSpPr/>
            <p:nvPr/>
          </p:nvSpPr>
          <p:spPr>
            <a:xfrm>
              <a:off x="1766710" y="3962400"/>
              <a:ext cx="2264435" cy="66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Description </a:t>
              </a:r>
              <a:b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Copy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87908" y="3962400"/>
              <a:ext cx="2265203" cy="611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Description </a:t>
              </a:r>
              <a:b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Copy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209874" y="3962400"/>
              <a:ext cx="2168202" cy="611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Description </a:t>
              </a:r>
              <a:b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Copy </a:t>
              </a:r>
            </a:p>
          </p:txBody>
        </p:sp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2260C6C7-F0AF-3849-97D5-356993014957}"/>
                </a:ext>
              </a:extLst>
            </p:cNvPr>
            <p:cNvSpPr/>
            <p:nvPr/>
          </p:nvSpPr>
          <p:spPr>
            <a:xfrm>
              <a:off x="1766710" y="4811509"/>
              <a:ext cx="8611366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B4007C23-5BEE-5941-9457-852A98CB55E0}"/>
                </a:ext>
              </a:extLst>
            </p:cNvPr>
            <p:cNvSpPr/>
            <p:nvPr/>
          </p:nvSpPr>
          <p:spPr>
            <a:xfrm>
              <a:off x="1766710" y="3713903"/>
              <a:ext cx="8611366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E8EA8EFD-737F-77D8-E0DE-601F31CD8C4B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E6EFB9-E027-08AA-0769-C28E9BDDA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93699"/>
            <a:ext cx="3181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85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ackground - Solid">
            <a:extLst>
              <a:ext uri="{FF2B5EF4-FFF2-40B4-BE49-F238E27FC236}">
                <a16:creationId xmlns:a16="http://schemas.microsoft.com/office/drawing/2014/main" id="{339EE944-DD84-EB43-A728-28B30A195D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BA3995-F53A-3847-9907-F6A359413618}"/>
              </a:ext>
            </a:extLst>
          </p:cNvPr>
          <p:cNvGrpSpPr/>
          <p:nvPr/>
        </p:nvGrpSpPr>
        <p:grpSpPr>
          <a:xfrm>
            <a:off x="1544433" y="2142222"/>
            <a:ext cx="9103133" cy="1427461"/>
            <a:chOff x="1826456" y="1809894"/>
            <a:chExt cx="8611370" cy="1350348"/>
          </a:xfrm>
        </p:grpSpPr>
        <p:sp>
          <p:nvSpPr>
            <p:cNvPr id="4" name="Rectangle 3"/>
            <p:cNvSpPr/>
            <p:nvPr/>
          </p:nvSpPr>
          <p:spPr>
            <a:xfrm>
              <a:off x="1826456" y="1815073"/>
              <a:ext cx="2241947" cy="1345169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  <a:endParaRPr lang="en-US" sz="2000" b="0" i="0" kern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11168" y="1809894"/>
              <a:ext cx="2241947" cy="1345169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195879" y="1809894"/>
              <a:ext cx="2241947" cy="1345169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Aft>
                  <a:spcPct val="35000"/>
                </a:spcAft>
              </a:pP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Insert copy </a:t>
              </a:r>
              <a:br>
                <a:rPr lang="en-US" sz="2000" dirty="0">
                  <a:latin typeface="Arial" charset="0"/>
                  <a:ea typeface="Arial" charset="0"/>
                  <a:cs typeface="Arial" charset="0"/>
                </a:rPr>
              </a:br>
              <a:r>
                <a:rPr lang="en-US" sz="2000" dirty="0">
                  <a:latin typeface="Arial" charset="0"/>
                  <a:ea typeface="Arial" charset="0"/>
                  <a:cs typeface="Arial" charset="0"/>
                </a:rPr>
                <a:t>here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341823" y="2271004"/>
              <a:ext cx="457200" cy="422948"/>
              <a:chOff x="9677400" y="1248273"/>
              <a:chExt cx="457200" cy="422948"/>
            </a:xfrm>
          </p:grpSpPr>
          <p:sp>
            <p:nvSpPr>
              <p:cNvPr id="33" name="Rectangle 32"/>
              <p:cNvSpPr/>
              <p:nvPr/>
            </p:nvSpPr>
            <p:spPr bwMode="auto">
              <a:xfrm>
                <a:off x="9829800" y="1248273"/>
                <a:ext cx="152400" cy="422948"/>
              </a:xfrm>
              <a:prstGeom prst="rect">
                <a:avLst/>
              </a:prstGeom>
              <a:solidFill>
                <a:srgbClr val="B3B2B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9677400" y="1398083"/>
                <a:ext cx="457200" cy="123327"/>
              </a:xfrm>
              <a:prstGeom prst="rect">
                <a:avLst/>
              </a:prstGeom>
              <a:solidFill>
                <a:srgbClr val="B3B2B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7542220" y="2271002"/>
              <a:ext cx="457200" cy="422948"/>
              <a:chOff x="9677400" y="1248273"/>
              <a:chExt cx="457200" cy="422948"/>
            </a:xfrm>
          </p:grpSpPr>
          <p:sp>
            <p:nvSpPr>
              <p:cNvPr id="37" name="Rectangle 36"/>
              <p:cNvSpPr/>
              <p:nvPr/>
            </p:nvSpPr>
            <p:spPr bwMode="auto">
              <a:xfrm>
                <a:off x="9829800" y="1248273"/>
                <a:ext cx="152400" cy="422948"/>
              </a:xfrm>
              <a:prstGeom prst="rect">
                <a:avLst/>
              </a:prstGeom>
              <a:solidFill>
                <a:srgbClr val="B3B2B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9677400" y="1398083"/>
                <a:ext cx="457200" cy="123327"/>
              </a:xfrm>
              <a:prstGeom prst="rect">
                <a:avLst/>
              </a:prstGeom>
              <a:solidFill>
                <a:srgbClr val="B3B2B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22" name="Page Number - Blue">
            <a:extLst>
              <a:ext uri="{FF2B5EF4-FFF2-40B4-BE49-F238E27FC236}">
                <a16:creationId xmlns:a16="http://schemas.microsoft.com/office/drawing/2014/main" id="{A1FDCC7B-EBFA-5145-A0E7-8161A6DFE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06B5A4-4D3B-024E-9FDA-97A8A40F7094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AD06D14B-9CF0-FA40-98F7-92693E9E3982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Insert headline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FEE3F1-8774-2041-8B50-758DFADFBCD9}"/>
              </a:ext>
            </a:extLst>
          </p:cNvPr>
          <p:cNvGrpSpPr/>
          <p:nvPr/>
        </p:nvGrpSpPr>
        <p:grpSpPr>
          <a:xfrm>
            <a:off x="1544432" y="4044543"/>
            <a:ext cx="9103136" cy="1208617"/>
            <a:chOff x="1766710" y="3713903"/>
            <a:chExt cx="8611366" cy="1143325"/>
          </a:xfrm>
        </p:grpSpPr>
        <p:sp>
          <p:nvSpPr>
            <p:cNvPr id="42" name="Rectangle 41"/>
            <p:cNvSpPr/>
            <p:nvPr/>
          </p:nvSpPr>
          <p:spPr>
            <a:xfrm>
              <a:off x="1766710" y="3962400"/>
              <a:ext cx="2264435" cy="66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sz="2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Description </a:t>
              </a:r>
              <a:br>
                <a:rPr lang="en-US" sz="2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</a:br>
              <a:r>
                <a:rPr lang="en-US" sz="2000" b="1" dirty="0">
                  <a:solidFill>
                    <a:schemeClr val="accent6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Copy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87908" y="3962400"/>
              <a:ext cx="2265203" cy="611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Description </a:t>
              </a:r>
              <a:b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Copy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209874" y="3962400"/>
              <a:ext cx="2168202" cy="611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Description </a:t>
              </a:r>
              <a:b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b="1" dirty="0">
                  <a:solidFill>
                    <a:schemeClr val="accent6"/>
                  </a:solidFill>
                  <a:latin typeface="Arial" charset="0"/>
                  <a:ea typeface="Arial" charset="0"/>
                  <a:cs typeface="Arial" charset="0"/>
                </a:rPr>
                <a:t>Copy </a:t>
              </a:r>
            </a:p>
          </p:txBody>
        </p:sp>
        <p:sp>
          <p:nvSpPr>
            <p:cNvPr id="25" name="Background - Solid">
              <a:extLst>
                <a:ext uri="{FF2B5EF4-FFF2-40B4-BE49-F238E27FC236}">
                  <a16:creationId xmlns:a16="http://schemas.microsoft.com/office/drawing/2014/main" id="{2260C6C7-F0AF-3849-97D5-356993014957}"/>
                </a:ext>
              </a:extLst>
            </p:cNvPr>
            <p:cNvSpPr/>
            <p:nvPr/>
          </p:nvSpPr>
          <p:spPr>
            <a:xfrm>
              <a:off x="1766710" y="4811509"/>
              <a:ext cx="8611366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B4007C23-5BEE-5941-9457-852A98CB55E0}"/>
                </a:ext>
              </a:extLst>
            </p:cNvPr>
            <p:cNvSpPr/>
            <p:nvPr/>
          </p:nvSpPr>
          <p:spPr>
            <a:xfrm>
              <a:off x="1766710" y="3713903"/>
              <a:ext cx="8611366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5" name="Background - Solid">
            <a:extLst>
              <a:ext uri="{FF2B5EF4-FFF2-40B4-BE49-F238E27FC236}">
                <a16:creationId xmlns:a16="http://schemas.microsoft.com/office/drawing/2014/main" id="{B0A14560-45AD-8CCA-FAA9-D682100CA1CE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2DE1A-6994-350F-CE28-56BEED32D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93699"/>
            <a:ext cx="3181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44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8"/>
          <p:cNvSpPr>
            <a:spLocks noEditPoints="1"/>
          </p:cNvSpPr>
          <p:nvPr/>
        </p:nvSpPr>
        <p:spPr bwMode="auto">
          <a:xfrm>
            <a:off x="3365659" y="1044617"/>
            <a:ext cx="8691521" cy="5124195"/>
          </a:xfrm>
          <a:custGeom>
            <a:avLst/>
            <a:gdLst>
              <a:gd name="T0" fmla="*/ 8677235 w 2360"/>
              <a:gd name="T1" fmla="*/ 2592571 h 1390"/>
              <a:gd name="T2" fmla="*/ 9312689 w 2360"/>
              <a:gd name="T3" fmla="*/ 1197584 h 1390"/>
              <a:gd name="T4" fmla="*/ 9067272 w 2360"/>
              <a:gd name="T5" fmla="*/ 530797 h 1390"/>
              <a:gd name="T6" fmla="*/ 7209117 w 2360"/>
              <a:gd name="T7" fmla="*/ 486930 h 1390"/>
              <a:gd name="T8" fmla="*/ 6521074 w 2360"/>
              <a:gd name="T9" fmla="*/ 1223904 h 1390"/>
              <a:gd name="T10" fmla="*/ 5329049 w 2360"/>
              <a:gd name="T11" fmla="*/ 1302866 h 1390"/>
              <a:gd name="T12" fmla="*/ 5464905 w 2360"/>
              <a:gd name="T13" fmla="*/ 1930171 h 1390"/>
              <a:gd name="T14" fmla="*/ 5372874 w 2360"/>
              <a:gd name="T15" fmla="*/ 2680306 h 1390"/>
              <a:gd name="T16" fmla="*/ 4386824 w 2360"/>
              <a:gd name="T17" fmla="*/ 3254971 h 1390"/>
              <a:gd name="T18" fmla="*/ 5999563 w 2360"/>
              <a:gd name="T19" fmla="*/ 3294452 h 1390"/>
              <a:gd name="T20" fmla="*/ 7743775 w 2360"/>
              <a:gd name="T21" fmla="*/ 3290065 h 1390"/>
              <a:gd name="T22" fmla="*/ 5473670 w 2360"/>
              <a:gd name="T23" fmla="*/ 1250225 h 1390"/>
              <a:gd name="T24" fmla="*/ 5925062 w 2360"/>
              <a:gd name="T25" fmla="*/ 3987559 h 1390"/>
              <a:gd name="T26" fmla="*/ 6249362 w 2360"/>
              <a:gd name="T27" fmla="*/ 2026680 h 1390"/>
              <a:gd name="T28" fmla="*/ 7305531 w 2360"/>
              <a:gd name="T29" fmla="*/ 631692 h 1390"/>
              <a:gd name="T30" fmla="*/ 815134 w 2360"/>
              <a:gd name="T31" fmla="*/ 1386214 h 1390"/>
              <a:gd name="T32" fmla="*/ 2322694 w 2360"/>
              <a:gd name="T33" fmla="*/ 3079501 h 1390"/>
              <a:gd name="T34" fmla="*/ 3080857 w 2360"/>
              <a:gd name="T35" fmla="*/ 1781022 h 1390"/>
              <a:gd name="T36" fmla="*/ 2572493 w 2360"/>
              <a:gd name="T37" fmla="*/ 1092302 h 1390"/>
              <a:gd name="T38" fmla="*/ 1687240 w 2360"/>
              <a:gd name="T39" fmla="*/ 846643 h 1390"/>
              <a:gd name="T40" fmla="*/ 411950 w 2360"/>
              <a:gd name="T41" fmla="*/ 1289705 h 1390"/>
              <a:gd name="T42" fmla="*/ 1139435 w 2360"/>
              <a:gd name="T43" fmla="*/ 1671353 h 1390"/>
              <a:gd name="T44" fmla="*/ 1433059 w 2360"/>
              <a:gd name="T45" fmla="*/ 3184783 h 1390"/>
              <a:gd name="T46" fmla="*/ 2695202 w 2360"/>
              <a:gd name="T47" fmla="*/ 5812448 h 1390"/>
              <a:gd name="T48" fmla="*/ 3115916 w 2360"/>
              <a:gd name="T49" fmla="*/ 5198303 h 1390"/>
              <a:gd name="T50" fmla="*/ 2489227 w 2360"/>
              <a:gd name="T51" fmla="*/ 2395167 h 1390"/>
              <a:gd name="T52" fmla="*/ 2107955 w 2360"/>
              <a:gd name="T53" fmla="*/ 1943332 h 1390"/>
              <a:gd name="T54" fmla="*/ 1130670 w 2360"/>
              <a:gd name="T55" fmla="*/ 1741541 h 1390"/>
              <a:gd name="T56" fmla="*/ 1691623 w 2360"/>
              <a:gd name="T57" fmla="*/ 1504656 h 1390"/>
              <a:gd name="T58" fmla="*/ 3335038 w 2360"/>
              <a:gd name="T59" fmla="*/ 4097228 h 1390"/>
              <a:gd name="T60" fmla="*/ 4430649 w 2360"/>
              <a:gd name="T61" fmla="*/ 320233 h 1390"/>
              <a:gd name="T62" fmla="*/ 3352568 w 2360"/>
              <a:gd name="T63" fmla="*/ 570278 h 1390"/>
              <a:gd name="T64" fmla="*/ 3549778 w 2360"/>
              <a:gd name="T65" fmla="*/ 1688900 h 1390"/>
              <a:gd name="T66" fmla="*/ 9067272 w 2360"/>
              <a:gd name="T67" fmla="*/ 4426234 h 1390"/>
              <a:gd name="T68" fmla="*/ 3111534 w 2360"/>
              <a:gd name="T69" fmla="*/ 394808 h 1390"/>
              <a:gd name="T70" fmla="*/ 3413922 w 2360"/>
              <a:gd name="T71" fmla="*/ 35094 h 1390"/>
              <a:gd name="T72" fmla="*/ 2953766 w 2360"/>
              <a:gd name="T73" fmla="*/ 1215131 h 1390"/>
              <a:gd name="T74" fmla="*/ 2813528 w 2360"/>
              <a:gd name="T75" fmla="*/ 987019 h 1390"/>
              <a:gd name="T76" fmla="*/ 2274487 w 2360"/>
              <a:gd name="T77" fmla="*/ 851030 h 1390"/>
              <a:gd name="T78" fmla="*/ 6411513 w 2360"/>
              <a:gd name="T79" fmla="*/ 4443781 h 1390"/>
              <a:gd name="T80" fmla="*/ 8962094 w 2360"/>
              <a:gd name="T81" fmla="*/ 2732947 h 1390"/>
              <a:gd name="T82" fmla="*/ 1919510 w 2360"/>
              <a:gd name="T83" fmla="*/ 780842 h 1390"/>
              <a:gd name="T84" fmla="*/ 5302755 w 2360"/>
              <a:gd name="T85" fmla="*/ 745748 h 1390"/>
              <a:gd name="T86" fmla="*/ 2476080 w 2360"/>
              <a:gd name="T87" fmla="*/ 478156 h 1390"/>
              <a:gd name="T88" fmla="*/ 10276826 w 2360"/>
              <a:gd name="T89" fmla="*/ 5531696 h 1390"/>
              <a:gd name="T90" fmla="*/ 8668470 w 2360"/>
              <a:gd name="T91" fmla="*/ 4220057 h 1390"/>
              <a:gd name="T92" fmla="*/ 5386021 w 2360"/>
              <a:gd name="T93" fmla="*/ 504477 h 1390"/>
              <a:gd name="T94" fmla="*/ 2677672 w 2360"/>
              <a:gd name="T95" fmla="*/ 307073 h 1390"/>
              <a:gd name="T96" fmla="*/ 8760501 w 2360"/>
              <a:gd name="T97" fmla="*/ 3772608 h 1390"/>
              <a:gd name="T98" fmla="*/ 2677672 w 2360"/>
              <a:gd name="T99" fmla="*/ 679947 h 1390"/>
              <a:gd name="T100" fmla="*/ 8848150 w 2360"/>
              <a:gd name="T101" fmla="*/ 3689259 h 1390"/>
              <a:gd name="T102" fmla="*/ 5149369 w 2360"/>
              <a:gd name="T103" fmla="*/ 2596958 h 1390"/>
              <a:gd name="T104" fmla="*/ 9290777 w 2360"/>
              <a:gd name="T105" fmla="*/ 2224084 h 1390"/>
              <a:gd name="T106" fmla="*/ 9089185 w 2360"/>
              <a:gd name="T107" fmla="*/ 5360612 h 1390"/>
              <a:gd name="T108" fmla="*/ 8835003 w 2360"/>
              <a:gd name="T109" fmla="*/ 4097228 h 1390"/>
              <a:gd name="T110" fmla="*/ 2379666 w 2360"/>
              <a:gd name="T111" fmla="*/ 403581 h 1390"/>
              <a:gd name="T112" fmla="*/ 2949383 w 2360"/>
              <a:gd name="T113" fmla="*/ 1197584 h 1390"/>
              <a:gd name="T114" fmla="*/ 2712732 w 2360"/>
              <a:gd name="T115" fmla="*/ 1087915 h 1390"/>
              <a:gd name="T116" fmla="*/ 2572493 w 2360"/>
              <a:gd name="T117" fmla="*/ 3285678 h 1390"/>
              <a:gd name="T118" fmla="*/ 2112337 w 2360"/>
              <a:gd name="T119" fmla="*/ 3048794 h 1390"/>
              <a:gd name="T120" fmla="*/ 4772479 w 2360"/>
              <a:gd name="T121" fmla="*/ 1903851 h 1390"/>
              <a:gd name="T122" fmla="*/ 8742972 w 2360"/>
              <a:gd name="T123" fmla="*/ 4211283 h 1390"/>
              <a:gd name="T124" fmla="*/ 438244 w 2360"/>
              <a:gd name="T125" fmla="*/ 1557297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Freeform 11"/>
          <p:cNvSpPr>
            <a:spLocks/>
          </p:cNvSpPr>
          <p:nvPr/>
        </p:nvSpPr>
        <p:spPr bwMode="auto">
          <a:xfrm>
            <a:off x="5633744" y="3956994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</a:t>
            </a:r>
          </a:p>
        </p:txBody>
      </p:sp>
      <p:sp>
        <p:nvSpPr>
          <p:cNvPr id="44" name="Page Number - Blue">
            <a:extLst>
              <a:ext uri="{FF2B5EF4-FFF2-40B4-BE49-F238E27FC236}">
                <a16:creationId xmlns:a16="http://schemas.microsoft.com/office/drawing/2014/main" id="{362D8FF9-7C88-9840-ADD7-5EA947433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363668-20DE-D440-922F-F489777AD0AF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4DE87D90-A3A7-0049-A4F6-816311666230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Insert headline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01697C-F059-B84D-A904-845EA98E520D}"/>
              </a:ext>
            </a:extLst>
          </p:cNvPr>
          <p:cNvSpPr txBox="1"/>
          <p:nvPr/>
        </p:nvSpPr>
        <p:spPr>
          <a:xfrm>
            <a:off x="710402" y="1981200"/>
            <a:ext cx="31252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Insert subhead Lorem ipsum dolor sit </a:t>
            </a:r>
            <a:r>
              <a:rPr lang="en-US" sz="2400" b="1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amet</a:t>
            </a:r>
            <a:r>
              <a:rPr lang="en-US" sz="2400" b="1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, vel. Duo no </a:t>
            </a:r>
            <a:r>
              <a:rPr lang="en-US" sz="2400" b="1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prompta</a:t>
            </a:r>
            <a:r>
              <a:rPr lang="en-US" sz="2400" b="1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dirty="0" err="1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accusam</a:t>
            </a:r>
            <a:endParaRPr lang="en-US" sz="2400" b="1" dirty="0">
              <a:solidFill>
                <a:srgbClr val="55565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A384AD-6BA8-034B-8778-3735A82D7C2F}"/>
              </a:ext>
            </a:extLst>
          </p:cNvPr>
          <p:cNvSpPr txBox="1"/>
          <p:nvPr/>
        </p:nvSpPr>
        <p:spPr>
          <a:xfrm>
            <a:off x="738743" y="4127043"/>
            <a:ext cx="2951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Lorem ipsum dolor sit amet, duo no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prompta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accusam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et minimum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discere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minimum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corrumpit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no.</a:t>
            </a: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670A59F0-4F29-4047-8940-6AC96626B915}"/>
              </a:ext>
            </a:extLst>
          </p:cNvPr>
          <p:cNvSpPr>
            <a:spLocks/>
          </p:cNvSpPr>
          <p:nvPr/>
        </p:nvSpPr>
        <p:spPr bwMode="auto">
          <a:xfrm>
            <a:off x="4558111" y="2221364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EBB700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96D95C5A-F3DD-8346-BDD6-A272AF5721EF}"/>
              </a:ext>
            </a:extLst>
          </p:cNvPr>
          <p:cNvSpPr>
            <a:spLocks/>
          </p:cNvSpPr>
          <p:nvPr/>
        </p:nvSpPr>
        <p:spPr bwMode="auto">
          <a:xfrm>
            <a:off x="7284621" y="2049085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FF5C35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24B59A1F-517A-0549-BDBF-CFE1C1952937}"/>
              </a:ext>
            </a:extLst>
          </p:cNvPr>
          <p:cNvSpPr>
            <a:spLocks/>
          </p:cNvSpPr>
          <p:nvPr/>
        </p:nvSpPr>
        <p:spPr bwMode="auto">
          <a:xfrm>
            <a:off x="9627641" y="2418528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7A2682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</a:p>
        </p:txBody>
      </p:sp>
      <p:sp>
        <p:nvSpPr>
          <p:cNvPr id="52" name="Freeform 11">
            <a:extLst>
              <a:ext uri="{FF2B5EF4-FFF2-40B4-BE49-F238E27FC236}">
                <a16:creationId xmlns:a16="http://schemas.microsoft.com/office/drawing/2014/main" id="{2C99A083-3A8D-7046-8908-0A45649B671B}"/>
              </a:ext>
            </a:extLst>
          </p:cNvPr>
          <p:cNvSpPr>
            <a:spLocks/>
          </p:cNvSpPr>
          <p:nvPr/>
        </p:nvSpPr>
        <p:spPr bwMode="auto">
          <a:xfrm>
            <a:off x="7857168" y="3347472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407CCA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26%</a:t>
            </a:r>
          </a:p>
        </p:txBody>
      </p:sp>
      <p:sp>
        <p:nvSpPr>
          <p:cNvPr id="53" name="Freeform 11">
            <a:extLst>
              <a:ext uri="{FF2B5EF4-FFF2-40B4-BE49-F238E27FC236}">
                <a16:creationId xmlns:a16="http://schemas.microsoft.com/office/drawing/2014/main" id="{1D024A60-A098-DB43-8930-E367AABF1983}"/>
              </a:ext>
            </a:extLst>
          </p:cNvPr>
          <p:cNvSpPr>
            <a:spLocks/>
          </p:cNvSpPr>
          <p:nvPr/>
        </p:nvSpPr>
        <p:spPr bwMode="auto">
          <a:xfrm>
            <a:off x="10811636" y="4262199"/>
            <a:ext cx="652364" cy="932520"/>
          </a:xfrm>
          <a:custGeom>
            <a:avLst/>
            <a:gdLst>
              <a:gd name="T0" fmla="*/ 728044 w 177"/>
              <a:gd name="T1" fmla="*/ 574568 h 253"/>
              <a:gd name="T2" fmla="*/ 728044 w 177"/>
              <a:gd name="T3" fmla="*/ 574568 h 253"/>
              <a:gd name="T4" fmla="*/ 776288 w 177"/>
              <a:gd name="T5" fmla="*/ 390355 h 253"/>
              <a:gd name="T6" fmla="*/ 390337 w 177"/>
              <a:gd name="T7" fmla="*/ 0 h 253"/>
              <a:gd name="T8" fmla="*/ 0 w 177"/>
              <a:gd name="T9" fmla="*/ 390355 h 253"/>
              <a:gd name="T10" fmla="*/ 21929 w 177"/>
              <a:gd name="T11" fmla="*/ 513164 h 253"/>
              <a:gd name="T12" fmla="*/ 43858 w 177"/>
              <a:gd name="T13" fmla="*/ 565796 h 253"/>
              <a:gd name="T14" fmla="*/ 43858 w 177"/>
              <a:gd name="T15" fmla="*/ 565796 h 253"/>
              <a:gd name="T16" fmla="*/ 43858 w 177"/>
              <a:gd name="T17" fmla="*/ 565796 h 253"/>
              <a:gd name="T18" fmla="*/ 92102 w 177"/>
              <a:gd name="T19" fmla="*/ 653516 h 253"/>
              <a:gd name="T20" fmla="*/ 390337 w 177"/>
              <a:gd name="T21" fmla="*/ 1109662 h 253"/>
              <a:gd name="T22" fmla="*/ 675414 w 177"/>
              <a:gd name="T23" fmla="*/ 662288 h 253"/>
              <a:gd name="T24" fmla="*/ 728044 w 177"/>
              <a:gd name="T25" fmla="*/ 578954 h 253"/>
              <a:gd name="T26" fmla="*/ 728044 w 177"/>
              <a:gd name="T27" fmla="*/ 574568 h 25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" h="253">
                <a:moveTo>
                  <a:pt x="166" y="131"/>
                </a:moveTo>
                <a:cubicBezTo>
                  <a:pt x="166" y="131"/>
                  <a:pt x="166" y="131"/>
                  <a:pt x="166" y="131"/>
                </a:cubicBezTo>
                <a:cubicBezTo>
                  <a:pt x="173" y="119"/>
                  <a:pt x="177" y="104"/>
                  <a:pt x="177" y="89"/>
                </a:cubicBezTo>
                <a:cubicBezTo>
                  <a:pt x="177" y="40"/>
                  <a:pt x="137" y="0"/>
                  <a:pt x="89" y="0"/>
                </a:cubicBezTo>
                <a:cubicBezTo>
                  <a:pt x="40" y="0"/>
                  <a:pt x="0" y="40"/>
                  <a:pt x="0" y="89"/>
                </a:cubicBezTo>
                <a:cubicBezTo>
                  <a:pt x="0" y="99"/>
                  <a:pt x="2" y="108"/>
                  <a:pt x="5" y="117"/>
                </a:cubicBezTo>
                <a:cubicBezTo>
                  <a:pt x="6" y="121"/>
                  <a:pt x="8" y="125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0" y="129"/>
                  <a:pt x="10" y="129"/>
                  <a:pt x="10" y="129"/>
                </a:cubicBezTo>
                <a:cubicBezTo>
                  <a:pt x="12" y="134"/>
                  <a:pt x="18" y="145"/>
                  <a:pt x="21" y="149"/>
                </a:cubicBezTo>
                <a:cubicBezTo>
                  <a:pt x="89" y="253"/>
                  <a:pt x="89" y="253"/>
                  <a:pt x="89" y="253"/>
                </a:cubicBezTo>
                <a:cubicBezTo>
                  <a:pt x="154" y="151"/>
                  <a:pt x="154" y="151"/>
                  <a:pt x="154" y="151"/>
                </a:cubicBezTo>
                <a:cubicBezTo>
                  <a:pt x="156" y="148"/>
                  <a:pt x="164" y="135"/>
                  <a:pt x="166" y="132"/>
                </a:cubicBezTo>
                <a:lnTo>
                  <a:pt x="166" y="131"/>
                </a:lnTo>
                <a:close/>
              </a:path>
            </a:pathLst>
          </a:custGeom>
          <a:solidFill>
            <a:srgbClr val="00338D"/>
          </a:solidFill>
          <a:ln>
            <a:noFill/>
          </a:ln>
        </p:spPr>
        <p:txBody>
          <a:bodyPr lIns="91440" tIns="137160" rIns="91440" bIns="91440"/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8C75F424-5D3E-245D-77F6-2328B6C87124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B98B6-AE78-3776-3D19-2945B745A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793699"/>
            <a:ext cx="3181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170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FCA9F6-5DCE-0309-0F89-A4B1A845A74F}"/>
              </a:ext>
            </a:extLst>
          </p:cNvPr>
          <p:cNvSpPr/>
          <p:nvPr/>
        </p:nvSpPr>
        <p:spPr>
          <a:xfrm>
            <a:off x="0" y="-926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65765D-7828-9C24-D9C4-1E6E5255D235}"/>
              </a:ext>
            </a:extLst>
          </p:cNvPr>
          <p:cNvGrpSpPr/>
          <p:nvPr/>
        </p:nvGrpSpPr>
        <p:grpSpPr>
          <a:xfrm>
            <a:off x="8467" y="-1"/>
            <a:ext cx="6864419" cy="6858000"/>
            <a:chOff x="-6419" y="0"/>
            <a:chExt cx="6864419" cy="6858000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6E04CAB7-77BF-DDD4-2AC6-6E164524B9FA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Graphic 3">
              <a:extLst>
                <a:ext uri="{FF2B5EF4-FFF2-40B4-BE49-F238E27FC236}">
                  <a16:creationId xmlns:a16="http://schemas.microsoft.com/office/drawing/2014/main" id="{05F9DACF-5C7F-58F2-1454-38997AD762F2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6400800" y="2286000"/>
            <a:ext cx="5181600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headline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901" y="3769122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79E67-BF2A-7DE8-917F-A5ECC7DAB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9200"/>
            <a:ext cx="5029200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DC398-134A-8306-7B05-A19E6CC4DF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5668358"/>
            <a:ext cx="836923" cy="83692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61B4A4C-D9C7-41AE-E382-D6FD354ED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514" y="4343399"/>
            <a:ext cx="2514600" cy="2514600"/>
          </a:xfrm>
          <a:prstGeom prst="rect">
            <a:avLst/>
          </a:prstGeom>
        </p:spPr>
      </p:pic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accent6"/>
                </a:solidFill>
              </a:rPr>
              <a:pPr eaLnBrk="0" hangingPunct="0">
                <a:spcBef>
                  <a:spcPct val="50000"/>
                </a:spcBef>
                <a:defRPr/>
              </a:pPr>
              <a:t>97</a:t>
            </a:fld>
            <a:endParaRPr lang="en-US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0196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4C3F8E-2D40-9128-D97A-92834A717F27}"/>
              </a:ext>
            </a:extLst>
          </p:cNvPr>
          <p:cNvSpPr/>
          <p:nvPr/>
        </p:nvSpPr>
        <p:spPr>
          <a:xfrm rot="10800000">
            <a:off x="-3867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285C4D4-4944-5426-B6FF-02D151D33E31}"/>
              </a:ext>
            </a:extLst>
          </p:cNvPr>
          <p:cNvSpPr/>
          <p:nvPr/>
        </p:nvSpPr>
        <p:spPr>
          <a:xfrm rot="10800000">
            <a:off x="2892392" y="0"/>
            <a:ext cx="9260938" cy="6858000"/>
          </a:xfrm>
          <a:custGeom>
            <a:avLst/>
            <a:gdLst>
              <a:gd name="connsiteX0" fmla="*/ 5301467 w 9260938"/>
              <a:gd name="connsiteY0" fmla="*/ 6858000 h 6858000"/>
              <a:gd name="connsiteX1" fmla="*/ 2904948 w 9260938"/>
              <a:gd name="connsiteY1" fmla="*/ 6858000 h 6858000"/>
              <a:gd name="connsiteX2" fmla="*/ 2402938 w 9260938"/>
              <a:gd name="connsiteY2" fmla="*/ 6858000 h 6858000"/>
              <a:gd name="connsiteX3" fmla="*/ 2396519 w 9260938"/>
              <a:gd name="connsiteY3" fmla="*/ 6858000 h 6858000"/>
              <a:gd name="connsiteX4" fmla="*/ 6419 w 9260938"/>
              <a:gd name="connsiteY4" fmla="*/ 6858000 h 6858000"/>
              <a:gd name="connsiteX5" fmla="*/ 17136 w 9260938"/>
              <a:gd name="connsiteY5" fmla="*/ 6839438 h 6858000"/>
              <a:gd name="connsiteX6" fmla="*/ 0 w 9260938"/>
              <a:gd name="connsiteY6" fmla="*/ 6858000 h 6858000"/>
              <a:gd name="connsiteX7" fmla="*/ 0 w 9260938"/>
              <a:gd name="connsiteY7" fmla="*/ 0 h 6858000"/>
              <a:gd name="connsiteX8" fmla="*/ 2396519 w 9260938"/>
              <a:gd name="connsiteY8" fmla="*/ 0 h 6858000"/>
              <a:gd name="connsiteX9" fmla="*/ 3965890 w 9260938"/>
              <a:gd name="connsiteY9" fmla="*/ 0 h 6858000"/>
              <a:gd name="connsiteX10" fmla="*/ 6331018 w 9260938"/>
              <a:gd name="connsiteY10" fmla="*/ 0 h 6858000"/>
              <a:gd name="connsiteX11" fmla="*/ 6362409 w 9260938"/>
              <a:gd name="connsiteY11" fmla="*/ 0 h 6858000"/>
              <a:gd name="connsiteX12" fmla="*/ 6864419 w 9260938"/>
              <a:gd name="connsiteY12" fmla="*/ 0 h 6858000"/>
              <a:gd name="connsiteX13" fmla="*/ 8727537 w 9260938"/>
              <a:gd name="connsiteY13" fmla="*/ 0 h 6858000"/>
              <a:gd name="connsiteX14" fmla="*/ 9260938 w 9260938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260938" h="6858000">
                <a:moveTo>
                  <a:pt x="5301467" y="6858000"/>
                </a:moveTo>
                <a:lnTo>
                  <a:pt x="2904948" y="6858000"/>
                </a:lnTo>
                <a:lnTo>
                  <a:pt x="2402938" y="6858000"/>
                </a:lnTo>
                <a:lnTo>
                  <a:pt x="2396519" y="6858000"/>
                </a:lnTo>
                <a:lnTo>
                  <a:pt x="6419" y="6858000"/>
                </a:lnTo>
                <a:lnTo>
                  <a:pt x="17136" y="6839438"/>
                </a:lnTo>
                <a:lnTo>
                  <a:pt x="0" y="6858000"/>
                </a:lnTo>
                <a:lnTo>
                  <a:pt x="0" y="0"/>
                </a:lnTo>
                <a:lnTo>
                  <a:pt x="2396519" y="0"/>
                </a:lnTo>
                <a:lnTo>
                  <a:pt x="3965890" y="0"/>
                </a:lnTo>
                <a:lnTo>
                  <a:pt x="6331018" y="0"/>
                </a:lnTo>
                <a:lnTo>
                  <a:pt x="6362409" y="0"/>
                </a:lnTo>
                <a:lnTo>
                  <a:pt x="6864419" y="0"/>
                </a:lnTo>
                <a:lnTo>
                  <a:pt x="8727537" y="0"/>
                </a:lnTo>
                <a:lnTo>
                  <a:pt x="9260938" y="0"/>
                </a:lnTo>
                <a:close/>
              </a:path>
            </a:pathLst>
          </a:custGeom>
          <a:solidFill>
            <a:srgbClr val="FFFFFF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400800" y="2209800"/>
            <a:ext cx="5181600" cy="1304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Insert headline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06901" y="36576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9200"/>
            <a:ext cx="5029200" cy="3771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59BC1F-064E-6347-B90E-1AA8B76602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5668358"/>
            <a:ext cx="836923" cy="83692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76C49D1-E3CD-FBBD-12A5-DE8B903B8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8934" y="4377266"/>
            <a:ext cx="2514600" cy="2514600"/>
          </a:xfrm>
          <a:prstGeom prst="rect">
            <a:avLst/>
          </a:prstGeom>
        </p:spPr>
      </p:pic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5ADD365A-4846-E44E-A707-B9535D16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178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858B67-7770-3132-2A7F-DE7931750604}"/>
              </a:ext>
            </a:extLst>
          </p:cNvPr>
          <p:cNvSpPr/>
          <p:nvPr/>
        </p:nvSpPr>
        <p:spPr>
          <a:xfrm>
            <a:off x="0" y="-9269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108" y="3255920"/>
            <a:ext cx="59057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Meet the Candidates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60889" y="4491250"/>
            <a:ext cx="6470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Insert Name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For (insert Position)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61715" y="5976682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Insert governed area here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(X Directors to be Elected)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811" y="563523"/>
            <a:ext cx="3130378" cy="2347784"/>
          </a:xfrm>
          <a:prstGeom prst="rect">
            <a:avLst/>
          </a:prstGeom>
        </p:spPr>
      </p:pic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4FC51006-FDCC-E647-BDD4-387B9FA8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6C52AF-CB2E-1A46-BD63-6BBE944F570B}"/>
              </a:ext>
            </a:extLst>
          </p:cNvPr>
          <p:cNvSpPr/>
          <p:nvPr/>
        </p:nvSpPr>
        <p:spPr>
          <a:xfrm>
            <a:off x="3810000" y="4232795"/>
            <a:ext cx="45720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09AFC1-B6AE-559F-6083-840B85577B10}"/>
              </a:ext>
            </a:extLst>
          </p:cNvPr>
          <p:cNvGrpSpPr/>
          <p:nvPr/>
        </p:nvGrpSpPr>
        <p:grpSpPr>
          <a:xfrm rot="10800000">
            <a:off x="1561" y="0"/>
            <a:ext cx="2683642" cy="4648202"/>
            <a:chOff x="9508357" y="2209798"/>
            <a:chExt cx="2683642" cy="4648202"/>
          </a:xfrm>
        </p:grpSpPr>
        <p:sp>
          <p:nvSpPr>
            <p:cNvPr id="7" name="Graphic 4">
              <a:extLst>
                <a:ext uri="{FF2B5EF4-FFF2-40B4-BE49-F238E27FC236}">
                  <a16:creationId xmlns:a16="http://schemas.microsoft.com/office/drawing/2014/main" id="{99AED08C-5EB8-690B-C122-E8AE57A8EC62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Graphic 5">
              <a:extLst>
                <a:ext uri="{FF2B5EF4-FFF2-40B4-BE49-F238E27FC236}">
                  <a16:creationId xmlns:a16="http://schemas.microsoft.com/office/drawing/2014/main" id="{66653D14-B3F1-3EED-C17B-19CB9D7F3D11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507227-F392-258B-FBD8-AAF6E3AA148E}"/>
              </a:ext>
            </a:extLst>
          </p:cNvPr>
          <p:cNvGrpSpPr/>
          <p:nvPr/>
        </p:nvGrpSpPr>
        <p:grpSpPr>
          <a:xfrm>
            <a:off x="9508358" y="2209798"/>
            <a:ext cx="2683642" cy="4648202"/>
            <a:chOff x="9508357" y="2209798"/>
            <a:chExt cx="2683642" cy="4648202"/>
          </a:xfrm>
        </p:grpSpPr>
        <p:sp>
          <p:nvSpPr>
            <p:cNvPr id="18" name="Graphic 4">
              <a:extLst>
                <a:ext uri="{FF2B5EF4-FFF2-40B4-BE49-F238E27FC236}">
                  <a16:creationId xmlns:a16="http://schemas.microsoft.com/office/drawing/2014/main" id="{84041C57-8403-7763-9091-C75F92667EAA}"/>
                </a:ext>
              </a:extLst>
            </p:cNvPr>
            <p:cNvSpPr/>
            <p:nvPr/>
          </p:nvSpPr>
          <p:spPr>
            <a:xfrm>
              <a:off x="9508357" y="2209798"/>
              <a:ext cx="2683642" cy="4648202"/>
            </a:xfrm>
            <a:custGeom>
              <a:avLst/>
              <a:gdLst>
                <a:gd name="connsiteX0" fmla="*/ 0 w 2683642"/>
                <a:gd name="connsiteY0" fmla="*/ 4648202 h 4648202"/>
                <a:gd name="connsiteX1" fmla="*/ 2683643 w 2683642"/>
                <a:gd name="connsiteY1" fmla="*/ 0 h 4648202"/>
                <a:gd name="connsiteX2" fmla="*/ 2683643 w 2683642"/>
                <a:gd name="connsiteY2" fmla="*/ 4648202 h 4648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83642" h="4648202">
                  <a:moveTo>
                    <a:pt x="0" y="4648202"/>
                  </a:moveTo>
                  <a:lnTo>
                    <a:pt x="2683643" y="0"/>
                  </a:lnTo>
                  <a:lnTo>
                    <a:pt x="2683643" y="4648202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53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5">
              <a:extLst>
                <a:ext uri="{FF2B5EF4-FFF2-40B4-BE49-F238E27FC236}">
                  <a16:creationId xmlns:a16="http://schemas.microsoft.com/office/drawing/2014/main" id="{213C3751-655D-201B-D230-B88F6934550E}"/>
                </a:ext>
              </a:extLst>
            </p:cNvPr>
            <p:cNvSpPr/>
            <p:nvPr/>
          </p:nvSpPr>
          <p:spPr>
            <a:xfrm>
              <a:off x="10144099" y="3310934"/>
              <a:ext cx="2047900" cy="3547065"/>
            </a:xfrm>
            <a:custGeom>
              <a:avLst/>
              <a:gdLst>
                <a:gd name="connsiteX0" fmla="*/ 0 w 2047900"/>
                <a:gd name="connsiteY0" fmla="*/ 3547066 h 3547065"/>
                <a:gd name="connsiteX1" fmla="*/ 2047901 w 2047900"/>
                <a:gd name="connsiteY1" fmla="*/ 0 h 3547065"/>
                <a:gd name="connsiteX2" fmla="*/ 2047901 w 2047900"/>
                <a:gd name="connsiteY2" fmla="*/ 3547066 h 3547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7900" h="3547065">
                  <a:moveTo>
                    <a:pt x="0" y="3547066"/>
                  </a:moveTo>
                  <a:lnTo>
                    <a:pt x="2047901" y="0"/>
                  </a:lnTo>
                  <a:lnTo>
                    <a:pt x="2047901" y="3547066"/>
                  </a:lnTo>
                  <a:close/>
                </a:path>
              </a:pathLst>
            </a:custGeom>
            <a:solidFill>
              <a:schemeClr val="bg1">
                <a:alpha val="3000"/>
              </a:schemeClr>
            </a:solidFill>
            <a:ln w="41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24A847AC-76F8-979B-A5DE-48D2C6DA81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732036" y="228164"/>
            <a:ext cx="6738443" cy="640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75498"/>
      </p:ext>
    </p:extLst>
  </p:cSld>
  <p:clrMapOvr>
    <a:masterClrMapping/>
  </p:clrMapOvr>
</p:sld>
</file>

<file path=ppt/theme/theme1.xml><?xml version="1.0" encoding="utf-8"?>
<a:theme xmlns:a="http://schemas.openxmlformats.org/drawingml/2006/main" name="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LongProperties xmlns="http://schemas.microsoft.com/office/2006/metadata/longPropertie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a7495015-d16d-4dd1-a72f-488cd8119f34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47173</TotalTime>
  <Words>4662</Words>
  <Application>Microsoft Office PowerPoint</Application>
  <PresentationFormat>Laajakuva</PresentationFormat>
  <Paragraphs>650</Paragraphs>
  <Slides>115</Slides>
  <Notes>38</Notes>
  <HiddenSlides>0</HiddenSlides>
  <MMClips>0</MMClips>
  <ScaleCrop>false</ScaleCrop>
  <HeadingPairs>
    <vt:vector size="6" baseType="variant">
      <vt:variant>
        <vt:lpstr>Käytetyt fontit</vt:lpstr>
      </vt:variant>
      <vt:variant>
        <vt:i4>14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115</vt:i4>
      </vt:variant>
    </vt:vector>
  </HeadingPairs>
  <TitlesOfParts>
    <vt:vector size="132" baseType="lpstr">
      <vt:lpstr>Arial</vt:lpstr>
      <vt:lpstr>Arial Hebrew Scholar</vt:lpstr>
      <vt:lpstr>Calibri</vt:lpstr>
      <vt:lpstr>Helvetica</vt:lpstr>
      <vt:lpstr>Helvetica Neue</vt:lpstr>
      <vt:lpstr>Lucida Grande</vt:lpstr>
      <vt:lpstr>Open sans</vt:lpstr>
      <vt:lpstr>Open sans</vt:lpstr>
      <vt:lpstr>Open Sans Light</vt:lpstr>
      <vt:lpstr>Open Sans Regular</vt:lpstr>
      <vt:lpstr>Open Sans Semibold</vt:lpstr>
      <vt:lpstr>Segoe UI</vt:lpstr>
      <vt:lpstr>Wingdings</vt:lpstr>
      <vt:lpstr>ヒラギノ角ゴ Pro W3</vt:lpstr>
      <vt:lpstr>1</vt:lpstr>
      <vt:lpstr>White Page Number</vt:lpstr>
      <vt:lpstr>No Page Number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Anna-Kaisa Jansson</cp:lastModifiedBy>
  <cp:revision>2774</cp:revision>
  <cp:lastPrinted>2017-06-29T03:55:04Z</cp:lastPrinted>
  <dcterms:created xsi:type="dcterms:W3CDTF">2016-11-15T15:12:50Z</dcterms:created>
  <dcterms:modified xsi:type="dcterms:W3CDTF">2024-02-09T10:56:43Z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